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40" r:id="rId7"/>
    <p:sldId id="533" r:id="rId8"/>
    <p:sldId id="537" r:id="rId9"/>
    <p:sldId id="534" r:id="rId10"/>
    <p:sldId id="546" r:id="rId11"/>
    <p:sldId id="535" r:id="rId12"/>
    <p:sldId id="545" r:id="rId13"/>
    <p:sldId id="538" r:id="rId14"/>
    <p:sldId id="547" r:id="rId15"/>
    <p:sldId id="548" r:id="rId16"/>
    <p:sldId id="539" r:id="rId17"/>
    <p:sldId id="543"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7EA8B-BDE9-4426-9305-E1690DDB49E4}" v="314" dt="2024-01-25T13:13:22.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ion, Vlad" userId="a09f195d-3646-48ab-89ed-89c042f72128" providerId="ADAL" clId="{07D7EA8B-BDE9-4426-9305-E1690DDB49E4}"/>
    <pc:docChg chg="undo custSel addSld delSld modSld sldOrd">
      <pc:chgData name="Simion, Vlad" userId="a09f195d-3646-48ab-89ed-89c042f72128" providerId="ADAL" clId="{07D7EA8B-BDE9-4426-9305-E1690DDB49E4}" dt="2024-01-25T13:13:22.016" v="3426" actId="2710"/>
      <pc:docMkLst>
        <pc:docMk/>
      </pc:docMkLst>
      <pc:sldChg chg="addSp delSp modSp add del mod setBg">
        <pc:chgData name="Simion, Vlad" userId="a09f195d-3646-48ab-89ed-89c042f72128" providerId="ADAL" clId="{07D7EA8B-BDE9-4426-9305-E1690DDB49E4}" dt="2024-01-25T12:13:00.400" v="2159" actId="47"/>
        <pc:sldMkLst>
          <pc:docMk/>
          <pc:sldMk cId="520000563" sldId="278"/>
        </pc:sldMkLst>
        <pc:spChg chg="del">
          <ac:chgData name="Simion, Vlad" userId="a09f195d-3646-48ab-89ed-89c042f72128" providerId="ADAL" clId="{07D7EA8B-BDE9-4426-9305-E1690DDB49E4}" dt="2024-01-25T12:07:43.470" v="2101" actId="478"/>
          <ac:spMkLst>
            <pc:docMk/>
            <pc:sldMk cId="520000563" sldId="278"/>
            <ac:spMk id="3" creationId="{61377AF6-2477-81EC-D1BC-43FD72DF18F6}"/>
          </ac:spMkLst>
        </pc:spChg>
        <pc:spChg chg="add del mod">
          <ac:chgData name="Simion, Vlad" userId="a09f195d-3646-48ab-89ed-89c042f72128" providerId="ADAL" clId="{07D7EA8B-BDE9-4426-9305-E1690DDB49E4}" dt="2024-01-25T12:08:20.424" v="2102" actId="478"/>
          <ac:spMkLst>
            <pc:docMk/>
            <pc:sldMk cId="520000563" sldId="278"/>
            <ac:spMk id="4" creationId="{6DD714F1-FAFC-44EA-D574-CB12AADE77F2}"/>
          </ac:spMkLst>
        </pc:spChg>
        <pc:spChg chg="mod">
          <ac:chgData name="Simion, Vlad" userId="a09f195d-3646-48ab-89ed-89c042f72128" providerId="ADAL" clId="{07D7EA8B-BDE9-4426-9305-E1690DDB49E4}" dt="2024-01-25T12:09:50.165" v="2117" actId="1076"/>
          <ac:spMkLst>
            <pc:docMk/>
            <pc:sldMk cId="520000563" sldId="278"/>
            <ac:spMk id="12" creationId="{838CB15C-DF33-7E26-DB22-6EE470539E1F}"/>
          </ac:spMkLst>
        </pc:spChg>
        <pc:picChg chg="del">
          <ac:chgData name="Simion, Vlad" userId="a09f195d-3646-48ab-89ed-89c042f72128" providerId="ADAL" clId="{07D7EA8B-BDE9-4426-9305-E1690DDB49E4}" dt="2024-01-25T12:09:41.526" v="2115" actId="478"/>
          <ac:picMkLst>
            <pc:docMk/>
            <pc:sldMk cId="520000563" sldId="278"/>
            <ac:picMk id="8" creationId="{C7B9973A-00CF-BC30-8B47-ADDC2E6D0D04}"/>
          </ac:picMkLst>
        </pc:picChg>
        <pc:picChg chg="del">
          <ac:chgData name="Simion, Vlad" userId="a09f195d-3646-48ab-89ed-89c042f72128" providerId="ADAL" clId="{07D7EA8B-BDE9-4426-9305-E1690DDB49E4}" dt="2024-01-25T12:09:43.138" v="2116" actId="478"/>
          <ac:picMkLst>
            <pc:docMk/>
            <pc:sldMk cId="520000563" sldId="278"/>
            <ac:picMk id="10" creationId="{57EF4A91-0333-C787-10D7-53C95AE52B51}"/>
          </ac:picMkLst>
        </pc:picChg>
      </pc:sldChg>
      <pc:sldChg chg="modSp mod modAnim">
        <pc:chgData name="Simion, Vlad" userId="a09f195d-3646-48ab-89ed-89c042f72128" providerId="ADAL" clId="{07D7EA8B-BDE9-4426-9305-E1690DDB49E4}" dt="2024-01-25T12:59:19.109" v="2986"/>
        <pc:sldMkLst>
          <pc:docMk/>
          <pc:sldMk cId="1723491119" sldId="530"/>
        </pc:sldMkLst>
        <pc:spChg chg="mod">
          <ac:chgData name="Simion, Vlad" userId="a09f195d-3646-48ab-89ed-89c042f72128" providerId="ADAL" clId="{07D7EA8B-BDE9-4426-9305-E1690DDB49E4}" dt="2024-01-25T09:56:19.766" v="1" actId="20577"/>
          <ac:spMkLst>
            <pc:docMk/>
            <pc:sldMk cId="1723491119" sldId="530"/>
            <ac:spMk id="2" creationId="{DC870DB4-0446-EF22-E8E0-3A5B83923AC0}"/>
          </ac:spMkLst>
        </pc:spChg>
        <pc:spChg chg="mod">
          <ac:chgData name="Simion, Vlad" userId="a09f195d-3646-48ab-89ed-89c042f72128" providerId="ADAL" clId="{07D7EA8B-BDE9-4426-9305-E1690DDB49E4}" dt="2024-01-25T12:58:47.274" v="2983" actId="1076"/>
          <ac:spMkLst>
            <pc:docMk/>
            <pc:sldMk cId="1723491119" sldId="530"/>
            <ac:spMk id="3" creationId="{696329B1-2D04-0F3A-1081-C5117D8CE122}"/>
          </ac:spMkLst>
        </pc:spChg>
      </pc:sldChg>
      <pc:sldChg chg="delSp modSp mod modTransition modAnim">
        <pc:chgData name="Simion, Vlad" userId="a09f195d-3646-48ab-89ed-89c042f72128" providerId="ADAL" clId="{07D7EA8B-BDE9-4426-9305-E1690DDB49E4}" dt="2024-01-25T13:00:14.501" v="2991"/>
        <pc:sldMkLst>
          <pc:docMk/>
          <pc:sldMk cId="3548027083" sldId="531"/>
        </pc:sldMkLst>
        <pc:spChg chg="mod">
          <ac:chgData name="Simion, Vlad" userId="a09f195d-3646-48ab-89ed-89c042f72128" providerId="ADAL" clId="{07D7EA8B-BDE9-4426-9305-E1690DDB49E4}" dt="2024-01-25T11:56:13.200" v="1657" actId="255"/>
          <ac:spMkLst>
            <pc:docMk/>
            <pc:sldMk cId="3548027083" sldId="531"/>
            <ac:spMk id="2" creationId="{C07F7E09-6A9E-9FCC-7867-895F21ABE716}"/>
          </ac:spMkLst>
        </pc:spChg>
        <pc:spChg chg="mod">
          <ac:chgData name="Simion, Vlad" userId="a09f195d-3646-48ab-89ed-89c042f72128" providerId="ADAL" clId="{07D7EA8B-BDE9-4426-9305-E1690DDB49E4}" dt="2024-01-25T12:20:08.641" v="2430" actId="6549"/>
          <ac:spMkLst>
            <pc:docMk/>
            <pc:sldMk cId="3548027083" sldId="531"/>
            <ac:spMk id="3" creationId="{199158D4-7B61-0A48-E33F-792278D05724}"/>
          </ac:spMkLst>
        </pc:spChg>
        <pc:spChg chg="del">
          <ac:chgData name="Simion, Vlad" userId="a09f195d-3646-48ab-89ed-89c042f72128" providerId="ADAL" clId="{07D7EA8B-BDE9-4426-9305-E1690DDB49E4}" dt="2024-01-25T11:35:49.220" v="797" actId="478"/>
          <ac:spMkLst>
            <pc:docMk/>
            <pc:sldMk cId="3548027083" sldId="531"/>
            <ac:spMk id="4" creationId="{DDD0AE42-75AF-229C-2692-C10ADA4FFA83}"/>
          </ac:spMkLst>
        </pc:spChg>
      </pc:sldChg>
      <pc:sldChg chg="modSp mod modTransition">
        <pc:chgData name="Simion, Vlad" userId="a09f195d-3646-48ab-89ed-89c042f72128" providerId="ADAL" clId="{07D7EA8B-BDE9-4426-9305-E1690DDB49E4}" dt="2024-01-25T11:56:39.317" v="1661" actId="255"/>
        <pc:sldMkLst>
          <pc:docMk/>
          <pc:sldMk cId="3380759881" sldId="533"/>
        </pc:sldMkLst>
        <pc:spChg chg="mod">
          <ac:chgData name="Simion, Vlad" userId="a09f195d-3646-48ab-89ed-89c042f72128" providerId="ADAL" clId="{07D7EA8B-BDE9-4426-9305-E1690DDB49E4}" dt="2024-01-25T11:56:32.636" v="1660" actId="255"/>
          <ac:spMkLst>
            <pc:docMk/>
            <pc:sldMk cId="3380759881" sldId="533"/>
            <ac:spMk id="2" creationId="{F41F0E99-07CC-9576-AFD7-C52151AD0EA3}"/>
          </ac:spMkLst>
        </pc:spChg>
        <pc:spChg chg="mod">
          <ac:chgData name="Simion, Vlad" userId="a09f195d-3646-48ab-89ed-89c042f72128" providerId="ADAL" clId="{07D7EA8B-BDE9-4426-9305-E1690DDB49E4}" dt="2024-01-25T11:56:39.317" v="1661" actId="255"/>
          <ac:spMkLst>
            <pc:docMk/>
            <pc:sldMk cId="3380759881" sldId="533"/>
            <ac:spMk id="3" creationId="{5A82A8B0-333F-633E-3FA7-D38DBFB10971}"/>
          </ac:spMkLst>
        </pc:spChg>
      </pc:sldChg>
      <pc:sldChg chg="modSp mod modTransition">
        <pc:chgData name="Simion, Vlad" userId="a09f195d-3646-48ab-89ed-89c042f72128" providerId="ADAL" clId="{07D7EA8B-BDE9-4426-9305-E1690DDB49E4}" dt="2024-01-25T13:01:54.636" v="3005"/>
        <pc:sldMkLst>
          <pc:docMk/>
          <pc:sldMk cId="548476299" sldId="534"/>
        </pc:sldMkLst>
        <pc:spChg chg="mod">
          <ac:chgData name="Simion, Vlad" userId="a09f195d-3646-48ab-89ed-89c042f72128" providerId="ADAL" clId="{07D7EA8B-BDE9-4426-9305-E1690DDB49E4}" dt="2024-01-25T12:00:20.193" v="1667" actId="1076"/>
          <ac:spMkLst>
            <pc:docMk/>
            <pc:sldMk cId="548476299" sldId="534"/>
            <ac:spMk id="2" creationId="{797310B5-D907-A977-7A9C-69F8BEB7BB3F}"/>
          </ac:spMkLst>
        </pc:spChg>
        <pc:spChg chg="mod">
          <ac:chgData name="Simion, Vlad" userId="a09f195d-3646-48ab-89ed-89c042f72128" providerId="ADAL" clId="{07D7EA8B-BDE9-4426-9305-E1690DDB49E4}" dt="2024-01-25T12:03:14.385" v="2064" actId="2710"/>
          <ac:spMkLst>
            <pc:docMk/>
            <pc:sldMk cId="548476299" sldId="534"/>
            <ac:spMk id="3" creationId="{C05FF0B8-5B51-7376-0271-8D849CA3F8A8}"/>
          </ac:spMkLst>
        </pc:spChg>
      </pc:sldChg>
      <pc:sldChg chg="addSp delSp modSp mod ord modTransition">
        <pc:chgData name="Simion, Vlad" userId="a09f195d-3646-48ab-89ed-89c042f72128" providerId="ADAL" clId="{07D7EA8B-BDE9-4426-9305-E1690DDB49E4}" dt="2024-01-25T13:02:15.625" v="3008"/>
        <pc:sldMkLst>
          <pc:docMk/>
          <pc:sldMk cId="1372651910" sldId="535"/>
        </pc:sldMkLst>
        <pc:spChg chg="mod">
          <ac:chgData name="Simion, Vlad" userId="a09f195d-3646-48ab-89ed-89c042f72128" providerId="ADAL" clId="{07D7EA8B-BDE9-4426-9305-E1690DDB49E4}" dt="2024-01-25T12:15:14.614" v="2219" actId="20577"/>
          <ac:spMkLst>
            <pc:docMk/>
            <pc:sldMk cId="1372651910" sldId="535"/>
            <ac:spMk id="2" creationId="{C8152FE8-2F9C-9C12-4EB3-9742EA91D653}"/>
          </ac:spMkLst>
        </pc:spChg>
        <pc:spChg chg="del">
          <ac:chgData name="Simion, Vlad" userId="a09f195d-3646-48ab-89ed-89c042f72128" providerId="ADAL" clId="{07D7EA8B-BDE9-4426-9305-E1690DDB49E4}" dt="2024-01-25T11:37:10.195" v="800" actId="478"/>
          <ac:spMkLst>
            <pc:docMk/>
            <pc:sldMk cId="1372651910" sldId="535"/>
            <ac:spMk id="3" creationId="{723252A1-51AE-36E1-CE3B-D88466BA8814}"/>
          </ac:spMkLst>
        </pc:spChg>
        <pc:spChg chg="add mod">
          <ac:chgData name="Simion, Vlad" userId="a09f195d-3646-48ab-89ed-89c042f72128" providerId="ADAL" clId="{07D7EA8B-BDE9-4426-9305-E1690DDB49E4}" dt="2024-01-25T12:19:20.516" v="2395" actId="20577"/>
          <ac:spMkLst>
            <pc:docMk/>
            <pc:sldMk cId="1372651910" sldId="535"/>
            <ac:spMk id="7" creationId="{807209F0-C827-1119-89F2-EB8A0572E944}"/>
          </ac:spMkLst>
        </pc:spChg>
        <pc:spChg chg="add del mod">
          <ac:chgData name="Simion, Vlad" userId="a09f195d-3646-48ab-89ed-89c042f72128" providerId="ADAL" clId="{07D7EA8B-BDE9-4426-9305-E1690DDB49E4}" dt="2024-01-25T12:14:34.491" v="2165" actId="478"/>
          <ac:spMkLst>
            <pc:docMk/>
            <pc:sldMk cId="1372651910" sldId="535"/>
            <ac:spMk id="11" creationId="{2DB43D57-4F4B-1FBF-5A9C-842B430592F7}"/>
          </ac:spMkLst>
        </pc:spChg>
        <pc:spChg chg="add del mod">
          <ac:chgData name="Simion, Vlad" userId="a09f195d-3646-48ab-89ed-89c042f72128" providerId="ADAL" clId="{07D7EA8B-BDE9-4426-9305-E1690DDB49E4}" dt="2024-01-25T12:14:36.366" v="2166" actId="478"/>
          <ac:spMkLst>
            <pc:docMk/>
            <pc:sldMk cId="1372651910" sldId="535"/>
            <ac:spMk id="13" creationId="{BFB6F8A1-86EF-E57C-4B72-BBB88A8B4E83}"/>
          </ac:spMkLst>
        </pc:spChg>
        <pc:graphicFrameChg chg="del">
          <ac:chgData name="Simion, Vlad" userId="a09f195d-3646-48ab-89ed-89c042f72128" providerId="ADAL" clId="{07D7EA8B-BDE9-4426-9305-E1690DDB49E4}" dt="2024-01-25T12:04:47.853" v="2080" actId="478"/>
          <ac:graphicFrameMkLst>
            <pc:docMk/>
            <pc:sldMk cId="1372651910" sldId="535"/>
            <ac:graphicFrameMk id="4" creationId="{9F02851F-DB0A-09AB-B52A-BE347DDCBD1D}"/>
          </ac:graphicFrameMkLst>
        </pc:graphicFrameChg>
        <pc:picChg chg="add mod">
          <ac:chgData name="Simion, Vlad" userId="a09f195d-3646-48ab-89ed-89c042f72128" providerId="ADAL" clId="{07D7EA8B-BDE9-4426-9305-E1690DDB49E4}" dt="2024-01-25T12:16:45.604" v="2280" actId="1076"/>
          <ac:picMkLst>
            <pc:docMk/>
            <pc:sldMk cId="1372651910" sldId="535"/>
            <ac:picMk id="8" creationId="{72BCE1B1-ACBF-2FBE-B49E-65EB6D7C6A39}"/>
          </ac:picMkLst>
        </pc:picChg>
        <pc:picChg chg="add mod">
          <ac:chgData name="Simion, Vlad" userId="a09f195d-3646-48ab-89ed-89c042f72128" providerId="ADAL" clId="{07D7EA8B-BDE9-4426-9305-E1690DDB49E4}" dt="2024-01-25T12:16:57.267" v="2284" actId="1076"/>
          <ac:picMkLst>
            <pc:docMk/>
            <pc:sldMk cId="1372651910" sldId="535"/>
            <ac:picMk id="9" creationId="{7016CFAD-03D8-53E4-9050-C5BF832B5793}"/>
          </ac:picMkLst>
        </pc:picChg>
      </pc:sldChg>
      <pc:sldChg chg="delSp modSp del mod">
        <pc:chgData name="Simion, Vlad" userId="a09f195d-3646-48ab-89ed-89c042f72128" providerId="ADAL" clId="{07D7EA8B-BDE9-4426-9305-E1690DDB49E4}" dt="2024-01-25T12:19:40.198" v="2398" actId="47"/>
        <pc:sldMkLst>
          <pc:docMk/>
          <pc:sldMk cId="1208724409" sldId="536"/>
        </pc:sldMkLst>
        <pc:spChg chg="mod">
          <ac:chgData name="Simion, Vlad" userId="a09f195d-3646-48ab-89ed-89c042f72128" providerId="ADAL" clId="{07D7EA8B-BDE9-4426-9305-E1690DDB49E4}" dt="2024-01-25T11:42:48.098" v="920" actId="2711"/>
          <ac:spMkLst>
            <pc:docMk/>
            <pc:sldMk cId="1208724409" sldId="536"/>
            <ac:spMk id="2" creationId="{EE30DEE9-2DBD-C997-C208-027230B5A3EA}"/>
          </ac:spMkLst>
        </pc:spChg>
        <pc:spChg chg="del">
          <ac:chgData name="Simion, Vlad" userId="a09f195d-3646-48ab-89ed-89c042f72128" providerId="ADAL" clId="{07D7EA8B-BDE9-4426-9305-E1690DDB49E4}" dt="2024-01-25T11:37:13.593" v="801" actId="478"/>
          <ac:spMkLst>
            <pc:docMk/>
            <pc:sldMk cId="1208724409" sldId="536"/>
            <ac:spMk id="3" creationId="{D534491D-AF3A-C879-49E6-F11A17AC3008}"/>
          </ac:spMkLst>
        </pc:spChg>
      </pc:sldChg>
      <pc:sldChg chg="addSp delSp modSp mod ord modTransition">
        <pc:chgData name="Simion, Vlad" userId="a09f195d-3646-48ab-89ed-89c042f72128" providerId="ADAL" clId="{07D7EA8B-BDE9-4426-9305-E1690DDB49E4}" dt="2024-01-25T13:01:47.751" v="3004"/>
        <pc:sldMkLst>
          <pc:docMk/>
          <pc:sldMk cId="1213210011" sldId="537"/>
        </pc:sldMkLst>
        <pc:spChg chg="mod">
          <ac:chgData name="Simion, Vlad" userId="a09f195d-3646-48ab-89ed-89c042f72128" providerId="ADAL" clId="{07D7EA8B-BDE9-4426-9305-E1690DDB49E4}" dt="2024-01-25T11:56:55.605" v="1665" actId="20577"/>
          <ac:spMkLst>
            <pc:docMk/>
            <pc:sldMk cId="1213210011" sldId="537"/>
            <ac:spMk id="2" creationId="{D04F090D-C862-CF85-1001-A82E54365597}"/>
          </ac:spMkLst>
        </pc:spChg>
        <pc:spChg chg="del mod">
          <ac:chgData name="Simion, Vlad" userId="a09f195d-3646-48ab-89ed-89c042f72128" providerId="ADAL" clId="{07D7EA8B-BDE9-4426-9305-E1690DDB49E4}" dt="2024-01-25T11:48:42.268" v="970" actId="478"/>
          <ac:spMkLst>
            <pc:docMk/>
            <pc:sldMk cId="1213210011" sldId="537"/>
            <ac:spMk id="3" creationId="{4CE82C04-6445-9E02-B0E8-8D809278C37D}"/>
          </ac:spMkLst>
        </pc:spChg>
        <pc:spChg chg="add del mod">
          <ac:chgData name="Simion, Vlad" userId="a09f195d-3646-48ab-89ed-89c042f72128" providerId="ADAL" clId="{07D7EA8B-BDE9-4426-9305-E1690DDB49E4}" dt="2024-01-25T11:48:46.064" v="971" actId="478"/>
          <ac:spMkLst>
            <pc:docMk/>
            <pc:sldMk cId="1213210011" sldId="537"/>
            <ac:spMk id="11" creationId="{8BE89102-2632-47CD-B3F2-F11F75884A9D}"/>
          </ac:spMkLst>
        </pc:spChg>
      </pc:sldChg>
      <pc:sldChg chg="addSp delSp modSp add del mod modAnim">
        <pc:chgData name="Simion, Vlad" userId="a09f195d-3646-48ab-89ed-89c042f72128" providerId="ADAL" clId="{07D7EA8B-BDE9-4426-9305-E1690DDB49E4}" dt="2024-01-25T13:04:53.948" v="3031"/>
        <pc:sldMkLst>
          <pc:docMk/>
          <pc:sldMk cId="765210901" sldId="538"/>
        </pc:sldMkLst>
        <pc:spChg chg="mod">
          <ac:chgData name="Simion, Vlad" userId="a09f195d-3646-48ab-89ed-89c042f72128" providerId="ADAL" clId="{07D7EA8B-BDE9-4426-9305-E1690DDB49E4}" dt="2024-01-25T12:32:50.519" v="2627" actId="1076"/>
          <ac:spMkLst>
            <pc:docMk/>
            <pc:sldMk cId="765210901" sldId="538"/>
            <ac:spMk id="2" creationId="{D249E45E-D6A7-9780-F652-BAF86DFBCC00}"/>
          </ac:spMkLst>
        </pc:spChg>
        <pc:spChg chg="mod">
          <ac:chgData name="Simion, Vlad" userId="a09f195d-3646-48ab-89ed-89c042f72128" providerId="ADAL" clId="{07D7EA8B-BDE9-4426-9305-E1690DDB49E4}" dt="2024-01-25T12:35:09.492" v="2669" actId="14100"/>
          <ac:spMkLst>
            <pc:docMk/>
            <pc:sldMk cId="765210901" sldId="538"/>
            <ac:spMk id="3" creationId="{C31605EE-24B6-95D8-DE5E-BEC2F03ECECA}"/>
          </ac:spMkLst>
        </pc:spChg>
        <pc:spChg chg="del mod">
          <ac:chgData name="Simion, Vlad" userId="a09f195d-3646-48ab-89ed-89c042f72128" providerId="ADAL" clId="{07D7EA8B-BDE9-4426-9305-E1690DDB49E4}" dt="2024-01-25T12:34:34.386" v="2660" actId="478"/>
          <ac:spMkLst>
            <pc:docMk/>
            <pc:sldMk cId="765210901" sldId="538"/>
            <ac:spMk id="4" creationId="{BE22F651-7ABC-015D-B5C4-622708A64CB1}"/>
          </ac:spMkLst>
        </pc:spChg>
        <pc:spChg chg="del mod">
          <ac:chgData name="Simion, Vlad" userId="a09f195d-3646-48ab-89ed-89c042f72128" providerId="ADAL" clId="{07D7EA8B-BDE9-4426-9305-E1690DDB49E4}" dt="2024-01-25T12:34:45.335" v="2665" actId="478"/>
          <ac:spMkLst>
            <pc:docMk/>
            <pc:sldMk cId="765210901" sldId="538"/>
            <ac:spMk id="5" creationId="{6A1E0F07-3291-4EE2-1286-04C97165BA68}"/>
          </ac:spMkLst>
        </pc:spChg>
        <pc:spChg chg="del mod">
          <ac:chgData name="Simion, Vlad" userId="a09f195d-3646-48ab-89ed-89c042f72128" providerId="ADAL" clId="{07D7EA8B-BDE9-4426-9305-E1690DDB49E4}" dt="2024-01-25T12:34:40.047" v="2663" actId="478"/>
          <ac:spMkLst>
            <pc:docMk/>
            <pc:sldMk cId="765210901" sldId="538"/>
            <ac:spMk id="6" creationId="{3DF22CC9-1295-2B21-05A9-68A44E669B8F}"/>
          </ac:spMkLst>
        </pc:spChg>
        <pc:spChg chg="del">
          <ac:chgData name="Simion, Vlad" userId="a09f195d-3646-48ab-89ed-89c042f72128" providerId="ADAL" clId="{07D7EA8B-BDE9-4426-9305-E1690DDB49E4}" dt="2024-01-25T11:37:50.803" v="804" actId="478"/>
          <ac:spMkLst>
            <pc:docMk/>
            <pc:sldMk cId="765210901" sldId="538"/>
            <ac:spMk id="7" creationId="{A9F57080-19CA-8BBA-6050-8494551D4615}"/>
          </ac:spMkLst>
        </pc:spChg>
        <pc:spChg chg="add del mod">
          <ac:chgData name="Simion, Vlad" userId="a09f195d-3646-48ab-89ed-89c042f72128" providerId="ADAL" clId="{07D7EA8B-BDE9-4426-9305-E1690DDB49E4}" dt="2024-01-25T12:34:36.714" v="2661" actId="478"/>
          <ac:spMkLst>
            <pc:docMk/>
            <pc:sldMk cId="765210901" sldId="538"/>
            <ac:spMk id="12" creationId="{64E9E2FA-EB5D-137B-02B0-58F5AA05185F}"/>
          </ac:spMkLst>
        </pc:spChg>
        <pc:spChg chg="add del mod">
          <ac:chgData name="Simion, Vlad" userId="a09f195d-3646-48ab-89ed-89c042f72128" providerId="ADAL" clId="{07D7EA8B-BDE9-4426-9305-E1690DDB49E4}" dt="2024-01-25T12:35:13.570" v="2670" actId="478"/>
          <ac:spMkLst>
            <pc:docMk/>
            <pc:sldMk cId="765210901" sldId="538"/>
            <ac:spMk id="14" creationId="{6F4E9B70-9B4F-55AC-3158-75F9A2F7629A}"/>
          </ac:spMkLst>
        </pc:spChg>
        <pc:spChg chg="add del mod">
          <ac:chgData name="Simion, Vlad" userId="a09f195d-3646-48ab-89ed-89c042f72128" providerId="ADAL" clId="{07D7EA8B-BDE9-4426-9305-E1690DDB49E4}" dt="2024-01-25T12:34:46.898" v="2666" actId="478"/>
          <ac:spMkLst>
            <pc:docMk/>
            <pc:sldMk cId="765210901" sldId="538"/>
            <ac:spMk id="16" creationId="{1ECE487A-F39C-068C-BE20-38820983FF81}"/>
          </ac:spMkLst>
        </pc:spChg>
        <pc:spChg chg="add mod">
          <ac:chgData name="Simion, Vlad" userId="a09f195d-3646-48ab-89ed-89c042f72128" providerId="ADAL" clId="{07D7EA8B-BDE9-4426-9305-E1690DDB49E4}" dt="2024-01-25T12:43:56.853" v="2867" actId="1076"/>
          <ac:spMkLst>
            <pc:docMk/>
            <pc:sldMk cId="765210901" sldId="538"/>
            <ac:spMk id="17" creationId="{9EC31020-1EBD-0263-FDBA-3E8981237119}"/>
          </ac:spMkLst>
        </pc:spChg>
        <pc:spChg chg="add mod">
          <ac:chgData name="Simion, Vlad" userId="a09f195d-3646-48ab-89ed-89c042f72128" providerId="ADAL" clId="{07D7EA8B-BDE9-4426-9305-E1690DDB49E4}" dt="2024-01-25T12:44:04.579" v="2869" actId="1076"/>
          <ac:spMkLst>
            <pc:docMk/>
            <pc:sldMk cId="765210901" sldId="538"/>
            <ac:spMk id="20" creationId="{16276F37-30A9-0887-DB76-BA81F45594FE}"/>
          </ac:spMkLst>
        </pc:spChg>
        <pc:spChg chg="add mod">
          <ac:chgData name="Simion, Vlad" userId="a09f195d-3646-48ab-89ed-89c042f72128" providerId="ADAL" clId="{07D7EA8B-BDE9-4426-9305-E1690DDB49E4}" dt="2024-01-25T12:43:49.303" v="2865" actId="1076"/>
          <ac:spMkLst>
            <pc:docMk/>
            <pc:sldMk cId="765210901" sldId="538"/>
            <ac:spMk id="23" creationId="{A6846C81-27E1-D514-F3A0-CBD8218A589E}"/>
          </ac:spMkLst>
        </pc:spChg>
        <pc:picChg chg="add mod">
          <ac:chgData name="Simion, Vlad" userId="a09f195d-3646-48ab-89ed-89c042f72128" providerId="ADAL" clId="{07D7EA8B-BDE9-4426-9305-E1690DDB49E4}" dt="2024-01-25T12:44:18.542" v="2874" actId="14100"/>
          <ac:picMkLst>
            <pc:docMk/>
            <pc:sldMk cId="765210901" sldId="538"/>
            <ac:picMk id="10" creationId="{474591B8-EA07-25AE-04AD-F8783CFFE402}"/>
          </ac:picMkLst>
        </pc:picChg>
        <pc:picChg chg="add mod">
          <ac:chgData name="Simion, Vlad" userId="a09f195d-3646-48ab-89ed-89c042f72128" providerId="ADAL" clId="{07D7EA8B-BDE9-4426-9305-E1690DDB49E4}" dt="2024-01-25T12:44:00.873" v="2868" actId="1076"/>
          <ac:picMkLst>
            <pc:docMk/>
            <pc:sldMk cId="765210901" sldId="538"/>
            <ac:picMk id="19" creationId="{98AF406A-0B8A-DE18-C58B-48F8F7F59A8D}"/>
          </ac:picMkLst>
        </pc:picChg>
        <pc:picChg chg="add mod">
          <ac:chgData name="Simion, Vlad" userId="a09f195d-3646-48ab-89ed-89c042f72128" providerId="ADAL" clId="{07D7EA8B-BDE9-4426-9305-E1690DDB49E4}" dt="2024-01-25T12:43:53.326" v="2866" actId="1076"/>
          <ac:picMkLst>
            <pc:docMk/>
            <pc:sldMk cId="765210901" sldId="538"/>
            <ac:picMk id="22" creationId="{8BC929BE-F15B-2A8A-6912-91193E7A6EF2}"/>
          </ac:picMkLst>
        </pc:picChg>
        <pc:picChg chg="add mod">
          <ac:chgData name="Simion, Vlad" userId="a09f195d-3646-48ab-89ed-89c042f72128" providerId="ADAL" clId="{07D7EA8B-BDE9-4426-9305-E1690DDB49E4}" dt="2024-01-25T12:44:41.646" v="2880" actId="1076"/>
          <ac:picMkLst>
            <pc:docMk/>
            <pc:sldMk cId="765210901" sldId="538"/>
            <ac:picMk id="24" creationId="{754ACA61-5EC7-047C-B0BF-5DC6EB7D8EDF}"/>
          </ac:picMkLst>
        </pc:picChg>
      </pc:sldChg>
      <pc:sldChg chg="delSp modSp add del mod modTransition modAnim">
        <pc:chgData name="Simion, Vlad" userId="a09f195d-3646-48ab-89ed-89c042f72128" providerId="ADAL" clId="{07D7EA8B-BDE9-4426-9305-E1690DDB49E4}" dt="2024-01-25T13:13:22.016" v="3426" actId="2710"/>
        <pc:sldMkLst>
          <pc:docMk/>
          <pc:sldMk cId="1877080978" sldId="539"/>
        </pc:sldMkLst>
        <pc:spChg chg="mod">
          <ac:chgData name="Simion, Vlad" userId="a09f195d-3646-48ab-89ed-89c042f72128" providerId="ADAL" clId="{07D7EA8B-BDE9-4426-9305-E1690DDB49E4}" dt="2024-01-25T13:12:02.237" v="3319" actId="1076"/>
          <ac:spMkLst>
            <pc:docMk/>
            <pc:sldMk cId="1877080978" sldId="539"/>
            <ac:spMk id="2" creationId="{189E73D4-535B-6DCC-2268-43A5E9E12C45}"/>
          </ac:spMkLst>
        </pc:spChg>
        <pc:spChg chg="mod">
          <ac:chgData name="Simion, Vlad" userId="a09f195d-3646-48ab-89ed-89c042f72128" providerId="ADAL" clId="{07D7EA8B-BDE9-4426-9305-E1690DDB49E4}" dt="2024-01-25T13:08:52.606" v="3196" actId="1076"/>
          <ac:spMkLst>
            <pc:docMk/>
            <pc:sldMk cId="1877080978" sldId="539"/>
            <ac:spMk id="3" creationId="{5830852F-3FB7-6D2E-F6AC-1F6B9CAD2158}"/>
          </ac:spMkLst>
        </pc:spChg>
        <pc:spChg chg="del">
          <ac:chgData name="Simion, Vlad" userId="a09f195d-3646-48ab-89ed-89c042f72128" providerId="ADAL" clId="{07D7EA8B-BDE9-4426-9305-E1690DDB49E4}" dt="2024-01-25T11:37:55.341" v="805" actId="478"/>
          <ac:spMkLst>
            <pc:docMk/>
            <pc:sldMk cId="1877080978" sldId="539"/>
            <ac:spMk id="4" creationId="{A107ABA7-FC97-4D42-C4BC-897A88CF39AF}"/>
          </ac:spMkLst>
        </pc:spChg>
        <pc:spChg chg="mod">
          <ac:chgData name="Simion, Vlad" userId="a09f195d-3646-48ab-89ed-89c042f72128" providerId="ADAL" clId="{07D7EA8B-BDE9-4426-9305-E1690DDB49E4}" dt="2024-01-25T13:10:43.440" v="3226" actId="20577"/>
          <ac:spMkLst>
            <pc:docMk/>
            <pc:sldMk cId="1877080978" sldId="539"/>
            <ac:spMk id="5" creationId="{BE5F7BD8-DA37-58AB-1F45-D0F045DF4B7B}"/>
          </ac:spMkLst>
        </pc:spChg>
        <pc:spChg chg="mod">
          <ac:chgData name="Simion, Vlad" userId="a09f195d-3646-48ab-89ed-89c042f72128" providerId="ADAL" clId="{07D7EA8B-BDE9-4426-9305-E1690DDB49E4}" dt="2024-01-25T13:13:08.329" v="3424" actId="2710"/>
          <ac:spMkLst>
            <pc:docMk/>
            <pc:sldMk cId="1877080978" sldId="539"/>
            <ac:spMk id="10" creationId="{E135D3F1-0C33-3404-5D49-E70C9D100F2A}"/>
          </ac:spMkLst>
        </pc:spChg>
        <pc:spChg chg="mod">
          <ac:chgData name="Simion, Vlad" userId="a09f195d-3646-48ab-89ed-89c042f72128" providerId="ADAL" clId="{07D7EA8B-BDE9-4426-9305-E1690DDB49E4}" dt="2024-01-25T13:13:15.588" v="3425" actId="2710"/>
          <ac:spMkLst>
            <pc:docMk/>
            <pc:sldMk cId="1877080978" sldId="539"/>
            <ac:spMk id="11" creationId="{724F2AAC-B18D-1D49-15F1-2D69101664AA}"/>
          </ac:spMkLst>
        </pc:spChg>
        <pc:spChg chg="mod">
          <ac:chgData name="Simion, Vlad" userId="a09f195d-3646-48ab-89ed-89c042f72128" providerId="ADAL" clId="{07D7EA8B-BDE9-4426-9305-E1690DDB49E4}" dt="2024-01-25T13:10:59.695" v="3244" actId="6549"/>
          <ac:spMkLst>
            <pc:docMk/>
            <pc:sldMk cId="1877080978" sldId="539"/>
            <ac:spMk id="12" creationId="{5E68EFF0-69C3-F9AE-1107-E08A22BCF938}"/>
          </ac:spMkLst>
        </pc:spChg>
        <pc:spChg chg="mod">
          <ac:chgData name="Simion, Vlad" userId="a09f195d-3646-48ab-89ed-89c042f72128" providerId="ADAL" clId="{07D7EA8B-BDE9-4426-9305-E1690DDB49E4}" dt="2024-01-25T13:13:22.016" v="3426" actId="2710"/>
          <ac:spMkLst>
            <pc:docMk/>
            <pc:sldMk cId="1877080978" sldId="539"/>
            <ac:spMk id="13" creationId="{4D6980BD-0225-0DD6-3D62-B0B1E983AB52}"/>
          </ac:spMkLst>
        </pc:spChg>
      </pc:sldChg>
      <pc:sldChg chg="addSp delSp modSp mod ord modTransition modAnim">
        <pc:chgData name="Simion, Vlad" userId="a09f195d-3646-48ab-89ed-89c042f72128" providerId="ADAL" clId="{07D7EA8B-BDE9-4426-9305-E1690DDB49E4}" dt="2024-01-25T13:00:52.535" v="2997"/>
        <pc:sldMkLst>
          <pc:docMk/>
          <pc:sldMk cId="1579562137" sldId="540"/>
        </pc:sldMkLst>
        <pc:spChg chg="del">
          <ac:chgData name="Simion, Vlad" userId="a09f195d-3646-48ab-89ed-89c042f72128" providerId="ADAL" clId="{07D7EA8B-BDE9-4426-9305-E1690DDB49E4}" dt="2024-01-25T11:31:14.700" v="747" actId="478"/>
          <ac:spMkLst>
            <pc:docMk/>
            <pc:sldMk cId="1579562137" sldId="540"/>
            <ac:spMk id="2" creationId="{23DFDBA5-4CFB-88D0-C90E-69D151F5BFCA}"/>
          </ac:spMkLst>
        </pc:spChg>
        <pc:spChg chg="mod">
          <ac:chgData name="Simion, Vlad" userId="a09f195d-3646-48ab-89ed-89c042f72128" providerId="ADAL" clId="{07D7EA8B-BDE9-4426-9305-E1690DDB49E4}" dt="2024-01-25T11:47:31.352" v="954" actId="1076"/>
          <ac:spMkLst>
            <pc:docMk/>
            <pc:sldMk cId="1579562137" sldId="540"/>
            <ac:spMk id="3" creationId="{CFC225EB-9239-A8F4-48C2-D2E44A245C26}"/>
          </ac:spMkLst>
        </pc:spChg>
        <pc:spChg chg="del">
          <ac:chgData name="Simion, Vlad" userId="a09f195d-3646-48ab-89ed-89c042f72128" providerId="ADAL" clId="{07D7EA8B-BDE9-4426-9305-E1690DDB49E4}" dt="2024-01-25T11:30:57.595" v="716" actId="478"/>
          <ac:spMkLst>
            <pc:docMk/>
            <pc:sldMk cId="1579562137" sldId="540"/>
            <ac:spMk id="4" creationId="{BF63BCC4-AF80-8D3B-413B-3F80C74503EE}"/>
          </ac:spMkLst>
        </pc:spChg>
        <pc:spChg chg="del">
          <ac:chgData name="Simion, Vlad" userId="a09f195d-3646-48ab-89ed-89c042f72128" providerId="ADAL" clId="{07D7EA8B-BDE9-4426-9305-E1690DDB49E4}" dt="2024-01-25T11:30:26.808" v="671" actId="478"/>
          <ac:spMkLst>
            <pc:docMk/>
            <pc:sldMk cId="1579562137" sldId="540"/>
            <ac:spMk id="5" creationId="{664EAAE3-47A6-DF8C-088B-8353E312893A}"/>
          </ac:spMkLst>
        </pc:spChg>
        <pc:spChg chg="del">
          <ac:chgData name="Simion, Vlad" userId="a09f195d-3646-48ab-89ed-89c042f72128" providerId="ADAL" clId="{07D7EA8B-BDE9-4426-9305-E1690DDB49E4}" dt="2024-01-25T11:30:30.773" v="673" actId="478"/>
          <ac:spMkLst>
            <pc:docMk/>
            <pc:sldMk cId="1579562137" sldId="540"/>
            <ac:spMk id="6" creationId="{8E956031-A8E2-FF88-2769-10FEB7B754A7}"/>
          </ac:spMkLst>
        </pc:spChg>
        <pc:spChg chg="del">
          <ac:chgData name="Simion, Vlad" userId="a09f195d-3646-48ab-89ed-89c042f72128" providerId="ADAL" clId="{07D7EA8B-BDE9-4426-9305-E1690DDB49E4}" dt="2024-01-25T11:30:34.427" v="675" actId="478"/>
          <ac:spMkLst>
            <pc:docMk/>
            <pc:sldMk cId="1579562137" sldId="540"/>
            <ac:spMk id="7" creationId="{24AD9EB9-CF0D-0D70-D541-05E1A813D00F}"/>
          </ac:spMkLst>
        </pc:spChg>
        <pc:spChg chg="del">
          <ac:chgData name="Simion, Vlad" userId="a09f195d-3646-48ab-89ed-89c042f72128" providerId="ADAL" clId="{07D7EA8B-BDE9-4426-9305-E1690DDB49E4}" dt="2024-01-25T11:30:42.763" v="691" actId="478"/>
          <ac:spMkLst>
            <pc:docMk/>
            <pc:sldMk cId="1579562137" sldId="540"/>
            <ac:spMk id="8" creationId="{869DE758-CE4B-6136-04AE-85B544CA6F5B}"/>
          </ac:spMkLst>
        </pc:spChg>
        <pc:spChg chg="mod">
          <ac:chgData name="Simion, Vlad" userId="a09f195d-3646-48ab-89ed-89c042f72128" providerId="ADAL" clId="{07D7EA8B-BDE9-4426-9305-E1690DDB49E4}" dt="2024-01-25T11:47:39.806" v="956" actId="1076"/>
          <ac:spMkLst>
            <pc:docMk/>
            <pc:sldMk cId="1579562137" sldId="540"/>
            <ac:spMk id="9" creationId="{22A99FBE-9850-5F5D-04D9-E3A83DEEA928}"/>
          </ac:spMkLst>
        </pc:spChg>
        <pc:spChg chg="del mod">
          <ac:chgData name="Simion, Vlad" userId="a09f195d-3646-48ab-89ed-89c042f72128" providerId="ADAL" clId="{07D7EA8B-BDE9-4426-9305-E1690DDB49E4}" dt="2024-01-25T11:30:53.182" v="714" actId="478"/>
          <ac:spMkLst>
            <pc:docMk/>
            <pc:sldMk cId="1579562137" sldId="540"/>
            <ac:spMk id="10" creationId="{19AAB49A-6730-B2CF-9537-FF9551D4EB80}"/>
          </ac:spMkLst>
        </pc:spChg>
        <pc:spChg chg="add del mod">
          <ac:chgData name="Simion, Vlad" userId="a09f195d-3646-48ab-89ed-89c042f72128" providerId="ADAL" clId="{07D7EA8B-BDE9-4426-9305-E1690DDB49E4}" dt="2024-01-25T11:32:24.145" v="764" actId="931"/>
          <ac:spMkLst>
            <pc:docMk/>
            <pc:sldMk cId="1579562137" sldId="540"/>
            <ac:spMk id="13" creationId="{0A51A6AE-10D2-E17E-B5E0-09330B4AC8BF}"/>
          </ac:spMkLst>
        </pc:spChg>
        <pc:spChg chg="add del mod">
          <ac:chgData name="Simion, Vlad" userId="a09f195d-3646-48ab-89ed-89c042f72128" providerId="ADAL" clId="{07D7EA8B-BDE9-4426-9305-E1690DDB49E4}" dt="2024-01-25T11:31:26.013" v="748" actId="931"/>
          <ac:spMkLst>
            <pc:docMk/>
            <pc:sldMk cId="1579562137" sldId="540"/>
            <ac:spMk id="15" creationId="{1FC809F2-604F-EE4C-0EF6-16FD1A87408D}"/>
          </ac:spMkLst>
        </pc:spChg>
        <pc:spChg chg="add del mod">
          <ac:chgData name="Simion, Vlad" userId="a09f195d-3646-48ab-89ed-89c042f72128" providerId="ADAL" clId="{07D7EA8B-BDE9-4426-9305-E1690DDB49E4}" dt="2024-01-25T11:31:33.826" v="753" actId="478"/>
          <ac:spMkLst>
            <pc:docMk/>
            <pc:sldMk cId="1579562137" sldId="540"/>
            <ac:spMk id="21" creationId="{5AC76C86-ED13-EB0C-888C-C2B5D97DB9B0}"/>
          </ac:spMkLst>
        </pc:spChg>
        <pc:spChg chg="add del mod">
          <ac:chgData name="Simion, Vlad" userId="a09f195d-3646-48ab-89ed-89c042f72128" providerId="ADAL" clId="{07D7EA8B-BDE9-4426-9305-E1690DDB49E4}" dt="2024-01-25T11:32:00.888" v="757" actId="931"/>
          <ac:spMkLst>
            <pc:docMk/>
            <pc:sldMk cId="1579562137" sldId="540"/>
            <ac:spMk id="23" creationId="{CCB6C1ED-E6D1-F6FD-682F-BABA4C38B426}"/>
          </ac:spMkLst>
        </pc:spChg>
        <pc:spChg chg="add del mod">
          <ac:chgData name="Simion, Vlad" userId="a09f195d-3646-48ab-89ed-89c042f72128" providerId="ADAL" clId="{07D7EA8B-BDE9-4426-9305-E1690DDB49E4}" dt="2024-01-25T11:30:29.700" v="672" actId="478"/>
          <ac:spMkLst>
            <pc:docMk/>
            <pc:sldMk cId="1579562137" sldId="540"/>
            <ac:spMk id="25" creationId="{AD57E0A6-D12D-D320-2507-910F4606FD94}"/>
          </ac:spMkLst>
        </pc:spChg>
        <pc:spChg chg="add del mod">
          <ac:chgData name="Simion, Vlad" userId="a09f195d-3646-48ab-89ed-89c042f72128" providerId="ADAL" clId="{07D7EA8B-BDE9-4426-9305-E1690DDB49E4}" dt="2024-01-25T11:30:32.487" v="674" actId="478"/>
          <ac:spMkLst>
            <pc:docMk/>
            <pc:sldMk cId="1579562137" sldId="540"/>
            <ac:spMk id="27" creationId="{3EA85E90-4A5A-9C3C-FBE2-4F35DF834042}"/>
          </ac:spMkLst>
        </pc:spChg>
        <pc:spChg chg="add mod">
          <ac:chgData name="Simion, Vlad" userId="a09f195d-3646-48ab-89ed-89c042f72128" providerId="ADAL" clId="{07D7EA8B-BDE9-4426-9305-E1690DDB49E4}" dt="2024-01-25T11:47:35.111" v="955" actId="1076"/>
          <ac:spMkLst>
            <pc:docMk/>
            <pc:sldMk cId="1579562137" sldId="540"/>
            <ac:spMk id="29" creationId="{09DB1951-54C4-1307-B390-7419DF31D77A}"/>
          </ac:spMkLst>
        </pc:spChg>
        <pc:spChg chg="add del mod">
          <ac:chgData name="Simion, Vlad" userId="a09f195d-3646-48ab-89ed-89c042f72128" providerId="ADAL" clId="{07D7EA8B-BDE9-4426-9305-E1690DDB49E4}" dt="2024-01-25T11:30:45.438" v="692" actId="478"/>
          <ac:spMkLst>
            <pc:docMk/>
            <pc:sldMk cId="1579562137" sldId="540"/>
            <ac:spMk id="31" creationId="{9F2F258E-7030-FFDC-CE8A-CCE050143FD8}"/>
          </ac:spMkLst>
        </pc:spChg>
        <pc:spChg chg="mod">
          <ac:chgData name="Simion, Vlad" userId="a09f195d-3646-48ab-89ed-89c042f72128" providerId="ADAL" clId="{07D7EA8B-BDE9-4426-9305-E1690DDB49E4}" dt="2024-01-25T11:56:25.619" v="1659" actId="255"/>
          <ac:spMkLst>
            <pc:docMk/>
            <pc:sldMk cId="1579562137" sldId="540"/>
            <ac:spMk id="33" creationId="{57144164-5503-9D11-4F68-81F4CD378333}"/>
          </ac:spMkLst>
        </pc:spChg>
        <pc:spChg chg="add del mod">
          <ac:chgData name="Simion, Vlad" userId="a09f195d-3646-48ab-89ed-89c042f72128" providerId="ADAL" clId="{07D7EA8B-BDE9-4426-9305-E1690DDB49E4}" dt="2024-01-25T11:30:54.916" v="715" actId="478"/>
          <ac:spMkLst>
            <pc:docMk/>
            <pc:sldMk cId="1579562137" sldId="540"/>
            <ac:spMk id="34" creationId="{902C9BBE-9CA3-E023-02F1-FC57D229CE4E}"/>
          </ac:spMkLst>
        </pc:spChg>
        <pc:spChg chg="add del mod">
          <ac:chgData name="Simion, Vlad" userId="a09f195d-3646-48ab-89ed-89c042f72128" providerId="ADAL" clId="{07D7EA8B-BDE9-4426-9305-E1690DDB49E4}" dt="2024-01-25T11:31:00.738" v="717" actId="478"/>
          <ac:spMkLst>
            <pc:docMk/>
            <pc:sldMk cId="1579562137" sldId="540"/>
            <ac:spMk id="36" creationId="{A0ADFBCF-E4A0-6C71-2D03-54CFA668856B}"/>
          </ac:spMkLst>
        </pc:spChg>
        <pc:picChg chg="del">
          <ac:chgData name="Simion, Vlad" userId="a09f195d-3646-48ab-89ed-89c042f72128" providerId="ADAL" clId="{07D7EA8B-BDE9-4426-9305-E1690DDB49E4}" dt="2024-01-25T10:33:51.389" v="665" actId="478"/>
          <ac:picMkLst>
            <pc:docMk/>
            <pc:sldMk cId="1579562137" sldId="540"/>
            <ac:picMk id="16" creationId="{675FEA7C-5201-0219-EAA4-51C8A3B8185E}"/>
          </ac:picMkLst>
        </pc:picChg>
        <pc:picChg chg="del">
          <ac:chgData name="Simion, Vlad" userId="a09f195d-3646-48ab-89ed-89c042f72128" providerId="ADAL" clId="{07D7EA8B-BDE9-4426-9305-E1690DDB49E4}" dt="2024-01-25T10:33:52.123" v="666" actId="478"/>
          <ac:picMkLst>
            <pc:docMk/>
            <pc:sldMk cId="1579562137" sldId="540"/>
            <ac:picMk id="17" creationId="{8B1E138F-E5F8-7188-0E7F-C61CC315F3CA}"/>
          </ac:picMkLst>
        </pc:picChg>
        <pc:picChg chg="del">
          <ac:chgData name="Simion, Vlad" userId="a09f195d-3646-48ab-89ed-89c042f72128" providerId="ADAL" clId="{07D7EA8B-BDE9-4426-9305-E1690DDB49E4}" dt="2024-01-25T10:33:53.167" v="667" actId="478"/>
          <ac:picMkLst>
            <pc:docMk/>
            <pc:sldMk cId="1579562137" sldId="540"/>
            <ac:picMk id="18" creationId="{F4608F53-148D-4D2F-6672-8A90E230C68A}"/>
          </ac:picMkLst>
        </pc:picChg>
        <pc:picChg chg="del">
          <ac:chgData name="Simion, Vlad" userId="a09f195d-3646-48ab-89ed-89c042f72128" providerId="ADAL" clId="{07D7EA8B-BDE9-4426-9305-E1690DDB49E4}" dt="2024-01-25T10:26:58.437" v="663" actId="478"/>
          <ac:picMkLst>
            <pc:docMk/>
            <pc:sldMk cId="1579562137" sldId="540"/>
            <ac:picMk id="19" creationId="{34C21939-A4DB-0F96-83D8-AD8FFB45359F}"/>
          </ac:picMkLst>
        </pc:picChg>
        <pc:picChg chg="add mod">
          <ac:chgData name="Simion, Vlad" userId="a09f195d-3646-48ab-89ed-89c042f72128" providerId="ADAL" clId="{07D7EA8B-BDE9-4426-9305-E1690DDB49E4}" dt="2024-01-25T11:34:27.860" v="789" actId="1076"/>
          <ac:picMkLst>
            <pc:docMk/>
            <pc:sldMk cId="1579562137" sldId="540"/>
            <ac:picMk id="38" creationId="{011CC4CF-2631-73B7-77DE-496DBA8943C3}"/>
          </ac:picMkLst>
        </pc:picChg>
        <pc:picChg chg="add mod">
          <ac:chgData name="Simion, Vlad" userId="a09f195d-3646-48ab-89ed-89c042f72128" providerId="ADAL" clId="{07D7EA8B-BDE9-4426-9305-E1690DDB49E4}" dt="2024-01-25T11:34:38.481" v="790" actId="1076"/>
          <ac:picMkLst>
            <pc:docMk/>
            <pc:sldMk cId="1579562137" sldId="540"/>
            <ac:picMk id="40" creationId="{A186AD49-FDD8-D491-48EB-734F27156906}"/>
          </ac:picMkLst>
        </pc:picChg>
        <pc:picChg chg="add mod">
          <ac:chgData name="Simion, Vlad" userId="a09f195d-3646-48ab-89ed-89c042f72128" providerId="ADAL" clId="{07D7EA8B-BDE9-4426-9305-E1690DDB49E4}" dt="2024-01-25T11:33:59.946" v="785" actId="1076"/>
          <ac:picMkLst>
            <pc:docMk/>
            <pc:sldMk cId="1579562137" sldId="540"/>
            <ac:picMk id="42" creationId="{39257340-4821-3C44-4771-23ED11334422}"/>
          </ac:picMkLst>
        </pc:picChg>
      </pc:sldChg>
      <pc:sldChg chg="addSp delSp modSp del mod">
        <pc:chgData name="Simion, Vlad" userId="a09f195d-3646-48ab-89ed-89c042f72128" providerId="ADAL" clId="{07D7EA8B-BDE9-4426-9305-E1690DDB49E4}" dt="2024-01-25T10:27:40.439" v="664" actId="47"/>
        <pc:sldMkLst>
          <pc:docMk/>
          <pc:sldMk cId="840605972" sldId="541"/>
        </pc:sldMkLst>
        <pc:spChg chg="del">
          <ac:chgData name="Simion, Vlad" userId="a09f195d-3646-48ab-89ed-89c042f72128" providerId="ADAL" clId="{07D7EA8B-BDE9-4426-9305-E1690DDB49E4}" dt="2024-01-25T10:02:52.452" v="615" actId="478"/>
          <ac:spMkLst>
            <pc:docMk/>
            <pc:sldMk cId="840605972" sldId="541"/>
            <ac:spMk id="2" creationId="{E0C0AB0C-E0B6-7838-D865-2AB638122FD9}"/>
          </ac:spMkLst>
        </pc:spChg>
        <pc:spChg chg="del">
          <ac:chgData name="Simion, Vlad" userId="a09f195d-3646-48ab-89ed-89c042f72128" providerId="ADAL" clId="{07D7EA8B-BDE9-4426-9305-E1690DDB49E4}" dt="2024-01-25T10:23:47.879" v="653" actId="478"/>
          <ac:spMkLst>
            <pc:docMk/>
            <pc:sldMk cId="840605972" sldId="541"/>
            <ac:spMk id="5" creationId="{664EAAE3-47A6-DF8C-088B-8353E312893A}"/>
          </ac:spMkLst>
        </pc:spChg>
        <pc:spChg chg="del">
          <ac:chgData name="Simion, Vlad" userId="a09f195d-3646-48ab-89ed-89c042f72128" providerId="ADAL" clId="{07D7EA8B-BDE9-4426-9305-E1690DDB49E4}" dt="2024-01-25T10:23:47.879" v="653" actId="478"/>
          <ac:spMkLst>
            <pc:docMk/>
            <pc:sldMk cId="840605972" sldId="541"/>
            <ac:spMk id="6" creationId="{8E956031-A8E2-FF88-2769-10FEB7B754A7}"/>
          </ac:spMkLst>
        </pc:spChg>
        <pc:spChg chg="del">
          <ac:chgData name="Simion, Vlad" userId="a09f195d-3646-48ab-89ed-89c042f72128" providerId="ADAL" clId="{07D7EA8B-BDE9-4426-9305-E1690DDB49E4}" dt="2024-01-25T10:23:47.879" v="653" actId="478"/>
          <ac:spMkLst>
            <pc:docMk/>
            <pc:sldMk cId="840605972" sldId="541"/>
            <ac:spMk id="7" creationId="{24AD9EB9-CF0D-0D70-D541-05E1A813D00F}"/>
          </ac:spMkLst>
        </pc:spChg>
        <pc:spChg chg="del">
          <ac:chgData name="Simion, Vlad" userId="a09f195d-3646-48ab-89ed-89c042f72128" providerId="ADAL" clId="{07D7EA8B-BDE9-4426-9305-E1690DDB49E4}" dt="2024-01-25T10:23:47.879" v="653" actId="478"/>
          <ac:spMkLst>
            <pc:docMk/>
            <pc:sldMk cId="840605972" sldId="541"/>
            <ac:spMk id="8" creationId="{869DE758-CE4B-6136-04AE-85B544CA6F5B}"/>
          </ac:spMkLst>
        </pc:spChg>
        <pc:spChg chg="del">
          <ac:chgData name="Simion, Vlad" userId="a09f195d-3646-48ab-89ed-89c042f72128" providerId="ADAL" clId="{07D7EA8B-BDE9-4426-9305-E1690DDB49E4}" dt="2024-01-25T10:23:47.879" v="653" actId="478"/>
          <ac:spMkLst>
            <pc:docMk/>
            <pc:sldMk cId="840605972" sldId="541"/>
            <ac:spMk id="9" creationId="{22A99FBE-9850-5F5D-04D9-E3A83DEEA928}"/>
          </ac:spMkLst>
        </pc:spChg>
        <pc:spChg chg="del">
          <ac:chgData name="Simion, Vlad" userId="a09f195d-3646-48ab-89ed-89c042f72128" providerId="ADAL" clId="{07D7EA8B-BDE9-4426-9305-E1690DDB49E4}" dt="2024-01-25T10:23:47.879" v="653" actId="478"/>
          <ac:spMkLst>
            <pc:docMk/>
            <pc:sldMk cId="840605972" sldId="541"/>
            <ac:spMk id="10" creationId="{19AAB49A-6730-B2CF-9537-FF9551D4EB80}"/>
          </ac:spMkLst>
        </pc:spChg>
        <pc:spChg chg="add del mod">
          <ac:chgData name="Simion, Vlad" userId="a09f195d-3646-48ab-89ed-89c042f72128" providerId="ADAL" clId="{07D7EA8B-BDE9-4426-9305-E1690DDB49E4}" dt="2024-01-25T10:23:09.622" v="641" actId="931"/>
          <ac:spMkLst>
            <pc:docMk/>
            <pc:sldMk cId="840605972" sldId="541"/>
            <ac:spMk id="13" creationId="{41253BA0-CF5D-0BB0-8476-AE620BCE1784}"/>
          </ac:spMkLst>
        </pc:spChg>
        <pc:spChg chg="add del mod">
          <ac:chgData name="Simion, Vlad" userId="a09f195d-3646-48ab-89ed-89c042f72128" providerId="ADAL" clId="{07D7EA8B-BDE9-4426-9305-E1690DDB49E4}" dt="2024-01-25T10:21:50.459" v="631" actId="478"/>
          <ac:spMkLst>
            <pc:docMk/>
            <pc:sldMk cId="840605972" sldId="541"/>
            <ac:spMk id="15" creationId="{B9F71487-F2D7-9D96-02F8-263905FFC034}"/>
          </ac:spMkLst>
        </pc:spChg>
        <pc:spChg chg="add del mod">
          <ac:chgData name="Simion, Vlad" userId="a09f195d-3646-48ab-89ed-89c042f72128" providerId="ADAL" clId="{07D7EA8B-BDE9-4426-9305-E1690DDB49E4}" dt="2024-01-25T10:21:58.826" v="636" actId="478"/>
          <ac:spMkLst>
            <pc:docMk/>
            <pc:sldMk cId="840605972" sldId="541"/>
            <ac:spMk id="21" creationId="{DF5E2109-60AF-1883-50BF-C449EA5756B4}"/>
          </ac:spMkLst>
        </pc:spChg>
        <pc:spChg chg="add del mod">
          <ac:chgData name="Simion, Vlad" userId="a09f195d-3646-48ab-89ed-89c042f72128" providerId="ADAL" clId="{07D7EA8B-BDE9-4426-9305-E1690DDB49E4}" dt="2024-01-25T10:21:56.940" v="635" actId="478"/>
          <ac:spMkLst>
            <pc:docMk/>
            <pc:sldMk cId="840605972" sldId="541"/>
            <ac:spMk id="23" creationId="{3EC7A272-E7BF-4941-5522-CAF3425F9407}"/>
          </ac:spMkLst>
        </pc:spChg>
        <pc:spChg chg="add mod">
          <ac:chgData name="Simion, Vlad" userId="a09f195d-3646-48ab-89ed-89c042f72128" providerId="ADAL" clId="{07D7EA8B-BDE9-4426-9305-E1690DDB49E4}" dt="2024-01-25T10:23:43.963" v="652" actId="1076"/>
          <ac:spMkLst>
            <pc:docMk/>
            <pc:sldMk cId="840605972" sldId="541"/>
            <ac:spMk id="27" creationId="{CDB3E39A-BE3A-1F56-CC14-977A39303962}"/>
          </ac:spMkLst>
        </pc:spChg>
        <pc:spChg chg="add del mod">
          <ac:chgData name="Simion, Vlad" userId="a09f195d-3646-48ab-89ed-89c042f72128" providerId="ADAL" clId="{07D7EA8B-BDE9-4426-9305-E1690DDB49E4}" dt="2024-01-25T10:24:08.395" v="654" actId="478"/>
          <ac:spMkLst>
            <pc:docMk/>
            <pc:sldMk cId="840605972" sldId="541"/>
            <ac:spMk id="29" creationId="{514AD693-4B29-562A-6130-A0FA4762467E}"/>
          </ac:spMkLst>
        </pc:spChg>
        <pc:spChg chg="add del mod">
          <ac:chgData name="Simion, Vlad" userId="a09f195d-3646-48ab-89ed-89c042f72128" providerId="ADAL" clId="{07D7EA8B-BDE9-4426-9305-E1690DDB49E4}" dt="2024-01-25T10:24:16.315" v="655" actId="478"/>
          <ac:spMkLst>
            <pc:docMk/>
            <pc:sldMk cId="840605972" sldId="541"/>
            <ac:spMk id="31" creationId="{AEDB3B28-7756-C25F-A1F4-A7D00AE10921}"/>
          </ac:spMkLst>
        </pc:spChg>
        <pc:spChg chg="mod">
          <ac:chgData name="Simion, Vlad" userId="a09f195d-3646-48ab-89ed-89c042f72128" providerId="ADAL" clId="{07D7EA8B-BDE9-4426-9305-E1690DDB49E4}" dt="2024-01-25T10:21:38.136" v="628" actId="255"/>
          <ac:spMkLst>
            <pc:docMk/>
            <pc:sldMk cId="840605972" sldId="541"/>
            <ac:spMk id="33" creationId="{57144164-5503-9D11-4F68-81F4CD378333}"/>
          </ac:spMkLst>
        </pc:spChg>
        <pc:spChg chg="add del mod">
          <ac:chgData name="Simion, Vlad" userId="a09f195d-3646-48ab-89ed-89c042f72128" providerId="ADAL" clId="{07D7EA8B-BDE9-4426-9305-E1690DDB49E4}" dt="2024-01-25T10:24:52.596" v="656" actId="478"/>
          <ac:spMkLst>
            <pc:docMk/>
            <pc:sldMk cId="840605972" sldId="541"/>
            <ac:spMk id="34" creationId="{43AF9A95-323D-FAEB-2C2A-8A8EE9512FC9}"/>
          </ac:spMkLst>
        </pc:spChg>
        <pc:spChg chg="add del mod">
          <ac:chgData name="Simion, Vlad" userId="a09f195d-3646-48ab-89ed-89c042f72128" providerId="ADAL" clId="{07D7EA8B-BDE9-4426-9305-E1690DDB49E4}" dt="2024-01-25T10:24:08.395" v="654" actId="478"/>
          <ac:spMkLst>
            <pc:docMk/>
            <pc:sldMk cId="840605972" sldId="541"/>
            <ac:spMk id="36" creationId="{DFD3FCE0-018A-403D-9421-D77789ECD15C}"/>
          </ac:spMkLst>
        </pc:spChg>
        <pc:spChg chg="add del mod">
          <ac:chgData name="Simion, Vlad" userId="a09f195d-3646-48ab-89ed-89c042f72128" providerId="ADAL" clId="{07D7EA8B-BDE9-4426-9305-E1690DDB49E4}" dt="2024-01-25T10:25:05.970" v="661" actId="478"/>
          <ac:spMkLst>
            <pc:docMk/>
            <pc:sldMk cId="840605972" sldId="541"/>
            <ac:spMk id="38" creationId="{A3C00DAA-1353-FBBD-8F33-221577D46407}"/>
          </ac:spMkLst>
        </pc:spChg>
        <pc:spChg chg="add del mod">
          <ac:chgData name="Simion, Vlad" userId="a09f195d-3646-48ab-89ed-89c042f72128" providerId="ADAL" clId="{07D7EA8B-BDE9-4426-9305-E1690DDB49E4}" dt="2024-01-25T10:25:08.016" v="662" actId="478"/>
          <ac:spMkLst>
            <pc:docMk/>
            <pc:sldMk cId="840605972" sldId="541"/>
            <ac:spMk id="40" creationId="{BF0CE5EF-726B-ABA2-21FF-BF5B98A4EB14}"/>
          </ac:spMkLst>
        </pc:spChg>
        <pc:spChg chg="add del mod">
          <ac:chgData name="Simion, Vlad" userId="a09f195d-3646-48ab-89ed-89c042f72128" providerId="ADAL" clId="{07D7EA8B-BDE9-4426-9305-E1690DDB49E4}" dt="2024-01-25T10:24:08.395" v="654" actId="478"/>
          <ac:spMkLst>
            <pc:docMk/>
            <pc:sldMk cId="840605972" sldId="541"/>
            <ac:spMk id="42" creationId="{C4920C6E-2F22-210F-057C-F5AF90054410}"/>
          </ac:spMkLst>
        </pc:spChg>
        <pc:spChg chg="add del mod">
          <ac:chgData name="Simion, Vlad" userId="a09f195d-3646-48ab-89ed-89c042f72128" providerId="ADAL" clId="{07D7EA8B-BDE9-4426-9305-E1690DDB49E4}" dt="2024-01-25T10:24:08.395" v="654" actId="478"/>
          <ac:spMkLst>
            <pc:docMk/>
            <pc:sldMk cId="840605972" sldId="541"/>
            <ac:spMk id="44" creationId="{31C25F59-3D75-FE82-EAC8-B0FA37730C3A}"/>
          </ac:spMkLst>
        </pc:spChg>
        <pc:spChg chg="add del mod">
          <ac:chgData name="Simion, Vlad" userId="a09f195d-3646-48ab-89ed-89c042f72128" providerId="ADAL" clId="{07D7EA8B-BDE9-4426-9305-E1690DDB49E4}" dt="2024-01-25T10:24:08.395" v="654" actId="478"/>
          <ac:spMkLst>
            <pc:docMk/>
            <pc:sldMk cId="840605972" sldId="541"/>
            <ac:spMk id="46" creationId="{CC4E62FE-023C-97C8-925B-00E387F96C5F}"/>
          </ac:spMkLst>
        </pc:spChg>
        <pc:spChg chg="add del mod">
          <ac:chgData name="Simion, Vlad" userId="a09f195d-3646-48ab-89ed-89c042f72128" providerId="ADAL" clId="{07D7EA8B-BDE9-4426-9305-E1690DDB49E4}" dt="2024-01-25T10:24:08.395" v="654" actId="478"/>
          <ac:spMkLst>
            <pc:docMk/>
            <pc:sldMk cId="840605972" sldId="541"/>
            <ac:spMk id="48" creationId="{47A9EC81-518F-F4B7-7A78-4CFA7EFA3CE4}"/>
          </ac:spMkLst>
        </pc:spChg>
        <pc:spChg chg="add del mod">
          <ac:chgData name="Simion, Vlad" userId="a09f195d-3646-48ab-89ed-89c042f72128" providerId="ADAL" clId="{07D7EA8B-BDE9-4426-9305-E1690DDB49E4}" dt="2024-01-25T10:24:08.395" v="654" actId="478"/>
          <ac:spMkLst>
            <pc:docMk/>
            <pc:sldMk cId="840605972" sldId="541"/>
            <ac:spMk id="50" creationId="{E4966C68-D017-BFDF-D13B-F4ABAADCF42F}"/>
          </ac:spMkLst>
        </pc:spChg>
        <pc:spChg chg="add del mod">
          <ac:chgData name="Simion, Vlad" userId="a09f195d-3646-48ab-89ed-89c042f72128" providerId="ADAL" clId="{07D7EA8B-BDE9-4426-9305-E1690DDB49E4}" dt="2024-01-25T10:24:08.395" v="654" actId="478"/>
          <ac:spMkLst>
            <pc:docMk/>
            <pc:sldMk cId="840605972" sldId="541"/>
            <ac:spMk id="52" creationId="{5B13967C-D795-E86E-862F-E489FDBD3C8C}"/>
          </ac:spMkLst>
        </pc:spChg>
        <pc:spChg chg="add del mod">
          <ac:chgData name="Simion, Vlad" userId="a09f195d-3646-48ab-89ed-89c042f72128" providerId="ADAL" clId="{07D7EA8B-BDE9-4426-9305-E1690DDB49E4}" dt="2024-01-25T10:24:08.395" v="654" actId="478"/>
          <ac:spMkLst>
            <pc:docMk/>
            <pc:sldMk cId="840605972" sldId="541"/>
            <ac:spMk id="54" creationId="{DB38184B-B6AB-F918-1EDD-1B27DEE979BC}"/>
          </ac:spMkLst>
        </pc:spChg>
        <pc:spChg chg="add del mod">
          <ac:chgData name="Simion, Vlad" userId="a09f195d-3646-48ab-89ed-89c042f72128" providerId="ADAL" clId="{07D7EA8B-BDE9-4426-9305-E1690DDB49E4}" dt="2024-01-25T10:24:55.598" v="657" actId="478"/>
          <ac:spMkLst>
            <pc:docMk/>
            <pc:sldMk cId="840605972" sldId="541"/>
            <ac:spMk id="56" creationId="{57F6D717-E864-383B-19D3-7E0B955CB7A8}"/>
          </ac:spMkLst>
        </pc:spChg>
        <pc:spChg chg="add del mod">
          <ac:chgData name="Simion, Vlad" userId="a09f195d-3646-48ab-89ed-89c042f72128" providerId="ADAL" clId="{07D7EA8B-BDE9-4426-9305-E1690DDB49E4}" dt="2024-01-25T10:24:57.073" v="658" actId="478"/>
          <ac:spMkLst>
            <pc:docMk/>
            <pc:sldMk cId="840605972" sldId="541"/>
            <ac:spMk id="58" creationId="{90ED4329-B5FE-6439-82E8-D4C0F859821E}"/>
          </ac:spMkLst>
        </pc:spChg>
        <pc:spChg chg="add del mod">
          <ac:chgData name="Simion, Vlad" userId="a09f195d-3646-48ab-89ed-89c042f72128" providerId="ADAL" clId="{07D7EA8B-BDE9-4426-9305-E1690DDB49E4}" dt="2024-01-25T10:24:08.395" v="654" actId="478"/>
          <ac:spMkLst>
            <pc:docMk/>
            <pc:sldMk cId="840605972" sldId="541"/>
            <ac:spMk id="60" creationId="{6BB741A4-B013-5B84-DE44-635F016E4200}"/>
          </ac:spMkLst>
        </pc:spChg>
        <pc:spChg chg="add del mod">
          <ac:chgData name="Simion, Vlad" userId="a09f195d-3646-48ab-89ed-89c042f72128" providerId="ADAL" clId="{07D7EA8B-BDE9-4426-9305-E1690DDB49E4}" dt="2024-01-25T10:25:00.355" v="659" actId="478"/>
          <ac:spMkLst>
            <pc:docMk/>
            <pc:sldMk cId="840605972" sldId="541"/>
            <ac:spMk id="62" creationId="{6A401E8A-45F8-2BE0-942C-B028945AEAD2}"/>
          </ac:spMkLst>
        </pc:spChg>
        <pc:spChg chg="add del mod">
          <ac:chgData name="Simion, Vlad" userId="a09f195d-3646-48ab-89ed-89c042f72128" providerId="ADAL" clId="{07D7EA8B-BDE9-4426-9305-E1690DDB49E4}" dt="2024-01-25T10:25:02.264" v="660" actId="478"/>
          <ac:spMkLst>
            <pc:docMk/>
            <pc:sldMk cId="840605972" sldId="541"/>
            <ac:spMk id="128" creationId="{0144180D-EFCA-82BA-E481-26875E1F5F41}"/>
          </ac:spMkLst>
        </pc:spChg>
        <pc:spChg chg="del mod">
          <ac:chgData name="Simion, Vlad" userId="a09f195d-3646-48ab-89ed-89c042f72128" providerId="ADAL" clId="{07D7EA8B-BDE9-4426-9305-E1690DDB49E4}" dt="2024-01-25T10:21:54.711" v="634" actId="478"/>
          <ac:spMkLst>
            <pc:docMk/>
            <pc:sldMk cId="840605972" sldId="541"/>
            <ac:spMk id="131" creationId="{29B0FDD4-0C9D-9FEE-0CB5-5341E9A67D6A}"/>
          </ac:spMkLst>
        </pc:spChg>
        <pc:spChg chg="del">
          <ac:chgData name="Simion, Vlad" userId="a09f195d-3646-48ab-89ed-89c042f72128" providerId="ADAL" clId="{07D7EA8B-BDE9-4426-9305-E1690DDB49E4}" dt="2024-01-25T10:21:52.641" v="632" actId="478"/>
          <ac:spMkLst>
            <pc:docMk/>
            <pc:sldMk cId="840605972" sldId="541"/>
            <ac:spMk id="132" creationId="{0E6B790C-A9A2-BF33-11DC-2AA2B45ADDDE}"/>
          </ac:spMkLst>
        </pc:spChg>
        <pc:spChg chg="del">
          <ac:chgData name="Simion, Vlad" userId="a09f195d-3646-48ab-89ed-89c042f72128" providerId="ADAL" clId="{07D7EA8B-BDE9-4426-9305-E1690DDB49E4}" dt="2024-01-25T10:23:47.879" v="653" actId="478"/>
          <ac:spMkLst>
            <pc:docMk/>
            <pc:sldMk cId="840605972" sldId="541"/>
            <ac:spMk id="133" creationId="{F73428BF-556B-39B3-A2E1-A3479B7A4368}"/>
          </ac:spMkLst>
        </pc:spChg>
        <pc:spChg chg="del">
          <ac:chgData name="Simion, Vlad" userId="a09f195d-3646-48ab-89ed-89c042f72128" providerId="ADAL" clId="{07D7EA8B-BDE9-4426-9305-E1690DDB49E4}" dt="2024-01-25T10:23:47.879" v="653" actId="478"/>
          <ac:spMkLst>
            <pc:docMk/>
            <pc:sldMk cId="840605972" sldId="541"/>
            <ac:spMk id="134" creationId="{3519B91A-73EE-B2B8-4875-2C6A0113D333}"/>
          </ac:spMkLst>
        </pc:spChg>
        <pc:spChg chg="del">
          <ac:chgData name="Simion, Vlad" userId="a09f195d-3646-48ab-89ed-89c042f72128" providerId="ADAL" clId="{07D7EA8B-BDE9-4426-9305-E1690DDB49E4}" dt="2024-01-25T10:23:47.879" v="653" actId="478"/>
          <ac:spMkLst>
            <pc:docMk/>
            <pc:sldMk cId="840605972" sldId="541"/>
            <ac:spMk id="135" creationId="{747BF9B3-DF8F-789C-9AF6-94771E1AF5FE}"/>
          </ac:spMkLst>
        </pc:spChg>
        <pc:spChg chg="del">
          <ac:chgData name="Simion, Vlad" userId="a09f195d-3646-48ab-89ed-89c042f72128" providerId="ADAL" clId="{07D7EA8B-BDE9-4426-9305-E1690DDB49E4}" dt="2024-01-25T10:23:47.879" v="653" actId="478"/>
          <ac:spMkLst>
            <pc:docMk/>
            <pc:sldMk cId="840605972" sldId="541"/>
            <ac:spMk id="136" creationId="{A2297428-B6BC-F5B5-C82D-3BC4408EC576}"/>
          </ac:spMkLst>
        </pc:spChg>
        <pc:spChg chg="del">
          <ac:chgData name="Simion, Vlad" userId="a09f195d-3646-48ab-89ed-89c042f72128" providerId="ADAL" clId="{07D7EA8B-BDE9-4426-9305-E1690DDB49E4}" dt="2024-01-25T10:23:47.879" v="653" actId="478"/>
          <ac:spMkLst>
            <pc:docMk/>
            <pc:sldMk cId="840605972" sldId="541"/>
            <ac:spMk id="137" creationId="{651B92A3-1DB6-8A7F-09B7-C7969D53FB3A}"/>
          </ac:spMkLst>
        </pc:spChg>
        <pc:spChg chg="del">
          <ac:chgData name="Simion, Vlad" userId="a09f195d-3646-48ab-89ed-89c042f72128" providerId="ADAL" clId="{07D7EA8B-BDE9-4426-9305-E1690DDB49E4}" dt="2024-01-25T10:23:47.879" v="653" actId="478"/>
          <ac:spMkLst>
            <pc:docMk/>
            <pc:sldMk cId="840605972" sldId="541"/>
            <ac:spMk id="138" creationId="{462B07C6-5B4D-AB97-3376-C4F8BFC2C143}"/>
          </ac:spMkLst>
        </pc:spChg>
        <pc:picChg chg="del">
          <ac:chgData name="Simion, Vlad" userId="a09f195d-3646-48ab-89ed-89c042f72128" providerId="ADAL" clId="{07D7EA8B-BDE9-4426-9305-E1690DDB49E4}" dt="2024-01-25T10:21:40.719" v="629" actId="478"/>
          <ac:picMkLst>
            <pc:docMk/>
            <pc:sldMk cId="840605972" sldId="541"/>
            <ac:picMk id="16" creationId="{675FEA7C-5201-0219-EAA4-51C8A3B8185E}"/>
          </ac:picMkLst>
        </pc:picChg>
        <pc:picChg chg="del">
          <ac:chgData name="Simion, Vlad" userId="a09f195d-3646-48ab-89ed-89c042f72128" providerId="ADAL" clId="{07D7EA8B-BDE9-4426-9305-E1690DDB49E4}" dt="2024-01-25T10:23:47.879" v="653" actId="478"/>
          <ac:picMkLst>
            <pc:docMk/>
            <pc:sldMk cId="840605972" sldId="541"/>
            <ac:picMk id="17" creationId="{8B1E138F-E5F8-7188-0E7F-C61CC315F3CA}"/>
          </ac:picMkLst>
        </pc:picChg>
        <pc:picChg chg="del">
          <ac:chgData name="Simion, Vlad" userId="a09f195d-3646-48ab-89ed-89c042f72128" providerId="ADAL" clId="{07D7EA8B-BDE9-4426-9305-E1690DDB49E4}" dt="2024-01-25T10:23:47.879" v="653" actId="478"/>
          <ac:picMkLst>
            <pc:docMk/>
            <pc:sldMk cId="840605972" sldId="541"/>
            <ac:picMk id="18" creationId="{F4608F53-148D-4D2F-6672-8A90E230C68A}"/>
          </ac:picMkLst>
        </pc:picChg>
        <pc:picChg chg="del">
          <ac:chgData name="Simion, Vlad" userId="a09f195d-3646-48ab-89ed-89c042f72128" providerId="ADAL" clId="{07D7EA8B-BDE9-4426-9305-E1690DDB49E4}" dt="2024-01-25T10:23:47.879" v="653" actId="478"/>
          <ac:picMkLst>
            <pc:docMk/>
            <pc:sldMk cId="840605972" sldId="541"/>
            <ac:picMk id="19" creationId="{34C21939-A4DB-0F96-83D8-AD8FFB45359F}"/>
          </ac:picMkLst>
        </pc:picChg>
        <pc:picChg chg="add del mod">
          <ac:chgData name="Simion, Vlad" userId="a09f195d-3646-48ab-89ed-89c042f72128" providerId="ADAL" clId="{07D7EA8B-BDE9-4426-9305-E1690DDB49E4}" dt="2024-01-25T10:23:33.955" v="650" actId="478"/>
          <ac:picMkLst>
            <pc:docMk/>
            <pc:sldMk cId="840605972" sldId="541"/>
            <ac:picMk id="25" creationId="{E1F161E3-ECE9-E3B7-15CE-9E55319C6BF3}"/>
          </ac:picMkLst>
        </pc:picChg>
        <pc:picChg chg="del">
          <ac:chgData name="Simion, Vlad" userId="a09f195d-3646-48ab-89ed-89c042f72128" providerId="ADAL" clId="{07D7EA8B-BDE9-4426-9305-E1690DDB49E4}" dt="2024-01-25T10:21:48.801" v="630" actId="478"/>
          <ac:picMkLst>
            <pc:docMk/>
            <pc:sldMk cId="840605972" sldId="541"/>
            <ac:picMk id="139" creationId="{40505ADD-6A41-FEA2-952B-68B8652C37DD}"/>
          </ac:picMkLst>
        </pc:picChg>
        <pc:picChg chg="del">
          <ac:chgData name="Simion, Vlad" userId="a09f195d-3646-48ab-89ed-89c042f72128" providerId="ADAL" clId="{07D7EA8B-BDE9-4426-9305-E1690DDB49E4}" dt="2024-01-25T10:23:47.879" v="653" actId="478"/>
          <ac:picMkLst>
            <pc:docMk/>
            <pc:sldMk cId="840605972" sldId="541"/>
            <ac:picMk id="140" creationId="{DAE46AC2-4E04-644A-503C-188DFB2C3463}"/>
          </ac:picMkLst>
        </pc:picChg>
        <pc:picChg chg="del">
          <ac:chgData name="Simion, Vlad" userId="a09f195d-3646-48ab-89ed-89c042f72128" providerId="ADAL" clId="{07D7EA8B-BDE9-4426-9305-E1690DDB49E4}" dt="2024-01-25T10:23:47.879" v="653" actId="478"/>
          <ac:picMkLst>
            <pc:docMk/>
            <pc:sldMk cId="840605972" sldId="541"/>
            <ac:picMk id="141" creationId="{105B8828-F685-63DD-6F9F-62F8A8DA6D06}"/>
          </ac:picMkLst>
        </pc:picChg>
        <pc:picChg chg="del">
          <ac:chgData name="Simion, Vlad" userId="a09f195d-3646-48ab-89ed-89c042f72128" providerId="ADAL" clId="{07D7EA8B-BDE9-4426-9305-E1690DDB49E4}" dt="2024-01-25T10:23:47.879" v="653" actId="478"/>
          <ac:picMkLst>
            <pc:docMk/>
            <pc:sldMk cId="840605972" sldId="541"/>
            <ac:picMk id="142" creationId="{E6A455C2-70F1-6DAE-26E6-C7AAE0CFA814}"/>
          </ac:picMkLst>
        </pc:picChg>
      </pc:sldChg>
      <pc:sldChg chg="modSp mod modTransition">
        <pc:chgData name="Simion, Vlad" userId="a09f195d-3646-48ab-89ed-89c042f72128" providerId="ADAL" clId="{07D7EA8B-BDE9-4426-9305-E1690DDB49E4}" dt="2024-01-25T13:06:45.629" v="3043"/>
        <pc:sldMkLst>
          <pc:docMk/>
          <pc:sldMk cId="1958759625" sldId="543"/>
        </pc:sldMkLst>
        <pc:spChg chg="mod">
          <ac:chgData name="Simion, Vlad" userId="a09f195d-3646-48ab-89ed-89c042f72128" providerId="ADAL" clId="{07D7EA8B-BDE9-4426-9305-E1690DDB49E4}" dt="2024-01-25T10:01:48.330" v="611" actId="1076"/>
          <ac:spMkLst>
            <pc:docMk/>
            <pc:sldMk cId="1958759625" sldId="543"/>
            <ac:spMk id="2" creationId="{48C5BC92-868A-26B2-CBC0-C9D94E65F1A4}"/>
          </ac:spMkLst>
        </pc:spChg>
        <pc:spChg chg="mod">
          <ac:chgData name="Simion, Vlad" userId="a09f195d-3646-48ab-89ed-89c042f72128" providerId="ADAL" clId="{07D7EA8B-BDE9-4426-9305-E1690DDB49E4}" dt="2024-01-25T11:46:39.835" v="951" actId="1076"/>
          <ac:spMkLst>
            <pc:docMk/>
            <pc:sldMk cId="1958759625" sldId="543"/>
            <ac:spMk id="3" creationId="{6F9C1627-7A56-025E-482D-E2AB014EDF92}"/>
          </ac:spMkLst>
        </pc:spChg>
      </pc:sldChg>
      <pc:sldChg chg="modSp mod modTransition">
        <pc:chgData name="Simion, Vlad" userId="a09f195d-3646-48ab-89ed-89c042f72128" providerId="ADAL" clId="{07D7EA8B-BDE9-4426-9305-E1690DDB49E4}" dt="2024-01-25T13:06:52.203" v="3044"/>
        <pc:sldMkLst>
          <pc:docMk/>
          <pc:sldMk cId="1877701230" sldId="544"/>
        </pc:sldMkLst>
        <pc:spChg chg="mod">
          <ac:chgData name="Simion, Vlad" userId="a09f195d-3646-48ab-89ed-89c042f72128" providerId="ADAL" clId="{07D7EA8B-BDE9-4426-9305-E1690DDB49E4}" dt="2024-01-25T11:46:58.565" v="952" actId="2711"/>
          <ac:spMkLst>
            <pc:docMk/>
            <pc:sldMk cId="1877701230" sldId="544"/>
            <ac:spMk id="2" creationId="{2C9E1892-81E6-551C-7B5A-DEA68224520B}"/>
          </ac:spMkLst>
        </pc:spChg>
        <pc:spChg chg="mod">
          <ac:chgData name="Simion, Vlad" userId="a09f195d-3646-48ab-89ed-89c042f72128" providerId="ADAL" clId="{07D7EA8B-BDE9-4426-9305-E1690DDB49E4}" dt="2024-01-25T11:47:02.205" v="953" actId="2711"/>
          <ac:spMkLst>
            <pc:docMk/>
            <pc:sldMk cId="1877701230" sldId="544"/>
            <ac:spMk id="3" creationId="{55519D01-29BE-BE76-41C5-9D58AD8119DC}"/>
          </ac:spMkLst>
        </pc:spChg>
      </pc:sldChg>
      <pc:sldChg chg="delSp modSp mod modTransition">
        <pc:chgData name="Simion, Vlad" userId="a09f195d-3646-48ab-89ed-89c042f72128" providerId="ADAL" clId="{07D7EA8B-BDE9-4426-9305-E1690DDB49E4}" dt="2024-01-25T13:02:25.199" v="3010"/>
        <pc:sldMkLst>
          <pc:docMk/>
          <pc:sldMk cId="3510130985" sldId="545"/>
        </pc:sldMkLst>
        <pc:spChg chg="mod">
          <ac:chgData name="Simion, Vlad" userId="a09f195d-3646-48ab-89ed-89c042f72128" providerId="ADAL" clId="{07D7EA8B-BDE9-4426-9305-E1690DDB49E4}" dt="2024-01-25T12:21:41.922" v="2474" actId="20577"/>
          <ac:spMkLst>
            <pc:docMk/>
            <pc:sldMk cId="3510130985" sldId="545"/>
            <ac:spMk id="11" creationId="{CE7AA813-84F0-DB50-F6B6-A29A94662DAD}"/>
          </ac:spMkLst>
        </pc:spChg>
        <pc:spChg chg="mod">
          <ac:chgData name="Simion, Vlad" userId="a09f195d-3646-48ab-89ed-89c042f72128" providerId="ADAL" clId="{07D7EA8B-BDE9-4426-9305-E1690DDB49E4}" dt="2024-01-25T12:21:50.610" v="2484" actId="20577"/>
          <ac:spMkLst>
            <pc:docMk/>
            <pc:sldMk cId="3510130985" sldId="545"/>
            <ac:spMk id="69" creationId="{4BBDF45D-9B32-0154-7602-2C43DAF6C0A6}"/>
          </ac:spMkLst>
        </pc:spChg>
        <pc:spChg chg="mod">
          <ac:chgData name="Simion, Vlad" userId="a09f195d-3646-48ab-89ed-89c042f72128" providerId="ADAL" clId="{07D7EA8B-BDE9-4426-9305-E1690DDB49E4}" dt="2024-01-25T12:22:11.443" v="2509" actId="255"/>
          <ac:spMkLst>
            <pc:docMk/>
            <pc:sldMk cId="3510130985" sldId="545"/>
            <ac:spMk id="70" creationId="{38FF6C9F-C7C5-37D5-4C61-BA14A636B732}"/>
          </ac:spMkLst>
        </pc:spChg>
        <pc:spChg chg="mod">
          <ac:chgData name="Simion, Vlad" userId="a09f195d-3646-48ab-89ed-89c042f72128" providerId="ADAL" clId="{07D7EA8B-BDE9-4426-9305-E1690DDB49E4}" dt="2024-01-25T12:22:42.860" v="2536" actId="14100"/>
          <ac:spMkLst>
            <pc:docMk/>
            <pc:sldMk cId="3510130985" sldId="545"/>
            <ac:spMk id="71" creationId="{5973BD56-1612-983E-EA67-F4039B062085}"/>
          </ac:spMkLst>
        </pc:spChg>
        <pc:spChg chg="mod">
          <ac:chgData name="Simion, Vlad" userId="a09f195d-3646-48ab-89ed-89c042f72128" providerId="ADAL" clId="{07D7EA8B-BDE9-4426-9305-E1690DDB49E4}" dt="2024-01-25T12:23:34.224" v="2559" actId="255"/>
          <ac:spMkLst>
            <pc:docMk/>
            <pc:sldMk cId="3510130985" sldId="545"/>
            <ac:spMk id="72" creationId="{840CFADA-CAD6-2A04-5B15-5DB4DD6A84E0}"/>
          </ac:spMkLst>
        </pc:spChg>
        <pc:spChg chg="mod">
          <ac:chgData name="Simion, Vlad" userId="a09f195d-3646-48ab-89ed-89c042f72128" providerId="ADAL" clId="{07D7EA8B-BDE9-4426-9305-E1690DDB49E4}" dt="2024-01-25T12:23:52.954" v="2590" actId="14100"/>
          <ac:spMkLst>
            <pc:docMk/>
            <pc:sldMk cId="3510130985" sldId="545"/>
            <ac:spMk id="73" creationId="{DB3347BB-2913-A230-8362-2B778394E7CE}"/>
          </ac:spMkLst>
        </pc:spChg>
        <pc:spChg chg="mod">
          <ac:chgData name="Simion, Vlad" userId="a09f195d-3646-48ab-89ed-89c042f72128" providerId="ADAL" clId="{07D7EA8B-BDE9-4426-9305-E1690DDB49E4}" dt="2024-01-25T12:19:58.319" v="2407" actId="20577"/>
          <ac:spMkLst>
            <pc:docMk/>
            <pc:sldMk cId="3510130985" sldId="545"/>
            <ac:spMk id="106" creationId="{734F8B63-0C1D-770B-CA9D-EE7ACF817C1F}"/>
          </ac:spMkLst>
        </pc:spChg>
        <pc:spChg chg="del">
          <ac:chgData name="Simion, Vlad" userId="a09f195d-3646-48ab-89ed-89c042f72128" providerId="ADAL" clId="{07D7EA8B-BDE9-4426-9305-E1690DDB49E4}" dt="2024-01-25T12:20:57.732" v="2464" actId="478"/>
          <ac:spMkLst>
            <pc:docMk/>
            <pc:sldMk cId="3510130985" sldId="545"/>
            <ac:spMk id="133" creationId="{0D7DF893-CDC1-A213-86BF-C9C73F979CC5}"/>
          </ac:spMkLst>
        </pc:spChg>
        <pc:spChg chg="del">
          <ac:chgData name="Simion, Vlad" userId="a09f195d-3646-48ab-89ed-89c042f72128" providerId="ADAL" clId="{07D7EA8B-BDE9-4426-9305-E1690DDB49E4}" dt="2024-01-25T12:21:15.662" v="2467" actId="478"/>
          <ac:spMkLst>
            <pc:docMk/>
            <pc:sldMk cId="3510130985" sldId="545"/>
            <ac:spMk id="134" creationId="{9CE100CE-4574-F901-234D-B9BEED642B9B}"/>
          </ac:spMkLst>
        </pc:spChg>
        <pc:spChg chg="del">
          <ac:chgData name="Simion, Vlad" userId="a09f195d-3646-48ab-89ed-89c042f72128" providerId="ADAL" clId="{07D7EA8B-BDE9-4426-9305-E1690DDB49E4}" dt="2024-01-25T12:21:21.787" v="2469" actId="478"/>
          <ac:spMkLst>
            <pc:docMk/>
            <pc:sldMk cId="3510130985" sldId="545"/>
            <ac:spMk id="135" creationId="{288EBDBE-0ABC-82CE-4598-09F65E315AD7}"/>
          </ac:spMkLst>
        </pc:spChg>
        <pc:spChg chg="del">
          <ac:chgData name="Simion, Vlad" userId="a09f195d-3646-48ab-89ed-89c042f72128" providerId="ADAL" clId="{07D7EA8B-BDE9-4426-9305-E1690DDB49E4}" dt="2024-01-25T12:21:26.166" v="2470" actId="478"/>
          <ac:spMkLst>
            <pc:docMk/>
            <pc:sldMk cId="3510130985" sldId="545"/>
            <ac:spMk id="136" creationId="{14F6CD04-2A18-A6BD-AAB9-1D30D1563399}"/>
          </ac:spMkLst>
        </pc:spChg>
        <pc:spChg chg="del">
          <ac:chgData name="Simion, Vlad" userId="a09f195d-3646-48ab-89ed-89c042f72128" providerId="ADAL" clId="{07D7EA8B-BDE9-4426-9305-E1690DDB49E4}" dt="2024-01-25T12:21:40.060" v="2473" actId="478"/>
          <ac:spMkLst>
            <pc:docMk/>
            <pc:sldMk cId="3510130985" sldId="545"/>
            <ac:spMk id="137" creationId="{C171CBDB-4593-F4D1-30E9-A47F4C7CADAF}"/>
          </ac:spMkLst>
        </pc:spChg>
        <pc:spChg chg="del">
          <ac:chgData name="Simion, Vlad" userId="a09f195d-3646-48ab-89ed-89c042f72128" providerId="ADAL" clId="{07D7EA8B-BDE9-4426-9305-E1690DDB49E4}" dt="2024-01-25T11:37:44.232" v="803" actId="478"/>
          <ac:spMkLst>
            <pc:docMk/>
            <pc:sldMk cId="3510130985" sldId="545"/>
            <ac:spMk id="138" creationId="{8BC11123-4B26-8100-E85C-F218651524A5}"/>
          </ac:spMkLst>
        </pc:spChg>
        <pc:picChg chg="mod">
          <ac:chgData name="Simion, Vlad" userId="a09f195d-3646-48ab-89ed-89c042f72128" providerId="ADAL" clId="{07D7EA8B-BDE9-4426-9305-E1690DDB49E4}" dt="2024-01-25T12:24:40.025" v="2591" actId="14826"/>
          <ac:picMkLst>
            <pc:docMk/>
            <pc:sldMk cId="3510130985" sldId="545"/>
            <ac:picMk id="86" creationId="{EDC60F06-D73E-F719-14FA-A6F1ECF09300}"/>
          </ac:picMkLst>
        </pc:picChg>
        <pc:picChg chg="mod">
          <ac:chgData name="Simion, Vlad" userId="a09f195d-3646-48ab-89ed-89c042f72128" providerId="ADAL" clId="{07D7EA8B-BDE9-4426-9305-E1690DDB49E4}" dt="2024-01-25T12:25:02.193" v="2592" actId="14826"/>
          <ac:picMkLst>
            <pc:docMk/>
            <pc:sldMk cId="3510130985" sldId="545"/>
            <ac:picMk id="87" creationId="{ED53247D-56A2-6AB9-6FF9-0313BD7DB9E8}"/>
          </ac:picMkLst>
        </pc:picChg>
        <pc:picChg chg="mod">
          <ac:chgData name="Simion, Vlad" userId="a09f195d-3646-48ab-89ed-89c042f72128" providerId="ADAL" clId="{07D7EA8B-BDE9-4426-9305-E1690DDB49E4}" dt="2024-01-25T12:32:15.242" v="2597" actId="14826"/>
          <ac:picMkLst>
            <pc:docMk/>
            <pc:sldMk cId="3510130985" sldId="545"/>
            <ac:picMk id="88" creationId="{32BC0F61-A0C8-5BEF-A6E9-0E7ADE645FA6}"/>
          </ac:picMkLst>
        </pc:picChg>
      </pc:sldChg>
      <pc:sldChg chg="del">
        <pc:chgData name="Simion, Vlad" userId="a09f195d-3646-48ab-89ed-89c042f72128" providerId="ADAL" clId="{07D7EA8B-BDE9-4426-9305-E1690DDB49E4}" dt="2024-01-25T11:37:33.817" v="802" actId="47"/>
        <pc:sldMkLst>
          <pc:docMk/>
          <pc:sldMk cId="1430138192" sldId="546"/>
        </pc:sldMkLst>
      </pc:sldChg>
      <pc:sldChg chg="add modTransition">
        <pc:chgData name="Simion, Vlad" userId="a09f195d-3646-48ab-89ed-89c042f72128" providerId="ADAL" clId="{07D7EA8B-BDE9-4426-9305-E1690DDB49E4}" dt="2024-01-25T13:02:05.583" v="3007"/>
        <pc:sldMkLst>
          <pc:docMk/>
          <pc:sldMk cId="2164607609" sldId="546"/>
        </pc:sldMkLst>
      </pc:sldChg>
      <pc:sldChg chg="addSp delSp modSp add mod modAnim">
        <pc:chgData name="Simion, Vlad" userId="a09f195d-3646-48ab-89ed-89c042f72128" providerId="ADAL" clId="{07D7EA8B-BDE9-4426-9305-E1690DDB49E4}" dt="2024-01-25T13:03:41.993" v="3023"/>
        <pc:sldMkLst>
          <pc:docMk/>
          <pc:sldMk cId="660316468" sldId="547"/>
        </pc:sldMkLst>
        <pc:spChg chg="mod">
          <ac:chgData name="Simion, Vlad" userId="a09f195d-3646-48ab-89ed-89c042f72128" providerId="ADAL" clId="{07D7EA8B-BDE9-4426-9305-E1690DDB49E4}" dt="2024-01-25T12:46:19.510" v="2914" actId="1076"/>
          <ac:spMkLst>
            <pc:docMk/>
            <pc:sldMk cId="660316468" sldId="547"/>
            <ac:spMk id="3" creationId="{C31605EE-24B6-95D8-DE5E-BEC2F03ECECA}"/>
          </ac:spMkLst>
        </pc:spChg>
        <pc:spChg chg="mod">
          <ac:chgData name="Simion, Vlad" userId="a09f195d-3646-48ab-89ed-89c042f72128" providerId="ADAL" clId="{07D7EA8B-BDE9-4426-9305-E1690DDB49E4}" dt="2024-01-25T12:42:35.724" v="2854" actId="20577"/>
          <ac:spMkLst>
            <pc:docMk/>
            <pc:sldMk cId="660316468" sldId="547"/>
            <ac:spMk id="17" creationId="{9EC31020-1EBD-0263-FDBA-3E8981237119}"/>
          </ac:spMkLst>
        </pc:spChg>
        <pc:spChg chg="mod">
          <ac:chgData name="Simion, Vlad" userId="a09f195d-3646-48ab-89ed-89c042f72128" providerId="ADAL" clId="{07D7EA8B-BDE9-4426-9305-E1690DDB49E4}" dt="2024-01-25T12:44:59.370" v="2913" actId="20577"/>
          <ac:spMkLst>
            <pc:docMk/>
            <pc:sldMk cId="660316468" sldId="547"/>
            <ac:spMk id="20" creationId="{16276F37-30A9-0887-DB76-BA81F45594FE}"/>
          </ac:spMkLst>
        </pc:spChg>
        <pc:picChg chg="add del mod">
          <ac:chgData name="Simion, Vlad" userId="a09f195d-3646-48ab-89ed-89c042f72128" providerId="ADAL" clId="{07D7EA8B-BDE9-4426-9305-E1690DDB49E4}" dt="2024-01-25T12:44:56.366" v="2911" actId="478"/>
          <ac:picMkLst>
            <pc:docMk/>
            <pc:sldMk cId="660316468" sldId="547"/>
            <ac:picMk id="5" creationId="{09259D20-1860-D01E-AD64-09A2C0535367}"/>
          </ac:picMkLst>
        </pc:picChg>
        <pc:picChg chg="add mod">
          <ac:chgData name="Simion, Vlad" userId="a09f195d-3646-48ab-89ed-89c042f72128" providerId="ADAL" clId="{07D7EA8B-BDE9-4426-9305-E1690DDB49E4}" dt="2024-01-25T12:48:33.859" v="2928" actId="1076"/>
          <ac:picMkLst>
            <pc:docMk/>
            <pc:sldMk cId="660316468" sldId="547"/>
            <ac:picMk id="7" creationId="{19834789-1418-D040-A90C-C0B7C8024AA2}"/>
          </ac:picMkLst>
        </pc:picChg>
        <pc:picChg chg="del">
          <ac:chgData name="Simion, Vlad" userId="a09f195d-3646-48ab-89ed-89c042f72128" providerId="ADAL" clId="{07D7EA8B-BDE9-4426-9305-E1690DDB49E4}" dt="2024-01-25T12:41:04.364" v="2802" actId="478"/>
          <ac:picMkLst>
            <pc:docMk/>
            <pc:sldMk cId="660316468" sldId="547"/>
            <ac:picMk id="10" creationId="{474591B8-EA07-25AE-04AD-F8783CFFE402}"/>
          </ac:picMkLst>
        </pc:picChg>
        <pc:picChg chg="add mod">
          <ac:chgData name="Simion, Vlad" userId="a09f195d-3646-48ab-89ed-89c042f72128" providerId="ADAL" clId="{07D7EA8B-BDE9-4426-9305-E1690DDB49E4}" dt="2024-01-25T12:48:26.803" v="2927" actId="14100"/>
          <ac:picMkLst>
            <pc:docMk/>
            <pc:sldMk cId="660316468" sldId="547"/>
            <ac:picMk id="11" creationId="{19F91C55-02D1-FF6C-5BB5-D404FAB71A29}"/>
          </ac:picMkLst>
        </pc:picChg>
        <pc:picChg chg="del">
          <ac:chgData name="Simion, Vlad" userId="a09f195d-3646-48ab-89ed-89c042f72128" providerId="ADAL" clId="{07D7EA8B-BDE9-4426-9305-E1690DDB49E4}" dt="2024-01-25T12:42:30.228" v="2851" actId="478"/>
          <ac:picMkLst>
            <pc:docMk/>
            <pc:sldMk cId="660316468" sldId="547"/>
            <ac:picMk id="19" creationId="{98AF406A-0B8A-DE18-C58B-48F8F7F59A8D}"/>
          </ac:picMkLst>
        </pc:picChg>
        <pc:picChg chg="del">
          <ac:chgData name="Simion, Vlad" userId="a09f195d-3646-48ab-89ed-89c042f72128" providerId="ADAL" clId="{07D7EA8B-BDE9-4426-9305-E1690DDB49E4}" dt="2024-01-25T12:42:32.061" v="2852" actId="478"/>
          <ac:picMkLst>
            <pc:docMk/>
            <pc:sldMk cId="660316468" sldId="547"/>
            <ac:picMk id="22" creationId="{8BC929BE-F15B-2A8A-6912-91193E7A6EF2}"/>
          </ac:picMkLst>
        </pc:picChg>
      </pc:sldChg>
      <pc:sldChg chg="addSp delSp modSp add mod modAnim">
        <pc:chgData name="Simion, Vlad" userId="a09f195d-3646-48ab-89ed-89c042f72128" providerId="ADAL" clId="{07D7EA8B-BDE9-4426-9305-E1690DDB49E4}" dt="2024-01-25T13:04:01.548" v="3028"/>
        <pc:sldMkLst>
          <pc:docMk/>
          <pc:sldMk cId="1166557181" sldId="548"/>
        </pc:sldMkLst>
        <pc:spChg chg="mod">
          <ac:chgData name="Simion, Vlad" userId="a09f195d-3646-48ab-89ed-89c042f72128" providerId="ADAL" clId="{07D7EA8B-BDE9-4426-9305-E1690DDB49E4}" dt="2024-01-25T12:48:48.275" v="2963" actId="20577"/>
          <ac:spMkLst>
            <pc:docMk/>
            <pc:sldMk cId="1166557181" sldId="548"/>
            <ac:spMk id="3" creationId="{C31605EE-24B6-95D8-DE5E-BEC2F03ECECA}"/>
          </ac:spMkLst>
        </pc:spChg>
        <pc:picChg chg="add mod">
          <ac:chgData name="Simion, Vlad" userId="a09f195d-3646-48ab-89ed-89c042f72128" providerId="ADAL" clId="{07D7EA8B-BDE9-4426-9305-E1690DDB49E4}" dt="2024-01-25T12:57:49.864" v="2979" actId="14100"/>
          <ac:picMkLst>
            <pc:docMk/>
            <pc:sldMk cId="1166557181" sldId="548"/>
            <ac:picMk id="4" creationId="{1EC739C7-ED01-CC13-2367-3494695A5B7F}"/>
          </ac:picMkLst>
        </pc:picChg>
        <pc:picChg chg="add mod">
          <ac:chgData name="Simion, Vlad" userId="a09f195d-3646-48ab-89ed-89c042f72128" providerId="ADAL" clId="{07D7EA8B-BDE9-4426-9305-E1690DDB49E4}" dt="2024-01-25T13:03:55.764" v="3026" actId="1076"/>
          <ac:picMkLst>
            <pc:docMk/>
            <pc:sldMk cId="1166557181" sldId="548"/>
            <ac:picMk id="6" creationId="{1B26E5EB-2202-8C16-1890-BBFD85792DCF}"/>
          </ac:picMkLst>
        </pc:picChg>
        <pc:picChg chg="del">
          <ac:chgData name="Simion, Vlad" userId="a09f195d-3646-48ab-89ed-89c042f72128" providerId="ADAL" clId="{07D7EA8B-BDE9-4426-9305-E1690DDB49E4}" dt="2024-01-25T12:48:49.749" v="2964" actId="478"/>
          <ac:picMkLst>
            <pc:docMk/>
            <pc:sldMk cId="1166557181" sldId="548"/>
            <ac:picMk id="7" creationId="{19834789-1418-D040-A90C-C0B7C8024AA2}"/>
          </ac:picMkLst>
        </pc:picChg>
        <pc:picChg chg="del">
          <ac:chgData name="Simion, Vlad" userId="a09f195d-3646-48ab-89ed-89c042f72128" providerId="ADAL" clId="{07D7EA8B-BDE9-4426-9305-E1690DDB49E4}" dt="2024-01-25T12:48:50.719" v="2965" actId="478"/>
          <ac:picMkLst>
            <pc:docMk/>
            <pc:sldMk cId="1166557181" sldId="548"/>
            <ac:picMk id="11" creationId="{19F91C55-02D1-FF6C-5BB5-D404FAB71A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772357" y="2966384"/>
            <a:ext cx="10774207" cy="1481328"/>
          </a:xfrm>
        </p:spPr>
        <p:txBody>
          <a:bodyPr/>
          <a:lstStyle/>
          <a:p>
            <a:r>
              <a:rPr lang="en-US" dirty="0">
                <a:latin typeface="Arial" panose="020B0604020202020204" pitchFamily="34" charset="0"/>
                <a:cs typeface="Arial" panose="020B0604020202020204" pitchFamily="34" charset="0"/>
              </a:rPr>
              <a:t>Stock price Prediction and visualization:</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3200" b="0" i="1" dirty="0">
                <a:latin typeface="Arial" panose="020B0604020202020204" pitchFamily="34" charset="0"/>
                <a:cs typeface="Arial" panose="020B0604020202020204" pitchFamily="34" charset="0"/>
              </a:rPr>
              <a:t>a study case for us and </a:t>
            </a:r>
            <a:r>
              <a:rPr lang="en-US" sz="3200" b="0" i="1" dirty="0" err="1">
                <a:latin typeface="Arial" panose="020B0604020202020204" pitchFamily="34" charset="0"/>
                <a:cs typeface="Arial" panose="020B0604020202020204" pitchFamily="34" charset="0"/>
              </a:rPr>
              <a:t>uk</a:t>
            </a:r>
            <a:r>
              <a:rPr lang="en-US" sz="3200" b="0" i="1" dirty="0">
                <a:latin typeface="Arial" panose="020B0604020202020204" pitchFamily="34" charset="0"/>
                <a:cs typeface="Arial" panose="020B0604020202020204" pitchFamily="34" charset="0"/>
              </a:rPr>
              <a:t> markets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5021100" y="4959388"/>
            <a:ext cx="7068312" cy="758952"/>
          </a:xfrm>
        </p:spPr>
        <p:txBody>
          <a:bodyPr/>
          <a:lstStyle/>
          <a:p>
            <a:pPr algn="r"/>
            <a:r>
              <a:rPr lang="en-US" dirty="0">
                <a:latin typeface="Arial" panose="020B0604020202020204" pitchFamily="34" charset="0"/>
                <a:cs typeface="Arial" panose="020B0604020202020204" pitchFamily="34" charset="0"/>
              </a:rPr>
              <a:t>Team 5</a:t>
            </a:r>
          </a:p>
          <a:p>
            <a:pPr algn="r"/>
            <a:r>
              <a:rPr lang="en-US" dirty="0">
                <a:latin typeface="Arial" panose="020B0604020202020204" pitchFamily="34" charset="0"/>
                <a:cs typeface="Arial" panose="020B0604020202020204" pitchFamily="34" charset="0"/>
              </a:rPr>
              <a:t>Ioana-Cristina Mihai</a:t>
            </a:r>
          </a:p>
          <a:p>
            <a:pPr algn="r"/>
            <a:r>
              <a:rPr lang="en-US" dirty="0" err="1">
                <a:latin typeface="Arial" panose="020B0604020202020204" pitchFamily="34" charset="0"/>
                <a:cs typeface="Arial" panose="020B0604020202020204" pitchFamily="34" charset="0"/>
              </a:rPr>
              <a:t>Mihnea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Prodea</a:t>
            </a:r>
            <a:endParaRPr lang="en-US" dirty="0">
              <a:latin typeface="Arial" panose="020B0604020202020204" pitchFamily="34" charset="0"/>
              <a:cs typeface="Arial" panose="020B0604020202020204" pitchFamily="34" charset="0"/>
            </a:endParaRPr>
          </a:p>
          <a:p>
            <a:pPr algn="r"/>
            <a:r>
              <a:rPr lang="en-US" dirty="0">
                <a:latin typeface="Arial" panose="020B0604020202020204" pitchFamily="34" charset="0"/>
                <a:cs typeface="Arial" panose="020B0604020202020204" pitchFamily="34" charset="0"/>
              </a:rPr>
              <a:t>Vlad Simion</a:t>
            </a:r>
          </a:p>
          <a:p>
            <a:pPr algn="r"/>
            <a:endParaRPr lang="en-US" dirty="0"/>
          </a:p>
        </p:txBody>
      </p:sp>
    </p:spTree>
    <p:extLst>
      <p:ext uri="{BB962C8B-B14F-4D97-AF65-F5344CB8AC3E}">
        <p14:creationId xmlns:p14="http://schemas.microsoft.com/office/powerpoint/2010/main" val="172349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850392" y="-123444"/>
            <a:ext cx="10093833" cy="1069848"/>
          </a:xfrm>
        </p:spPr>
        <p:txBody>
          <a:bodyPr/>
          <a:lstStyle/>
          <a:p>
            <a:r>
              <a:rPr lang="en-US" dirty="0">
                <a:latin typeface="Arial" panose="020B0604020202020204" pitchFamily="34" charset="0"/>
                <a:cs typeface="Arial" panose="020B0604020202020204" pitchFamily="34" charset="0"/>
              </a:rPr>
              <a:t>Understanding the code</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642937" y="960120"/>
            <a:ext cx="3828479" cy="493776"/>
          </a:xfrm>
        </p:spPr>
        <p:txBody>
          <a:bodyPr/>
          <a:lstStyle/>
          <a:p>
            <a:r>
              <a:rPr lang="en-US" dirty="0">
                <a:latin typeface="Arial" panose="020B0604020202020204" pitchFamily="34" charset="0"/>
                <a:cs typeface="Arial" panose="020B0604020202020204" pitchFamily="34" charset="0"/>
              </a:rPr>
              <a:t>Importing libraries</a:t>
            </a:r>
          </a:p>
        </p:txBody>
      </p:sp>
      <p:pic>
        <p:nvPicPr>
          <p:cNvPr id="10" name="Picture 9" descr="A screenshot of a computer code&#10;&#10;Description automatically generated">
            <a:extLst>
              <a:ext uri="{FF2B5EF4-FFF2-40B4-BE49-F238E27FC236}">
                <a16:creationId xmlns:a16="http://schemas.microsoft.com/office/drawing/2014/main" id="{474591B8-EA07-25AE-04AD-F8783CFFE402}"/>
              </a:ext>
            </a:extLst>
          </p:cNvPr>
          <p:cNvPicPr>
            <a:picLocks noChangeAspect="1"/>
          </p:cNvPicPr>
          <p:nvPr/>
        </p:nvPicPr>
        <p:blipFill>
          <a:blip r:embed="rId2"/>
          <a:stretch>
            <a:fillRect/>
          </a:stretch>
        </p:blipFill>
        <p:spPr>
          <a:xfrm>
            <a:off x="642937" y="1453896"/>
            <a:ext cx="4422920" cy="1382488"/>
          </a:xfrm>
          <a:prstGeom prst="rect">
            <a:avLst/>
          </a:prstGeom>
        </p:spPr>
      </p:pic>
      <p:sp>
        <p:nvSpPr>
          <p:cNvPr id="17" name="Text Placeholder 2">
            <a:extLst>
              <a:ext uri="{FF2B5EF4-FFF2-40B4-BE49-F238E27FC236}">
                <a16:creationId xmlns:a16="http://schemas.microsoft.com/office/drawing/2014/main" id="{9EC31020-1EBD-0263-FDBA-3E8981237119}"/>
              </a:ext>
            </a:extLst>
          </p:cNvPr>
          <p:cNvSpPr txBox="1">
            <a:spLocks/>
          </p:cNvSpPr>
          <p:nvPr/>
        </p:nvSpPr>
        <p:spPr>
          <a:xfrm>
            <a:off x="589788" y="4382795"/>
            <a:ext cx="5182362"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Loading data</a:t>
            </a:r>
          </a:p>
        </p:txBody>
      </p:sp>
      <p:pic>
        <p:nvPicPr>
          <p:cNvPr id="19" name="Picture 18">
            <a:extLst>
              <a:ext uri="{FF2B5EF4-FFF2-40B4-BE49-F238E27FC236}">
                <a16:creationId xmlns:a16="http://schemas.microsoft.com/office/drawing/2014/main" id="{98AF406A-0B8A-DE18-C58B-48F8F7F59A8D}"/>
              </a:ext>
            </a:extLst>
          </p:cNvPr>
          <p:cNvPicPr>
            <a:picLocks noChangeAspect="1"/>
          </p:cNvPicPr>
          <p:nvPr/>
        </p:nvPicPr>
        <p:blipFill>
          <a:blip r:embed="rId3"/>
          <a:stretch>
            <a:fillRect/>
          </a:stretch>
        </p:blipFill>
        <p:spPr>
          <a:xfrm>
            <a:off x="656176" y="3858111"/>
            <a:ext cx="10482263" cy="387971"/>
          </a:xfrm>
          <a:prstGeom prst="rect">
            <a:avLst/>
          </a:prstGeom>
        </p:spPr>
      </p:pic>
      <p:sp>
        <p:nvSpPr>
          <p:cNvPr id="20" name="Text Placeholder 2">
            <a:extLst>
              <a:ext uri="{FF2B5EF4-FFF2-40B4-BE49-F238E27FC236}">
                <a16:creationId xmlns:a16="http://schemas.microsoft.com/office/drawing/2014/main" id="{16276F37-30A9-0887-DB76-BA81F45594FE}"/>
              </a:ext>
            </a:extLst>
          </p:cNvPr>
          <p:cNvSpPr txBox="1">
            <a:spLocks/>
          </p:cNvSpPr>
          <p:nvPr/>
        </p:nvSpPr>
        <p:spPr>
          <a:xfrm>
            <a:off x="589788" y="3343876"/>
            <a:ext cx="5182362"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Define function to plot predictions</a:t>
            </a:r>
          </a:p>
        </p:txBody>
      </p:sp>
      <p:pic>
        <p:nvPicPr>
          <p:cNvPr id="22" name="Picture 21" descr="A computer screen shot of a code&#10;&#10;Description automatically generated">
            <a:extLst>
              <a:ext uri="{FF2B5EF4-FFF2-40B4-BE49-F238E27FC236}">
                <a16:creationId xmlns:a16="http://schemas.microsoft.com/office/drawing/2014/main" id="{8BC929BE-F15B-2A8A-6912-91193E7A6EF2}"/>
              </a:ext>
            </a:extLst>
          </p:cNvPr>
          <p:cNvPicPr>
            <a:picLocks noChangeAspect="1"/>
          </p:cNvPicPr>
          <p:nvPr/>
        </p:nvPicPr>
        <p:blipFill>
          <a:blip r:embed="rId4"/>
          <a:stretch>
            <a:fillRect/>
          </a:stretch>
        </p:blipFill>
        <p:spPr>
          <a:xfrm>
            <a:off x="656176" y="4876571"/>
            <a:ext cx="4896899" cy="1082591"/>
          </a:xfrm>
          <a:prstGeom prst="rect">
            <a:avLst/>
          </a:prstGeom>
        </p:spPr>
      </p:pic>
      <p:sp>
        <p:nvSpPr>
          <p:cNvPr id="23" name="Text Placeholder 2">
            <a:extLst>
              <a:ext uri="{FF2B5EF4-FFF2-40B4-BE49-F238E27FC236}">
                <a16:creationId xmlns:a16="http://schemas.microsoft.com/office/drawing/2014/main" id="{A6846C81-27E1-D514-F3A0-CBD8218A589E}"/>
              </a:ext>
            </a:extLst>
          </p:cNvPr>
          <p:cNvSpPr txBox="1">
            <a:spLocks/>
          </p:cNvSpPr>
          <p:nvPr/>
        </p:nvSpPr>
        <p:spPr>
          <a:xfrm>
            <a:off x="8462962" y="960120"/>
            <a:ext cx="3828479"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Data processing </a:t>
            </a:r>
          </a:p>
        </p:txBody>
      </p:sp>
      <p:pic>
        <p:nvPicPr>
          <p:cNvPr id="24" name="Picture 23" descr="A computer code with black text&#10;&#10;Description automatically generated">
            <a:extLst>
              <a:ext uri="{FF2B5EF4-FFF2-40B4-BE49-F238E27FC236}">
                <a16:creationId xmlns:a16="http://schemas.microsoft.com/office/drawing/2014/main" id="{754ACA61-5EC7-047C-B0BF-5DC6EB7D8EDF}"/>
              </a:ext>
            </a:extLst>
          </p:cNvPr>
          <p:cNvPicPr>
            <a:picLocks noChangeAspect="1"/>
          </p:cNvPicPr>
          <p:nvPr/>
        </p:nvPicPr>
        <p:blipFill>
          <a:blip r:embed="rId5"/>
          <a:stretch>
            <a:fillRect/>
          </a:stretch>
        </p:blipFill>
        <p:spPr>
          <a:xfrm>
            <a:off x="5465398" y="1476695"/>
            <a:ext cx="6726602" cy="1336889"/>
          </a:xfrm>
          <a:prstGeom prst="rect">
            <a:avLst/>
          </a:prstGeom>
        </p:spPr>
      </p:pic>
    </p:spTree>
    <p:extLst>
      <p:ext uri="{BB962C8B-B14F-4D97-AF65-F5344CB8AC3E}">
        <p14:creationId xmlns:p14="http://schemas.microsoft.com/office/powerpoint/2010/main" val="76521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circle(in)">
                                      <p:cBhvr>
                                        <p:cTn id="41" dur="2000"/>
                                        <p:tgtEl>
                                          <p:spTgt spid="2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circle(in)">
                                      <p:cBhvr>
                                        <p:cTn id="46"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850392" y="-123444"/>
            <a:ext cx="10093833" cy="1069848"/>
          </a:xfrm>
        </p:spPr>
        <p:txBody>
          <a:bodyPr/>
          <a:lstStyle/>
          <a:p>
            <a:r>
              <a:rPr lang="en-US" dirty="0">
                <a:latin typeface="Arial" panose="020B0604020202020204" pitchFamily="34" charset="0"/>
                <a:cs typeface="Arial" panose="020B0604020202020204" pitchFamily="34" charset="0"/>
              </a:rPr>
              <a:t>Understanding the code</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642937" y="1041294"/>
            <a:ext cx="3828479" cy="493776"/>
          </a:xfrm>
        </p:spPr>
        <p:txBody>
          <a:bodyPr/>
          <a:lstStyle/>
          <a:p>
            <a:r>
              <a:rPr lang="en-US" dirty="0">
                <a:latin typeface="Arial" panose="020B0604020202020204" pitchFamily="34" charset="0"/>
                <a:cs typeface="Arial" panose="020B0604020202020204" pitchFamily="34" charset="0"/>
              </a:rPr>
              <a:t>Build the training model</a:t>
            </a:r>
          </a:p>
        </p:txBody>
      </p:sp>
      <p:sp>
        <p:nvSpPr>
          <p:cNvPr id="17" name="Text Placeholder 2">
            <a:extLst>
              <a:ext uri="{FF2B5EF4-FFF2-40B4-BE49-F238E27FC236}">
                <a16:creationId xmlns:a16="http://schemas.microsoft.com/office/drawing/2014/main" id="{9EC31020-1EBD-0263-FDBA-3E8981237119}"/>
              </a:ext>
            </a:extLst>
          </p:cNvPr>
          <p:cNvSpPr txBox="1">
            <a:spLocks/>
          </p:cNvSpPr>
          <p:nvPr/>
        </p:nvSpPr>
        <p:spPr>
          <a:xfrm>
            <a:off x="589788" y="4847272"/>
            <a:ext cx="5182362"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p:txBody>
      </p:sp>
      <p:sp>
        <p:nvSpPr>
          <p:cNvPr id="20" name="Text Placeholder 2">
            <a:extLst>
              <a:ext uri="{FF2B5EF4-FFF2-40B4-BE49-F238E27FC236}">
                <a16:creationId xmlns:a16="http://schemas.microsoft.com/office/drawing/2014/main" id="{16276F37-30A9-0887-DB76-BA81F45594FE}"/>
              </a:ext>
            </a:extLst>
          </p:cNvPr>
          <p:cNvSpPr txBox="1">
            <a:spLocks/>
          </p:cNvSpPr>
          <p:nvPr/>
        </p:nvSpPr>
        <p:spPr>
          <a:xfrm>
            <a:off x="642937" y="2841540"/>
            <a:ext cx="5182362"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p:txBody>
      </p:sp>
      <p:pic>
        <p:nvPicPr>
          <p:cNvPr id="7" name="Picture 6" descr="A computer code with text&#10;&#10;Description automatically generated with medium confidence">
            <a:extLst>
              <a:ext uri="{FF2B5EF4-FFF2-40B4-BE49-F238E27FC236}">
                <a16:creationId xmlns:a16="http://schemas.microsoft.com/office/drawing/2014/main" id="{19834789-1418-D040-A90C-C0B7C8024AA2}"/>
              </a:ext>
            </a:extLst>
          </p:cNvPr>
          <p:cNvPicPr>
            <a:picLocks noChangeAspect="1"/>
          </p:cNvPicPr>
          <p:nvPr/>
        </p:nvPicPr>
        <p:blipFill>
          <a:blip r:embed="rId2"/>
          <a:stretch>
            <a:fillRect/>
          </a:stretch>
        </p:blipFill>
        <p:spPr>
          <a:xfrm>
            <a:off x="742950" y="1687242"/>
            <a:ext cx="7639050" cy="1741758"/>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19F91C55-02D1-FF6C-5BB5-D404FAB71A29}"/>
              </a:ext>
            </a:extLst>
          </p:cNvPr>
          <p:cNvPicPr>
            <a:picLocks noChangeAspect="1"/>
          </p:cNvPicPr>
          <p:nvPr/>
        </p:nvPicPr>
        <p:blipFill>
          <a:blip r:embed="rId3"/>
          <a:stretch>
            <a:fillRect/>
          </a:stretch>
        </p:blipFill>
        <p:spPr>
          <a:xfrm>
            <a:off x="742950" y="4143374"/>
            <a:ext cx="8780921" cy="1827463"/>
          </a:xfrm>
          <a:prstGeom prst="rect">
            <a:avLst/>
          </a:prstGeom>
        </p:spPr>
      </p:pic>
    </p:spTree>
    <p:extLst>
      <p:ext uri="{BB962C8B-B14F-4D97-AF65-F5344CB8AC3E}">
        <p14:creationId xmlns:p14="http://schemas.microsoft.com/office/powerpoint/2010/main" val="6603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850392" y="-123444"/>
            <a:ext cx="10093833" cy="1069848"/>
          </a:xfrm>
        </p:spPr>
        <p:txBody>
          <a:bodyPr/>
          <a:lstStyle/>
          <a:p>
            <a:r>
              <a:rPr lang="en-US" dirty="0">
                <a:latin typeface="Arial" panose="020B0604020202020204" pitchFamily="34" charset="0"/>
                <a:cs typeface="Arial" panose="020B0604020202020204" pitchFamily="34" charset="0"/>
              </a:rPr>
              <a:t>Understanding the code</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642937" y="1041294"/>
            <a:ext cx="3828479" cy="493776"/>
          </a:xfrm>
        </p:spPr>
        <p:txBody>
          <a:bodyPr/>
          <a:lstStyle/>
          <a:p>
            <a:r>
              <a:rPr lang="en-US" dirty="0">
                <a:latin typeface="Arial" panose="020B0604020202020204" pitchFamily="34" charset="0"/>
                <a:cs typeface="Arial" panose="020B0604020202020204" pitchFamily="34" charset="0"/>
              </a:rPr>
              <a:t>Plotting predictions</a:t>
            </a:r>
          </a:p>
        </p:txBody>
      </p:sp>
      <p:sp>
        <p:nvSpPr>
          <p:cNvPr id="17" name="Text Placeholder 2">
            <a:extLst>
              <a:ext uri="{FF2B5EF4-FFF2-40B4-BE49-F238E27FC236}">
                <a16:creationId xmlns:a16="http://schemas.microsoft.com/office/drawing/2014/main" id="{9EC31020-1EBD-0263-FDBA-3E8981237119}"/>
              </a:ext>
            </a:extLst>
          </p:cNvPr>
          <p:cNvSpPr txBox="1">
            <a:spLocks/>
          </p:cNvSpPr>
          <p:nvPr/>
        </p:nvSpPr>
        <p:spPr>
          <a:xfrm>
            <a:off x="589788" y="4847272"/>
            <a:ext cx="5182362"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p:txBody>
      </p:sp>
      <p:sp>
        <p:nvSpPr>
          <p:cNvPr id="20" name="Text Placeholder 2">
            <a:extLst>
              <a:ext uri="{FF2B5EF4-FFF2-40B4-BE49-F238E27FC236}">
                <a16:creationId xmlns:a16="http://schemas.microsoft.com/office/drawing/2014/main" id="{16276F37-30A9-0887-DB76-BA81F45594FE}"/>
              </a:ext>
            </a:extLst>
          </p:cNvPr>
          <p:cNvSpPr txBox="1">
            <a:spLocks/>
          </p:cNvSpPr>
          <p:nvPr/>
        </p:nvSpPr>
        <p:spPr>
          <a:xfrm>
            <a:off x="642937" y="2841540"/>
            <a:ext cx="5182362"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p:txBody>
      </p:sp>
      <p:pic>
        <p:nvPicPr>
          <p:cNvPr id="4" name="Picture 3" descr="A computer code with black text&#10;&#10;Description automatically generated">
            <a:extLst>
              <a:ext uri="{FF2B5EF4-FFF2-40B4-BE49-F238E27FC236}">
                <a16:creationId xmlns:a16="http://schemas.microsoft.com/office/drawing/2014/main" id="{1EC739C7-ED01-CC13-2367-3494695A5B7F}"/>
              </a:ext>
            </a:extLst>
          </p:cNvPr>
          <p:cNvPicPr>
            <a:picLocks noChangeAspect="1"/>
          </p:cNvPicPr>
          <p:nvPr/>
        </p:nvPicPr>
        <p:blipFill>
          <a:blip r:embed="rId2"/>
          <a:stretch>
            <a:fillRect/>
          </a:stretch>
        </p:blipFill>
        <p:spPr>
          <a:xfrm>
            <a:off x="719136" y="1498488"/>
            <a:ext cx="6253164" cy="1836828"/>
          </a:xfrm>
          <a:prstGeom prst="rect">
            <a:avLst/>
          </a:prstGeom>
        </p:spPr>
      </p:pic>
      <p:pic>
        <p:nvPicPr>
          <p:cNvPr id="6" name="Picture 5" descr="A graph showing the price of a stock market&#10;&#10;Description automatically generated with medium confidence">
            <a:extLst>
              <a:ext uri="{FF2B5EF4-FFF2-40B4-BE49-F238E27FC236}">
                <a16:creationId xmlns:a16="http://schemas.microsoft.com/office/drawing/2014/main" id="{1B26E5EB-2202-8C16-1890-BBFD85792DCF}"/>
              </a:ext>
            </a:extLst>
          </p:cNvPr>
          <p:cNvPicPr>
            <a:picLocks noChangeAspect="1"/>
          </p:cNvPicPr>
          <p:nvPr/>
        </p:nvPicPr>
        <p:blipFill>
          <a:blip r:embed="rId3"/>
          <a:stretch>
            <a:fillRect/>
          </a:stretch>
        </p:blipFill>
        <p:spPr>
          <a:xfrm>
            <a:off x="1943100" y="1498488"/>
            <a:ext cx="8305800" cy="5029200"/>
          </a:xfrm>
          <a:prstGeom prst="rect">
            <a:avLst/>
          </a:prstGeom>
        </p:spPr>
      </p:pic>
    </p:spTree>
    <p:extLst>
      <p:ext uri="{BB962C8B-B14F-4D97-AF65-F5344CB8AC3E}">
        <p14:creationId xmlns:p14="http://schemas.microsoft.com/office/powerpoint/2010/main" val="116655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HOW TO GET 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latin typeface="Arial" panose="020B0604020202020204" pitchFamily="34" charset="0"/>
                <a:cs typeface="Arial" panose="020B0604020202020204" pitchFamily="34" charset="0"/>
              </a:rPr>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pPr>
              <a:lnSpc>
                <a:spcPct val="150000"/>
              </a:lnSpc>
            </a:pPr>
            <a:r>
              <a:rPr lang="en-US" dirty="0">
                <a:latin typeface="Arial" panose="020B0604020202020204" pitchFamily="34" charset="0"/>
                <a:cs typeface="Arial" panose="020B0604020202020204" pitchFamily="34" charset="0"/>
              </a:rPr>
              <a:t>Do research and gather historical stock data from Yahoo finance;</a:t>
            </a:r>
          </a:p>
          <a:p>
            <a:pPr>
              <a:lnSpc>
                <a:spcPct val="150000"/>
              </a:lnSpc>
            </a:pPr>
            <a:r>
              <a:rPr lang="en-US" dirty="0">
                <a:latin typeface="Arial" panose="020B0604020202020204" pitchFamily="34" charset="0"/>
                <a:cs typeface="Arial" panose="020B0604020202020204" pitchFamily="34" charset="0"/>
              </a:rPr>
              <a:t>Python with its versatile libraries </a:t>
            </a:r>
          </a:p>
          <a:p>
            <a:pPr>
              <a:lnSpc>
                <a:spcPct val="150000"/>
              </a:lnSpc>
            </a:pPr>
            <a:r>
              <a:rPr lang="en-US" dirty="0">
                <a:latin typeface="Arial" panose="020B0604020202020204" pitchFamily="34" charset="0"/>
                <a:cs typeface="Arial" panose="020B0604020202020204" pitchFamily="34" charset="0"/>
              </a:rPr>
              <a:t>Follow the markets closely</a:t>
            </a:r>
            <a:r>
              <a:rPr lang="en-US" dirty="0"/>
              <a:t>​</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latin typeface="Arial" panose="020B0604020202020204" pitchFamily="34" charset="0"/>
                <a:cs typeface="Arial" panose="020B0604020202020204" pitchFamily="34" charset="0"/>
              </a:rPr>
              <a:t>Utilize resources</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pPr>
              <a:lnSpc>
                <a:spcPct val="200000"/>
              </a:lnSpc>
            </a:pPr>
            <a:r>
              <a:rPr lang="en-US" dirty="0">
                <a:latin typeface="Arial" panose="020B0604020202020204" pitchFamily="34" charset="0"/>
                <a:cs typeface="Arial" panose="020B0604020202020204" pitchFamily="34" charset="0"/>
              </a:rPr>
              <a:t>Be cautious of missing headers or libraries</a:t>
            </a:r>
          </a:p>
          <a:p>
            <a:pPr>
              <a:lnSpc>
                <a:spcPct val="200000"/>
              </a:lnSpc>
            </a:pPr>
            <a:r>
              <a:rPr lang="en-US" dirty="0">
                <a:latin typeface="Arial" panose="020B0604020202020204" pitchFamily="34" charset="0"/>
                <a:cs typeface="Arial" panose="020B0604020202020204" pitchFamily="34" charset="0"/>
              </a:rPr>
              <a:t>Start small. Build on something that is working. </a:t>
            </a:r>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Optimize</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pPr>
              <a:lnSpc>
                <a:spcPct val="200000"/>
              </a:lnSpc>
            </a:pPr>
            <a:r>
              <a:rPr lang="en-US" dirty="0">
                <a:latin typeface="Arial" panose="020B0604020202020204" pitchFamily="34" charset="0"/>
                <a:cs typeface="Arial" panose="020B0604020202020204" pitchFamily="34" charset="0"/>
              </a:rPr>
              <a:t>We applied ”early stopping” callback</a:t>
            </a:r>
          </a:p>
          <a:p>
            <a:pPr>
              <a:lnSpc>
                <a:spcPct val="200000"/>
              </a:lnSpc>
            </a:pPr>
            <a:r>
              <a:rPr lang="en-US" dirty="0">
                <a:latin typeface="Arial" panose="020B0604020202020204" pitchFamily="34" charset="0"/>
                <a:cs typeface="Arial" panose="020B0604020202020204" pitchFamily="34" charset="0"/>
              </a:rPr>
              <a:t>Prototype and test. Repeat</a:t>
            </a:r>
            <a:endParaRPr lang="en-US" dirty="0"/>
          </a:p>
          <a:p>
            <a:endParaRPr lang="en-US" dirty="0"/>
          </a:p>
        </p:txBody>
      </p:sp>
    </p:spTree>
    <p:extLst>
      <p:ext uri="{BB962C8B-B14F-4D97-AF65-F5344CB8AC3E}">
        <p14:creationId xmlns:p14="http://schemas.microsoft.com/office/powerpoint/2010/main" val="18770809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 calcmode="lin" valueType="num">
                                      <p:cBhvr>
                                        <p:cTn id="14"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0">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p:cTn id="19"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p:cTn id="26"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0">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 calcmode="lin" valueType="num">
                                      <p:cBhvr>
                                        <p:cTn id="33"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5">
                                            <p:txEl>
                                              <p:pRg st="0" end="0"/>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1">
                                            <p:txEl>
                                              <p:pRg st="0" end="0"/>
                                            </p:txEl>
                                          </p:spTgt>
                                        </p:tgtEl>
                                        <p:attrNameLst>
                                          <p:attrName>style.visibility</p:attrName>
                                        </p:attrNameLst>
                                      </p:cBhvr>
                                      <p:to>
                                        <p:strVal val="visible"/>
                                      </p:to>
                                    </p:set>
                                    <p:anim calcmode="lin" valueType="num">
                                      <p:cBhvr>
                                        <p:cTn id="38"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11">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anim calcmode="lin" valueType="num">
                                      <p:cBhvr>
                                        <p:cTn id="45"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46"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47" dur="500"/>
                                        <p:tgtEl>
                                          <p:spTgt spid="1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 calcmode="lin" valueType="num">
                                      <p:cBhvr>
                                        <p:cTn id="52"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54" dur="500"/>
                                        <p:tgtEl>
                                          <p:spTgt spid="12">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3">
                                            <p:txEl>
                                              <p:pRg st="0" end="0"/>
                                            </p:txEl>
                                          </p:spTgt>
                                        </p:tgtEl>
                                        <p:attrNameLst>
                                          <p:attrName>style.visibility</p:attrName>
                                        </p:attrNameLst>
                                      </p:cBhvr>
                                      <p:to>
                                        <p:strVal val="visible"/>
                                      </p:to>
                                    </p:set>
                                    <p:anim calcmode="lin" valueType="num">
                                      <p:cBhvr>
                                        <p:cTn id="59"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60"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61" dur="500"/>
                                        <p:tgtEl>
                                          <p:spTgt spid="1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3">
                                            <p:txEl>
                                              <p:pRg st="1" end="1"/>
                                            </p:txEl>
                                          </p:spTgt>
                                        </p:tgtEl>
                                        <p:attrNameLst>
                                          <p:attrName>style.visibility</p:attrName>
                                        </p:attrNameLst>
                                      </p:cBhvr>
                                      <p:to>
                                        <p:strVal val="visible"/>
                                      </p:to>
                                    </p:set>
                                    <p:anim calcmode="lin" valueType="num">
                                      <p:cBhvr>
                                        <p:cTn id="66"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67"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6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uiExpand="1" build="p"/>
      <p:bldP spid="5" grpId="0" build="p"/>
      <p:bldP spid="11" grpId="0" build="p"/>
      <p:bldP spid="12" grpId="0" build="p"/>
      <p:bldP spid="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1403383"/>
            <a:ext cx="7735824" cy="1069848"/>
          </a:xfrm>
        </p:spPr>
        <p:txBody>
          <a:bodyPr/>
          <a:lstStyle/>
          <a:p>
            <a:r>
              <a:rPr lang="en-US" sz="4800" b="1" spc="600" dirty="0">
                <a:ln w="28575">
                  <a:noFill/>
                  <a:prstDash val="solid"/>
                </a:ln>
                <a:solidFill>
                  <a:schemeClr val="bg1"/>
                </a:solidFill>
                <a:latin typeface="Arial" panose="020B0604020202020204" pitchFamily="34" charset="0"/>
                <a:ea typeface="Verdana" panose="020B0604030504040204" pitchFamily="34" charset="0"/>
                <a:cs typeface="Arial" panose="020B0604020202020204" pitchFamily="34" charset="0"/>
              </a:rPr>
              <a:t>SUMMARY</a:t>
            </a:r>
            <a:endParaRPr lang="en-US"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623887" y="2785952"/>
            <a:ext cx="10944225" cy="2492342"/>
          </a:xfrm>
        </p:spPr>
        <p:txBody>
          <a:bodyPr/>
          <a:lstStyle/>
          <a:p>
            <a:r>
              <a:rPr lang="en-US" sz="1800" dirty="0">
                <a:solidFill>
                  <a:schemeClr val="bg1"/>
                </a:solidFill>
                <a:latin typeface="Arial" panose="020B0604020202020204" pitchFamily="34" charset="0"/>
                <a:ea typeface="+mn-lt"/>
                <a:cs typeface="Arial" panose="020B0604020202020204" pitchFamily="34" charset="0"/>
              </a:rPr>
              <a:t>We </a:t>
            </a:r>
            <a:r>
              <a:rPr lang="en-US" dirty="0">
                <a:latin typeface="Arial" panose="020B0604020202020204" pitchFamily="34" charset="0"/>
                <a:ea typeface="+mn-lt"/>
                <a:cs typeface="Arial" panose="020B0604020202020204" pitchFamily="34" charset="0"/>
              </a:rPr>
              <a:t>used advanced neural network models to try and predict stock prizes for two major indices: S&amp;P 500 in the United States and FTSE 100 in the United Kingdom. </a:t>
            </a:r>
          </a:p>
          <a:p>
            <a:r>
              <a:rPr lang="en-US" dirty="0">
                <a:latin typeface="Arial" panose="020B0604020202020204" pitchFamily="34" charset="0"/>
                <a:ea typeface="+mn-lt"/>
                <a:cs typeface="Arial" panose="020B0604020202020204" pitchFamily="34" charset="0"/>
              </a:rPr>
              <a:t>By employing LSTM networks we achieved these predictions and visualized them compared to real statistics to see how efficient the model is. This tool provided us with valuable insights into market trends and served as an educational resource for better understanding the intersection between finance and technology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7596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Arial" panose="020B0604020202020204" pitchFamily="34" charset="0"/>
                <a:cs typeface="Arial" panose="020B0604020202020204" pitchFamily="34" charset="0"/>
              </a:rPr>
              <a:t>THANK YOU</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Arial" panose="020B0604020202020204" pitchFamily="34" charset="0"/>
                <a:cs typeface="Arial" panose="020B0604020202020204" pitchFamily="34" charset="0"/>
              </a:rPr>
              <a:t>Team 5</a:t>
            </a:r>
          </a:p>
          <a:p>
            <a:pPr algn="l"/>
            <a:r>
              <a:rPr lang="en-US" dirty="0">
                <a:latin typeface="Arial" panose="020B0604020202020204" pitchFamily="34" charset="0"/>
                <a:cs typeface="Arial" panose="020B0604020202020204" pitchFamily="34" charset="0"/>
              </a:rPr>
              <a:t>GitHub</a:t>
            </a:r>
          </a:p>
          <a:p>
            <a:pPr algn="l"/>
            <a:r>
              <a:rPr lang="en-US" dirty="0">
                <a:latin typeface="Arial" panose="020B0604020202020204" pitchFamily="34" charset="0"/>
                <a:cs typeface="Arial" panose="020B0604020202020204" pitchFamily="34" charset="0"/>
              </a:rPr>
              <a:t>iCloud</a:t>
            </a:r>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566928"/>
            <a:ext cx="8878824" cy="1069848"/>
          </a:xfrm>
        </p:spPr>
        <p:txBody>
          <a:bodyPr>
            <a:normAutofit/>
          </a:bodyPr>
          <a:lstStyle/>
          <a:p>
            <a:r>
              <a:rPr lang="en-US" sz="4200" b="1" spc="600" dirty="0">
                <a:ln w="28575">
                  <a:noFill/>
                  <a:prstDash val="solid"/>
                </a:ln>
                <a:solidFill>
                  <a:schemeClr val="bg1"/>
                </a:solidFill>
                <a:latin typeface="Arial" panose="020B0604020202020204" pitchFamily="34" charset="0"/>
                <a:cs typeface="Arial" panose="020B0604020202020204" pitchFamily="34" charset="0"/>
              </a:rPr>
              <a:t>CONTENTS</a:t>
            </a:r>
            <a:endParaRPr lang="en-US" sz="42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Arial" panose="020B0604020202020204" pitchFamily="34" charset="0"/>
                <a:cs typeface="Arial" panose="020B0604020202020204"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Arial" panose="020B0604020202020204" pitchFamily="34" charset="0"/>
                <a:cs typeface="Arial" panose="020B0604020202020204" pitchFamily="34" charset="0"/>
              </a:rPr>
              <a:t>Objectives</a:t>
            </a:r>
            <a:endParaRPr lang="en-US" dirty="0">
              <a:solidFill>
                <a:schemeClr val="bg1"/>
              </a:solidFill>
              <a:latin typeface="Arial" panose="020B0604020202020204" pitchFamily="34" charset="0"/>
              <a:cs typeface="Arial" panose="020B0604020202020204"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Arial" panose="020B0604020202020204" pitchFamily="34" charset="0"/>
                <a:cs typeface="Arial" panose="020B0604020202020204" pitchFamily="34" charset="0"/>
              </a:rPr>
              <a:t>Project Build-Up</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Arial" panose="020B0604020202020204" pitchFamily="34" charset="0"/>
                <a:cs typeface="Arial" panose="020B0604020202020204" pitchFamily="34" charset="0"/>
              </a:rPr>
              <a:t>Data Collection &amp; Results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Arial" panose="020B0604020202020204" pitchFamily="34" charset="0"/>
                <a:cs typeface="Arial" panose="020B0604020202020204" pitchFamily="34" charset="0"/>
              </a:rPr>
              <a:t>Summary</a:t>
            </a:r>
          </a:p>
        </p:txBody>
      </p:sp>
    </p:spTree>
    <p:extLst>
      <p:ext uri="{BB962C8B-B14F-4D97-AF65-F5344CB8AC3E}">
        <p14:creationId xmlns:p14="http://schemas.microsoft.com/office/powerpoint/2010/main" val="35480270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a:xfrm>
            <a:off x="1656588" y="510950"/>
            <a:ext cx="8878824" cy="1069848"/>
          </a:xfrm>
        </p:spPr>
        <p:txBody>
          <a:bodyPr/>
          <a:lstStyle/>
          <a:p>
            <a:r>
              <a:rPr lang="en-US" sz="4200" dirty="0">
                <a:latin typeface="Arial" panose="020B0604020202020204" pitchFamily="34" charset="0"/>
                <a:cs typeface="Arial" panose="020B0604020202020204" pitchFamily="34" charset="0"/>
              </a:rPr>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a:xfrm>
            <a:off x="1944104" y="5102254"/>
            <a:ext cx="2468880" cy="365760"/>
          </a:xfrm>
        </p:spPr>
        <p:txBody>
          <a:bodyPr/>
          <a:lstStyle/>
          <a:p>
            <a:r>
              <a:rPr lang="en-US" dirty="0">
                <a:latin typeface="Arial" panose="020B0604020202020204" pitchFamily="34" charset="0"/>
                <a:cs typeface="Arial" panose="020B0604020202020204" pitchFamily="34" charset="0"/>
              </a:rPr>
              <a:t>Ioana-Cristina</a:t>
            </a:r>
            <a:r>
              <a:rPr lang="en-US" dirty="0"/>
              <a:t> </a:t>
            </a:r>
            <a:r>
              <a:rPr lang="en-US" dirty="0">
                <a:latin typeface="Arial" panose="020B0604020202020204" pitchFamily="34" charset="0"/>
                <a:cs typeface="Arial" panose="020B0604020202020204" pitchFamily="34" charset="0"/>
              </a:rPr>
              <a:t>Mihai</a:t>
            </a:r>
          </a:p>
        </p:txBody>
      </p:sp>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a:xfrm>
            <a:off x="7779016" y="5102254"/>
            <a:ext cx="2468880" cy="365760"/>
          </a:xfrm>
        </p:spPr>
        <p:txBody>
          <a:bodyPr/>
          <a:lstStyle/>
          <a:p>
            <a:r>
              <a:rPr lang="en-US" dirty="0">
                <a:latin typeface="Arial" panose="020B0604020202020204" pitchFamily="34" charset="0"/>
                <a:cs typeface="Arial" panose="020B0604020202020204" pitchFamily="34" charset="0"/>
              </a:rPr>
              <a:t>Vlad Simion​</a:t>
            </a:r>
          </a:p>
        </p:txBody>
      </p:sp>
      <p:pic>
        <p:nvPicPr>
          <p:cNvPr id="42" name="Picture Placeholder 41" descr="A person sitting on stairs near water&#10;&#10;Description automatically generated">
            <a:extLst>
              <a:ext uri="{FF2B5EF4-FFF2-40B4-BE49-F238E27FC236}">
                <a16:creationId xmlns:a16="http://schemas.microsoft.com/office/drawing/2014/main" id="{39257340-4821-3C44-4771-23ED11334422}"/>
              </a:ext>
            </a:extLst>
          </p:cNvPr>
          <p:cNvPicPr>
            <a:picLocks noGrp="1" noChangeAspect="1"/>
          </p:cNvPicPr>
          <p:nvPr>
            <p:ph type="pic" sz="quarter" idx="23"/>
          </p:nvPr>
        </p:nvPicPr>
        <p:blipFill>
          <a:blip r:embed="rId2"/>
          <a:srcRect t="12500" b="12500"/>
          <a:stretch>
            <a:fillRect/>
          </a:stretch>
        </p:blipFill>
        <p:spPr>
          <a:xfrm>
            <a:off x="7739898" y="1961533"/>
            <a:ext cx="2547114" cy="2547114"/>
          </a:xfrm>
        </p:spPr>
      </p:pic>
      <p:pic>
        <p:nvPicPr>
          <p:cNvPr id="38" name="Picture Placeholder 37" descr="A person sitting in a chair holding a cup of coffee&#10;&#10;Description automatically generated">
            <a:extLst>
              <a:ext uri="{FF2B5EF4-FFF2-40B4-BE49-F238E27FC236}">
                <a16:creationId xmlns:a16="http://schemas.microsoft.com/office/drawing/2014/main" id="{011CC4CF-2631-73B7-77DE-496DBA8943C3}"/>
              </a:ext>
            </a:extLst>
          </p:cNvPr>
          <p:cNvPicPr>
            <a:picLocks noGrp="1" noChangeAspect="1"/>
          </p:cNvPicPr>
          <p:nvPr>
            <p:ph type="pic" sz="quarter" idx="20"/>
          </p:nvPr>
        </p:nvPicPr>
        <p:blipFill>
          <a:blip r:embed="rId3"/>
          <a:srcRect t="300" b="300"/>
          <a:stretch>
            <a:fillRect/>
          </a:stretch>
        </p:blipFill>
        <p:spPr>
          <a:xfrm>
            <a:off x="1904988" y="2066441"/>
            <a:ext cx="2547113" cy="2547113"/>
          </a:xfrm>
        </p:spPr>
      </p:pic>
      <p:pic>
        <p:nvPicPr>
          <p:cNvPr id="40" name="Picture Placeholder 39" descr="A person in a suit and tie&#10;&#10;Description automatically generated">
            <a:extLst>
              <a:ext uri="{FF2B5EF4-FFF2-40B4-BE49-F238E27FC236}">
                <a16:creationId xmlns:a16="http://schemas.microsoft.com/office/drawing/2014/main" id="{A186AD49-FDD8-D491-48EB-734F27156906}"/>
              </a:ext>
            </a:extLst>
          </p:cNvPr>
          <p:cNvPicPr>
            <a:picLocks noGrp="1" noChangeAspect="1"/>
          </p:cNvPicPr>
          <p:nvPr>
            <p:ph type="pic" sz="quarter" idx="22"/>
          </p:nvPr>
        </p:nvPicPr>
        <p:blipFill>
          <a:blip r:embed="rId4"/>
          <a:srcRect t="16687" b="16687"/>
          <a:stretch>
            <a:fillRect/>
          </a:stretch>
        </p:blipFill>
        <p:spPr>
          <a:xfrm>
            <a:off x="4822443" y="1961533"/>
            <a:ext cx="2547113" cy="2547113"/>
          </a:xfrm>
        </p:spPr>
      </p:pic>
      <p:sp>
        <p:nvSpPr>
          <p:cNvPr id="29" name="Text Placeholder 28">
            <a:extLst>
              <a:ext uri="{FF2B5EF4-FFF2-40B4-BE49-F238E27FC236}">
                <a16:creationId xmlns:a16="http://schemas.microsoft.com/office/drawing/2014/main" id="{09DB1951-54C4-1307-B390-7419DF31D77A}"/>
              </a:ext>
            </a:extLst>
          </p:cNvPr>
          <p:cNvSpPr>
            <a:spLocks noGrp="1"/>
          </p:cNvSpPr>
          <p:nvPr>
            <p:ph type="body" sz="quarter" idx="16"/>
          </p:nvPr>
        </p:nvSpPr>
        <p:spPr>
          <a:xfrm>
            <a:off x="4861559" y="5102254"/>
            <a:ext cx="2468880" cy="365760"/>
          </a:xfrm>
        </p:spPr>
        <p:txBody>
          <a:bodyPr/>
          <a:lstStyle/>
          <a:p>
            <a:r>
              <a:rPr lang="en-US" dirty="0" err="1">
                <a:latin typeface="Arial" panose="020B0604020202020204" pitchFamily="34" charset="0"/>
                <a:cs typeface="Arial" panose="020B0604020202020204" pitchFamily="34" charset="0"/>
              </a:rPr>
              <a:t>Mihnea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Prodea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9562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P spid="2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014984"/>
            <a:ext cx="7735824" cy="1069848"/>
          </a:xfrm>
        </p:spPr>
        <p:txBody>
          <a:bodyPr/>
          <a:lstStyle/>
          <a:p>
            <a:r>
              <a:rPr lang="en-US" sz="4200" dirty="0">
                <a:latin typeface="Arial" panose="020B0604020202020204" pitchFamily="34" charset="0"/>
                <a:cs typeface="Arial" panose="020B0604020202020204" pitchFamily="34" charset="0"/>
              </a:rPr>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619249" y="2732532"/>
            <a:ext cx="8848725" cy="1133856"/>
          </a:xfrm>
        </p:spPr>
        <p:txBody>
          <a:bodyPr/>
          <a:lstStyle/>
          <a:p>
            <a:r>
              <a:rPr lang="en-US" sz="2000" dirty="0">
                <a:latin typeface="Arial" panose="020B0604020202020204" pitchFamily="34" charset="0"/>
                <a:cs typeface="Arial" panose="020B0604020202020204" pitchFamily="34" charset="0"/>
              </a:rPr>
              <a:t>The ability to foresee market movements is more crucial than ever in such a dynamic landscape. </a:t>
            </a:r>
          </a:p>
          <a:p>
            <a:r>
              <a:rPr lang="en-US" sz="2000" dirty="0">
                <a:latin typeface="Arial" panose="020B0604020202020204" pitchFamily="34" charset="0"/>
                <a:cs typeface="Arial" panose="020B0604020202020204" pitchFamily="34" charset="0"/>
              </a:rPr>
              <a:t>For </a:t>
            </a:r>
            <a:r>
              <a:rPr lang="en-US" sz="2000" dirty="0" err="1">
                <a:latin typeface="Arial" panose="020B0604020202020204" pitchFamily="34" charset="0"/>
                <a:cs typeface="Arial" panose="020B0604020202020204" pitchFamily="34" charset="0"/>
              </a:rPr>
              <a:t>inverstors</a:t>
            </a:r>
            <a:r>
              <a:rPr lang="en-US" sz="2000" dirty="0">
                <a:latin typeface="Arial" panose="020B0604020202020204" pitchFamily="34" charset="0"/>
                <a:cs typeface="Arial" panose="020B0604020202020204" pitchFamily="34" charset="0"/>
              </a:rPr>
              <a:t> to properly manage their portfolios, they need to visualize datasets, find useful patterns and gain valuable insights such as a stock daily returns and risks. </a:t>
            </a:r>
          </a:p>
          <a:p>
            <a:r>
              <a:rPr lang="en-US" sz="2000" dirty="0">
                <a:latin typeface="Arial" panose="020B0604020202020204" pitchFamily="34" charset="0"/>
                <a:cs typeface="Arial" panose="020B0604020202020204" pitchFamily="34" charset="0"/>
              </a:rPr>
              <a:t>We are to present in the following slides how Python can help perform stock data visualization and comparison</a:t>
            </a:r>
            <a:r>
              <a:rPr lang="en-US" dirty="0">
                <a:latin typeface="Arial" panose="020B060402020202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19075" y="352044"/>
            <a:ext cx="11753850" cy="1600200"/>
          </a:xfrm>
        </p:spPr>
        <p:txBody>
          <a:bodyPr/>
          <a:lstStyle/>
          <a:p>
            <a:r>
              <a:rPr lang="en-US" sz="4800" dirty="0">
                <a:latin typeface="Arial" panose="020B0604020202020204" pitchFamily="34" charset="0"/>
                <a:cs typeface="Arial" panose="020B0604020202020204" pitchFamily="34" charset="0"/>
              </a:rPr>
              <a:t>Disclaimer</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This project is not to be used as investing advice as it is only a model using an occurring neural network using the last “N” DAYS TO PREDICT ONE DAY INTO THE FUTURE</a:t>
            </a:r>
          </a:p>
        </p:txBody>
      </p:sp>
    </p:spTree>
    <p:extLst>
      <p:ext uri="{BB962C8B-B14F-4D97-AF65-F5344CB8AC3E}">
        <p14:creationId xmlns:p14="http://schemas.microsoft.com/office/powerpoint/2010/main" val="121321001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2476" y="0"/>
            <a:ext cx="9144000" cy="1069848"/>
          </a:xfrm>
        </p:spPr>
        <p:txBody>
          <a:bodyPr/>
          <a:lstStyle/>
          <a:p>
            <a:r>
              <a:rPr lang="en-US" dirty="0">
                <a:latin typeface="Arial" panose="020B0604020202020204" pitchFamily="34" charset="0"/>
                <a:cs typeface="Arial" panose="020B0604020202020204" pitchFamily="34" charset="0"/>
              </a:rPr>
              <a:t>Objectives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57175" y="1689354"/>
            <a:ext cx="11715750" cy="758952"/>
          </a:xfrm>
        </p:spPr>
        <p:txBody>
          <a:bodyPr/>
          <a:lstStyle/>
          <a:p>
            <a:pPr marL="342900" indent="-342900" algn="l">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Provide a comprehensive analysis of the two major indices – considered crucial benchmarks – in UK and US markets;</a:t>
            </a:r>
          </a:p>
          <a:p>
            <a:pPr marL="342900" indent="-342900" algn="l">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Understand the current state of these market stocks;</a:t>
            </a:r>
          </a:p>
          <a:p>
            <a:pPr marL="342900" indent="-342900" algn="l">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Identify trends and patterns;</a:t>
            </a:r>
          </a:p>
          <a:p>
            <a:pPr marL="342900" indent="-342900" algn="l">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Compare the proposed model to the real one;</a:t>
            </a:r>
          </a:p>
          <a:p>
            <a:pPr marL="342900" indent="-342900" algn="l">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Compare the two indices;</a:t>
            </a:r>
          </a:p>
          <a:p>
            <a:pPr marL="342900" indent="-342900" algn="l">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Analyze the role of key sectors in shaping these trends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47629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47472"/>
            <a:ext cx="10881360" cy="1069848"/>
          </a:xfrm>
        </p:spPr>
        <p:txBody>
          <a:bodyPr/>
          <a:lstStyle/>
          <a:p>
            <a:r>
              <a:rPr lang="en-US" sz="4000" b="1" spc="600" dirty="0">
                <a:ln w="28575">
                  <a:noFill/>
                  <a:prstDash val="solid"/>
                </a:ln>
                <a:solidFill>
                  <a:schemeClr val="bg1"/>
                </a:solidFill>
                <a:latin typeface="Arial" panose="020B0604020202020204" pitchFamily="34" charset="0"/>
                <a:cs typeface="Arial" panose="020B0604020202020204" pitchFamily="34" charset="0"/>
              </a:rPr>
              <a:t>UK VS US- overview</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7" name="Content Placeholder 6">
            <a:extLst>
              <a:ext uri="{FF2B5EF4-FFF2-40B4-BE49-F238E27FC236}">
                <a16:creationId xmlns:a16="http://schemas.microsoft.com/office/drawing/2014/main" id="{807209F0-C827-1119-89F2-EB8A0572E944}"/>
              </a:ext>
            </a:extLst>
          </p:cNvPr>
          <p:cNvSpPr>
            <a:spLocks noGrp="1"/>
          </p:cNvSpPr>
          <p:nvPr>
            <p:ph idx="1"/>
          </p:nvPr>
        </p:nvSpPr>
        <p:spPr>
          <a:xfrm>
            <a:off x="581025" y="860298"/>
            <a:ext cx="11515725" cy="3547872"/>
          </a:xfrm>
        </p:spPr>
        <p:txBody>
          <a:bodyPr/>
          <a:lstStyle/>
          <a:p>
            <a:r>
              <a:rPr lang="en-US" sz="2800" b="1" dirty="0">
                <a:effectLst/>
                <a:latin typeface="Arial" panose="020B0604020202020204" pitchFamily="34" charset="0"/>
                <a:cs typeface="Arial" panose="020B0604020202020204" pitchFamily="34" charset="0"/>
              </a:rPr>
              <a:t>Stock Market Analysis:</a:t>
            </a:r>
          </a:p>
          <a:p>
            <a:pPr marL="0" indent="0">
              <a:buNone/>
            </a:pP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t>
            </a:r>
            <a:r>
              <a:rPr lang="en-US" sz="2000" dirty="0">
                <a:effectLst/>
                <a:latin typeface="Arial" panose="020B0604020202020204" pitchFamily="34" charset="0"/>
                <a:cs typeface="Arial" panose="020B0604020202020204" pitchFamily="34" charset="0"/>
              </a:rPr>
              <a:t>the process of evaluating the performance of stocks and other securities in order to make informed investment decisions. It involves analyzing financial statements, economic indicators, and market trends to determine the value of a particular stock or portfolio of stocks.</a:t>
            </a:r>
            <a:endParaRPr lang="en-US"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2BCE1B1-ACBF-2FBE-B49E-65EB6D7C6A39}"/>
              </a:ext>
            </a:extLst>
          </p:cNvPr>
          <p:cNvPicPr>
            <a:picLocks noChangeAspect="1"/>
          </p:cNvPicPr>
          <p:nvPr/>
        </p:nvPicPr>
        <p:blipFill>
          <a:blip r:embed="rId2"/>
          <a:stretch>
            <a:fillRect/>
          </a:stretch>
        </p:blipFill>
        <p:spPr>
          <a:xfrm>
            <a:off x="1113663" y="2860643"/>
            <a:ext cx="3934587" cy="22112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7016CFAD-03D8-53E4-9050-C5BF832B5793}"/>
              </a:ext>
            </a:extLst>
          </p:cNvPr>
          <p:cNvPicPr>
            <a:picLocks noChangeAspect="1"/>
          </p:cNvPicPr>
          <p:nvPr/>
        </p:nvPicPr>
        <p:blipFill>
          <a:blip r:embed="rId3"/>
          <a:stretch>
            <a:fillRect/>
          </a:stretch>
        </p:blipFill>
        <p:spPr>
          <a:xfrm>
            <a:off x="7143749" y="2860643"/>
            <a:ext cx="3934588" cy="22112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2DB43D57-4F4B-1FBF-5A9C-842B430592F7}"/>
              </a:ext>
            </a:extLst>
          </p:cNvPr>
          <p:cNvSpPr txBox="1"/>
          <p:nvPr/>
        </p:nvSpPr>
        <p:spPr>
          <a:xfrm>
            <a:off x="733425" y="5160824"/>
            <a:ext cx="5362575" cy="1477328"/>
          </a:xfrm>
          <a:prstGeom prst="rect">
            <a:avLst/>
          </a:prstGeom>
          <a:noFill/>
        </p:spPr>
        <p:txBody>
          <a:bodyPr wrap="square">
            <a:spAutoFit/>
          </a:bodyPr>
          <a:lstStyle/>
          <a:p>
            <a:r>
              <a:rPr lang="en-US" dirty="0">
                <a:solidFill>
                  <a:schemeClr val="bg1"/>
                </a:solidFill>
                <a:effectLst/>
                <a:latin typeface="Arial" panose="020B0604020202020204" pitchFamily="34" charset="0"/>
                <a:cs typeface="Arial" panose="020B0604020202020204" pitchFamily="34" charset="0"/>
              </a:rPr>
              <a:t>The UK stock market is dominated by a few key players, including HSBC, Barclays, and Lloyds Banking Group. These companies have a significant impact on investor sentiment and can influence the overall performance of the market.</a:t>
            </a:r>
            <a:endParaRPr lang="en-US"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FB6F8A1-86EF-E57C-4B72-BBB88A8B4E83}"/>
              </a:ext>
            </a:extLst>
          </p:cNvPr>
          <p:cNvSpPr txBox="1"/>
          <p:nvPr/>
        </p:nvSpPr>
        <p:spPr>
          <a:xfrm>
            <a:off x="6572250" y="5160824"/>
            <a:ext cx="5910262" cy="1477328"/>
          </a:xfrm>
          <a:prstGeom prst="rect">
            <a:avLst/>
          </a:prstGeom>
          <a:noFill/>
        </p:spPr>
        <p:txBody>
          <a:bodyPr wrap="square">
            <a:spAutoFit/>
          </a:bodyPr>
          <a:lstStyle/>
          <a:p>
            <a:r>
              <a:rPr lang="en-US" dirty="0">
                <a:solidFill>
                  <a:schemeClr val="bg1"/>
                </a:solidFill>
                <a:effectLst/>
                <a:latin typeface="Arial" panose="020B0604020202020204" pitchFamily="34" charset="0"/>
                <a:cs typeface="Arial" panose="020B0604020202020204" pitchFamily="34" charset="0"/>
              </a:rPr>
              <a:t>The US stock market is also dominated by a few key players, including JPMorgan Chase, Bank of America, and Citigroup. These companies have a significant impact on investor sentiment and can influence the overall performance of the market.</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60760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47472"/>
            <a:ext cx="10881360" cy="1069848"/>
          </a:xfrm>
        </p:spPr>
        <p:txBody>
          <a:bodyPr/>
          <a:lstStyle/>
          <a:p>
            <a:r>
              <a:rPr lang="en-US" dirty="0">
                <a:ln w="28575">
                  <a:noFill/>
                  <a:prstDash val="solid"/>
                </a:ln>
                <a:latin typeface="Arial" panose="020B0604020202020204" pitchFamily="34" charset="0"/>
                <a:cs typeface="Arial" panose="020B0604020202020204" pitchFamily="34" charset="0"/>
              </a:rPr>
              <a:t>FTSE 100 VS </a:t>
            </a:r>
            <a:r>
              <a:rPr lang="en-US" dirty="0" err="1">
                <a:ln w="28575">
                  <a:noFill/>
                  <a:prstDash val="solid"/>
                </a:ln>
                <a:latin typeface="Arial" panose="020B0604020202020204" pitchFamily="34" charset="0"/>
                <a:cs typeface="Arial" panose="020B0604020202020204" pitchFamily="34" charset="0"/>
              </a:rPr>
              <a:t>S&amp;p</a:t>
            </a:r>
            <a:r>
              <a:rPr lang="en-US" dirty="0">
                <a:ln w="28575">
                  <a:noFill/>
                  <a:prstDash val="solid"/>
                </a:ln>
                <a:latin typeface="Arial" panose="020B0604020202020204" pitchFamily="34" charset="0"/>
                <a:cs typeface="Arial" panose="020B0604020202020204" pitchFamily="34" charset="0"/>
              </a:rPr>
              <a:t> 500</a:t>
            </a:r>
            <a:r>
              <a:rPr lang="en-US" sz="4000" b="1" spc="600" dirty="0">
                <a:ln w="28575">
                  <a:noFill/>
                  <a:prstDash val="solid"/>
                </a:ln>
                <a:solidFill>
                  <a:schemeClr val="bg1"/>
                </a:solidFill>
                <a:latin typeface="Arial" panose="020B0604020202020204" pitchFamily="34" charset="0"/>
                <a:cs typeface="Arial" panose="020B0604020202020204" pitchFamily="34" charset="0"/>
              </a:rPr>
              <a:t>- overview</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807209F0-C827-1119-89F2-EB8A0572E944}"/>
              </a:ext>
            </a:extLst>
          </p:cNvPr>
          <p:cNvSpPr>
            <a:spLocks noGrp="1"/>
          </p:cNvSpPr>
          <p:nvPr>
            <p:ph idx="1"/>
          </p:nvPr>
        </p:nvSpPr>
        <p:spPr>
          <a:xfrm>
            <a:off x="581025" y="860298"/>
            <a:ext cx="11515725" cy="3547872"/>
          </a:xfrm>
        </p:spPr>
        <p:txBody>
          <a:bodyPr/>
          <a:lstStyle/>
          <a:p>
            <a:r>
              <a:rPr lang="en-US" sz="2000" dirty="0">
                <a:latin typeface="Arial" panose="020B0604020202020204" pitchFamily="34" charset="0"/>
                <a:cs typeface="Arial" panose="020B0604020202020204" pitchFamily="34" charset="0"/>
              </a:rPr>
              <a:t>Representation: S&amp;P 500 represents a broad cross-section of the U.S. stock market, including some of the largest and most established companies. FTSE 100 represents the London Stock Exchange's top 100 companies by market capitalization.</a:t>
            </a:r>
          </a:p>
          <a:p>
            <a:r>
              <a:rPr lang="en-US" sz="2000" dirty="0">
                <a:latin typeface="Arial" panose="020B0604020202020204" pitchFamily="34" charset="0"/>
                <a:cs typeface="Arial" panose="020B0604020202020204" pitchFamily="34" charset="0"/>
              </a:rPr>
              <a:t>Investment Performance: Many investment funds, including index funds and exchange-traded funds (ETFs), use these indices as benchmarks. Investors often compare their investment performance to these indices to assess how well their portfolios are doing relative to the overall market. Changes in these two are often considered indicators of the overall health and direction of the economy. </a:t>
            </a:r>
          </a:p>
          <a:p>
            <a:r>
              <a:rPr lang="en-US" sz="2000" dirty="0">
                <a:latin typeface="Arial" panose="020B0604020202020204" pitchFamily="34" charset="0"/>
                <a:cs typeface="Arial" panose="020B0604020202020204" pitchFamily="34" charset="0"/>
              </a:rPr>
              <a:t>Global Impact: The S&amp;P 500, being one of the most widely followed indices globally, can impact financial markets worldwide. Changes in the index can influence investor sentiment and trading decisions internationally. Institutional investors and portfolio managers use these indices for risk management and asset allocation. </a:t>
            </a:r>
          </a:p>
        </p:txBody>
      </p:sp>
      <p:pic>
        <p:nvPicPr>
          <p:cNvPr id="8" name="Picture 7">
            <a:extLst>
              <a:ext uri="{FF2B5EF4-FFF2-40B4-BE49-F238E27FC236}">
                <a16:creationId xmlns:a16="http://schemas.microsoft.com/office/drawing/2014/main" id="{72BCE1B1-ACBF-2FBE-B49E-65EB6D7C6A39}"/>
              </a:ext>
            </a:extLst>
          </p:cNvPr>
          <p:cNvPicPr>
            <a:picLocks noChangeAspect="1"/>
          </p:cNvPicPr>
          <p:nvPr/>
        </p:nvPicPr>
        <p:blipFill>
          <a:blip r:embed="rId2"/>
          <a:stretch>
            <a:fillRect/>
          </a:stretch>
        </p:blipFill>
        <p:spPr>
          <a:xfrm>
            <a:off x="2466213" y="4821793"/>
            <a:ext cx="3248787" cy="18258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7016CFAD-03D8-53E4-9050-C5BF832B5793}"/>
              </a:ext>
            </a:extLst>
          </p:cNvPr>
          <p:cNvPicPr>
            <a:picLocks noChangeAspect="1"/>
          </p:cNvPicPr>
          <p:nvPr/>
        </p:nvPicPr>
        <p:blipFill>
          <a:blip r:embed="rId3"/>
          <a:stretch>
            <a:fillRect/>
          </a:stretch>
        </p:blipFill>
        <p:spPr>
          <a:xfrm>
            <a:off x="7267573" y="4821793"/>
            <a:ext cx="3248787" cy="18258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7265191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Project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Folder Search with solid fill">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a:blip r:embed="rId3">
            <a:extLst>
              <a:ext uri="{96DAC541-7B7A-43D3-8B79-37D633B846F1}">
                <asvg:svgBlip xmlns:asvg="http://schemas.microsoft.com/office/drawing/2016/SVG/main" r:embed="rId4"/>
              </a:ext>
            </a:extLst>
          </a:blip>
          <a:srcRect/>
          <a:stretch/>
        </p:blipFill>
        <p:spPr/>
      </p:pic>
      <p:pic>
        <p:nvPicPr>
          <p:cNvPr id="87" name="Picture Placeholder 86" descr="Drawing compass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a:blip r:embed="rId5">
            <a:extLst>
              <a:ext uri="{96DAC541-7B7A-43D3-8B79-37D633B846F1}">
                <asvg:svgBlip xmlns:asvg="http://schemas.microsoft.com/office/drawing/2016/SVG/main" r:embed="rId6"/>
              </a:ext>
            </a:extLst>
          </a:blip>
          <a:srcRect/>
          <a:stretch/>
        </p:blipFill>
        <p:spPr/>
      </p:pic>
      <p:pic>
        <p:nvPicPr>
          <p:cNvPr id="88" name="Picture Placeholder 87" descr="Clipboard Mixed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a:blip r:embed="rId7">
            <a:extLst>
              <a:ext uri="{96DAC541-7B7A-43D3-8B79-37D633B846F1}">
                <asvg:svgBlip xmlns:asvg="http://schemas.microsoft.com/office/drawing/2016/SVG/main" r:embed="rId8"/>
              </a:ext>
            </a:extLst>
          </a:blip>
          <a:srcRect/>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9"/>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380744" y="4599432"/>
            <a:ext cx="1575816" cy="740664"/>
          </a:xfrm>
        </p:spPr>
        <p:txBody>
          <a:bodyPr/>
          <a:lstStyle/>
          <a:p>
            <a:r>
              <a:rPr lang="en-US" sz="1800" dirty="0">
                <a:latin typeface="Arial" panose="020B0604020202020204" pitchFamily="34" charset="0"/>
                <a:cs typeface="Arial" panose="020B0604020202020204" pitchFamily="34" charset="0"/>
              </a:rPr>
              <a:t>Define the technologies used</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sz="1800" dirty="0">
                <a:latin typeface="Arial" panose="020B0604020202020204" pitchFamily="34" charset="0"/>
                <a:cs typeface="Arial" panose="020B0604020202020204" pitchFamily="34" charset="0"/>
              </a:rPr>
              <a:t>Data collection</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724143" y="4599432"/>
            <a:ext cx="1429131" cy="740664"/>
          </a:xfrm>
        </p:spPr>
        <p:txBody>
          <a:bodyPr/>
          <a:lstStyle/>
          <a:p>
            <a:r>
              <a:rPr lang="en-US" sz="1800" dirty="0">
                <a:latin typeface="Arial" panose="020B0604020202020204" pitchFamily="34" charset="0"/>
                <a:cs typeface="Arial" panose="020B0604020202020204" pitchFamily="34" charset="0"/>
              </a:rPr>
              <a:t>Model Architecture</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sz="1800" dirty="0">
                <a:latin typeface="Arial" panose="020B0604020202020204" pitchFamily="34" charset="0"/>
                <a:cs typeface="Arial" panose="020B0604020202020204" pitchFamily="34" charset="0"/>
              </a:rPr>
              <a:t>Training and testing</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10058399" y="4599432"/>
            <a:ext cx="1533525" cy="740664"/>
          </a:xfrm>
        </p:spPr>
        <p:txBody>
          <a:bodyPr/>
          <a:lstStyle/>
          <a:p>
            <a:pPr lvl="0"/>
            <a:r>
              <a:rPr lang="en-US" sz="1800" dirty="0">
                <a:latin typeface="Arial" panose="020B0604020202020204" pitchFamily="34" charset="0"/>
                <a:cs typeface="Arial" panose="020B0604020202020204" pitchFamily="34" charset="0"/>
              </a:rPr>
              <a:t>Results and code overview</a:t>
            </a:r>
          </a:p>
        </p:txBody>
      </p:sp>
    </p:spTree>
    <p:extLst>
      <p:ext uri="{BB962C8B-B14F-4D97-AF65-F5344CB8AC3E}">
        <p14:creationId xmlns:p14="http://schemas.microsoft.com/office/powerpoint/2010/main" val="351013098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197</TotalTime>
  <Words>724</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Segoe UI Light</vt:lpstr>
      <vt:lpstr>Tw Cen MT</vt:lpstr>
      <vt:lpstr>Office Theme</vt:lpstr>
      <vt:lpstr>Stock price Prediction and visualization:   a study case for us and uk markets</vt:lpstr>
      <vt:lpstr>CONTENTS</vt:lpstr>
      <vt:lpstr>MEET OUR TEAM</vt:lpstr>
      <vt:lpstr>INTRODUCTION</vt:lpstr>
      <vt:lpstr>Disclaimer:   This project is not to be used as investing advice as it is only a model using an occurring neural network using the last “N” DAYS TO PREDICT ONE DAY INTO THE FUTURE</vt:lpstr>
      <vt:lpstr>Objectives</vt:lpstr>
      <vt:lpstr>UK VS US- overview</vt:lpstr>
      <vt:lpstr>FTSE 100 VS S&amp;p 500- overview</vt:lpstr>
      <vt:lpstr>Project BUILDUP</vt:lpstr>
      <vt:lpstr>Understanding the code</vt:lpstr>
      <vt:lpstr>Understanding the code</vt:lpstr>
      <vt:lpstr>Understanding the code</vt:lpstr>
      <vt:lpstr>HOW TO GET 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and visualization:   a study case for us and uk markets</dc:title>
  <dc:creator>Simion, Vlad</dc:creator>
  <cp:lastModifiedBy>Simion, Vlad</cp:lastModifiedBy>
  <cp:revision>1</cp:revision>
  <dcterms:created xsi:type="dcterms:W3CDTF">2024-01-25T09:49:34Z</dcterms:created>
  <dcterms:modified xsi:type="dcterms:W3CDTF">2024-01-25T13:13:27Z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ad3be33-4108-4738-9e07-d8656a181486_Enabled">
    <vt:lpwstr>true</vt:lpwstr>
  </property>
  <property fmtid="{D5CDD505-2E9C-101B-9397-08002B2CF9AE}" pid="4" name="MSIP_Label_dad3be33-4108-4738-9e07-d8656a181486_SetDate">
    <vt:lpwstr>2024-01-25T09:55:57Z</vt:lpwstr>
  </property>
  <property fmtid="{D5CDD505-2E9C-101B-9397-08002B2CF9AE}" pid="5" name="MSIP_Label_dad3be33-4108-4738-9e07-d8656a181486_Method">
    <vt:lpwstr>Privileged</vt:lpwstr>
  </property>
  <property fmtid="{D5CDD505-2E9C-101B-9397-08002B2CF9AE}" pid="6" name="MSIP_Label_dad3be33-4108-4738-9e07-d8656a181486_Name">
    <vt:lpwstr>Public No Visual Label</vt:lpwstr>
  </property>
  <property fmtid="{D5CDD505-2E9C-101B-9397-08002B2CF9AE}" pid="7" name="MSIP_Label_dad3be33-4108-4738-9e07-d8656a181486_SiteId">
    <vt:lpwstr>945c199a-83a2-4e80-9f8c-5a91be5752dd</vt:lpwstr>
  </property>
  <property fmtid="{D5CDD505-2E9C-101B-9397-08002B2CF9AE}" pid="8" name="MSIP_Label_dad3be33-4108-4738-9e07-d8656a181486_ActionId">
    <vt:lpwstr>1561d380-3b03-4708-804d-95682bf55843</vt:lpwstr>
  </property>
  <property fmtid="{D5CDD505-2E9C-101B-9397-08002B2CF9AE}" pid="9" name="MSIP_Label_dad3be33-4108-4738-9e07-d8656a181486_ContentBits">
    <vt:lpwstr>0</vt:lpwstr>
  </property>
</Properties>
</file>