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7"/>
  </p:notesMasterIdLst>
  <p:handoutMasterIdLst>
    <p:handoutMasterId r:id="rId8"/>
  </p:handoutMasterIdLst>
  <p:sldIdLst>
    <p:sldId id="327" r:id="rId2"/>
    <p:sldId id="328" r:id="rId3"/>
    <p:sldId id="329" r:id="rId4"/>
    <p:sldId id="330" r:id="rId5"/>
    <p:sldId id="331" r:id="rId6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/>
        </p14:section>
        <p14:section name="タイトルなしのセクション" id="{19F6ED86-44ED-4118-B3B3-553FF38B37ED}">
          <p14:sldIdLst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4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2020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</a:t>
            </a:r>
            <a:r>
              <a:rPr lang="en-US" altLang="ja-JP" dirty="0" smtClean="0"/>
              <a:t>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Week2_DAO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87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23" y="638647"/>
            <a:ext cx="13123462" cy="5377954"/>
          </a:xfrm>
          <a:prstGeom prst="rect">
            <a:avLst/>
          </a:prstGeom>
        </p:spPr>
      </p:pic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3537878" y="6471295"/>
          <a:ext cx="69507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½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\begin{align*}&#10;&amp;E[X] = 2 \times \frac12 + 0 \times \frac12 = 1.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27" y="7946517"/>
            <a:ext cx="46482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33" y="674651"/>
            <a:ext cx="13123462" cy="5377954"/>
          </a:xfrm>
          <a:prstGeom prst="rect">
            <a:avLst/>
          </a:prstGeom>
        </p:spPr>
      </p:pic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3573882" y="6471295"/>
          <a:ext cx="69507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r>
                        <a:rPr kumimoji="1" lang="en-US" altLang="ja-JP" sz="2400" baseline="30000" dirty="0" smtClean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en-US" altLang="ja-JP" sz="2400" baseline="30000" dirty="0" smtClean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½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\begin{align*}&#10;&amp;\textcolor[rgb]{1,0,0}{E[X^2] = 2^2 \times \frac12 + 0 \times \frac12 = 2.}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71" y="7541704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begin{align*}&#10;&amp;&amp;\textcolor[rgb]{1,0,0}{V[X] = E[X^2] -\bigl( E[X] \bigr)^2 = 2-1^2=1.}&#10;%&amp;\textcolor[rgb]{1,0,0}{E[X^2] = 2^2 \times \frac12 + 0 \times \frac12 = 2.}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27" y="8507339"/>
            <a:ext cx="67722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766333" y="5535191"/>
            <a:ext cx="1807549" cy="51741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4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46" y="1466739"/>
            <a:ext cx="14527636" cy="49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46" y="1466739"/>
            <a:ext cx="14527636" cy="4907745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3537878" y="6471295"/>
          <a:ext cx="69507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½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\begin{align*}&#10;&amp;E[X] = 2 \times \frac12 + 0 \times \frac12 = 1.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27" y="7946517"/>
            <a:ext cx="46482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1766333" y="3626979"/>
            <a:ext cx="1807549" cy="51741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65253</TotalTime>
  <Words>49</Words>
  <Application>Microsoft Office PowerPoint</Application>
  <PresentationFormat>ユーザー設定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2076</cp:revision>
  <cp:lastPrinted>2017-04-07T01:07:20Z</cp:lastPrinted>
  <dcterms:created xsi:type="dcterms:W3CDTF">2005-02-14T05:16:26Z</dcterms:created>
  <dcterms:modified xsi:type="dcterms:W3CDTF">2023-04-25T02:30:37Z</dcterms:modified>
</cp:coreProperties>
</file>