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19"/>
  </p:notesMasterIdLst>
  <p:handoutMasterIdLst>
    <p:handoutMasterId r:id="rId20"/>
  </p:handoutMasterIdLst>
  <p:sldIdLst>
    <p:sldId id="293" r:id="rId2"/>
    <p:sldId id="308" r:id="rId3"/>
    <p:sldId id="332" r:id="rId4"/>
    <p:sldId id="333" r:id="rId5"/>
    <p:sldId id="336" r:id="rId6"/>
    <p:sldId id="334" r:id="rId7"/>
    <p:sldId id="335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293"/>
            <p14:sldId id="308"/>
            <p14:sldId id="332"/>
            <p14:sldId id="333"/>
            <p14:sldId id="336"/>
            <p14:sldId id="334"/>
            <p14:sldId id="335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タイトルなしのセクション" id="{19F6ED86-44ED-4118-B3B3-553FF38B37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768" y="52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79575" y="1503175"/>
            <a:ext cx="13681520" cy="3877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endParaRPr lang="en-US" altLang="ja-JP" sz="7200" dirty="0" smtClean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eaLnBrk="1" hangingPunct="1">
              <a:spcAft>
                <a:spcPts val="1800"/>
              </a:spcAft>
              <a:defRPr/>
            </a:pPr>
            <a:endParaRPr lang="en-US" altLang="ja-JP" sz="72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defRPr/>
            </a:pPr>
            <a:r>
              <a:rPr lang="en-US" altLang="ja-JP" sz="72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Week2_DL </a:t>
            </a:r>
            <a:r>
              <a:rPr lang="en-US" altLang="ja-JP" sz="72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71" y="1682763"/>
            <a:ext cx="14713051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1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91" y="1718767"/>
            <a:ext cx="12621835" cy="42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0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5" y="1898789"/>
            <a:ext cx="1488238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18" y="611117"/>
            <a:ext cx="15356418" cy="44297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63" y="6227380"/>
            <a:ext cx="4914546" cy="1512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529036" y="7981858"/>
                <a:ext cx="321652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ととれば良い。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36" y="7981858"/>
                <a:ext cx="3216522" cy="496483"/>
              </a:xfrm>
              <a:prstGeom prst="rect">
                <a:avLst/>
              </a:prstGeom>
              <a:blipFill rotWithShape="0">
                <a:blip r:embed="rId4"/>
                <a:stretch>
                  <a:fillRect t="-6098" b="-231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613210" y="8493487"/>
                <a:ext cx="1783437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t</a:t>
                </a:r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ake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210" y="8493487"/>
                <a:ext cx="1783437" cy="496483"/>
              </a:xfrm>
              <a:prstGeom prst="rect">
                <a:avLst/>
              </a:prstGeom>
              <a:blipFill rotWithShape="0">
                <a:blip r:embed="rId5"/>
                <a:stretch>
                  <a:fillRect l="-5479" t="-6098" b="-231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213954" y="7947459"/>
                <a:ext cx="2306081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なので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、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54" y="7947459"/>
                <a:ext cx="2306081" cy="496483"/>
              </a:xfrm>
              <a:prstGeom prst="rect">
                <a:avLst/>
              </a:prstGeom>
              <a:blipFill rotWithShape="0">
                <a:blip r:embed="rId6"/>
                <a:stretch>
                  <a:fillRect t="-6173" r="-2902" b="-24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424559" y="8531096"/>
                <a:ext cx="2203488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, 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559" y="8531096"/>
                <a:ext cx="2203488" cy="496483"/>
              </a:xfrm>
              <a:prstGeom prst="rect">
                <a:avLst/>
              </a:prstGeom>
              <a:blipFill rotWithShape="0">
                <a:blip r:embed="rId7"/>
                <a:stretch>
                  <a:fillRect l="-4432" t="-6098" b="-231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9120435" y="4995131"/>
                <a:ext cx="8039380" cy="3939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の値が問題の値に合致するように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決める</a:t>
                </a: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Determine the value of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so that the RHS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in the bracket matches with </a:t>
                </a:r>
                <a:r>
                  <a:rPr kumimoji="1" lang="en-US" altLang="ja-JP" dirty="0" err="1" smtClean="0">
                    <a:solidFill>
                      <a:srgbClr val="FF0000"/>
                    </a:solidFill>
                  </a:rPr>
                  <a:t>ghe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given one.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②右辺の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の値が決まる　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Then, you can find </a:t>
                </a: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the RHS.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③不等号の向きが問題と同じか確認。逆なら両辺を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から引くことで、問題の不等号の向きと同じにする。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Check the direction of  the inequality. If it is different from 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 desired one, subtract both sides from 1.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435" y="4995131"/>
                <a:ext cx="8039380" cy="3939861"/>
              </a:xfrm>
              <a:prstGeom prst="rect">
                <a:avLst/>
              </a:prstGeom>
              <a:blipFill rotWithShape="0">
                <a:blip r:embed="rId8"/>
                <a:stretch>
                  <a:fillRect l="-1137" t="-1700" r="-227" b="-2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69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18" y="962683"/>
            <a:ext cx="14349473" cy="47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9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6" y="782663"/>
            <a:ext cx="16323881" cy="5868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359795" y="7648021"/>
                <a:ext cx="318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ととれば良い。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95" y="7648021"/>
                <a:ext cx="318433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74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443969" y="8159650"/>
                <a:ext cx="1751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t</a:t>
                </a:r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ake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969" y="8159650"/>
                <a:ext cx="175124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575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044713" y="7613622"/>
                <a:ext cx="2103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なので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、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13" y="7613622"/>
                <a:ext cx="210397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4474" r="-317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255318" y="8197259"/>
                <a:ext cx="2001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, 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18" y="8197259"/>
                <a:ext cx="20013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8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889" y="5866416"/>
            <a:ext cx="4914546" cy="1512168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 bwMode="auto">
          <a:xfrm>
            <a:off x="6780175" y="7523403"/>
            <a:ext cx="612068" cy="12521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536259" y="7660204"/>
                <a:ext cx="385573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≥60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144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59" y="7660204"/>
                <a:ext cx="3855736" cy="8989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936859" y="7634399"/>
                <a:ext cx="385573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&lt;60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143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144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859" y="7634399"/>
                <a:ext cx="3855736" cy="8989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矢印 14"/>
          <p:cNvSpPr/>
          <p:nvPr/>
        </p:nvSpPr>
        <p:spPr bwMode="auto">
          <a:xfrm>
            <a:off x="11841524" y="7515411"/>
            <a:ext cx="612068" cy="12521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9120435" y="3843003"/>
                <a:ext cx="8039380" cy="3939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の値が問題の値に合致するように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決める</a:t>
                </a: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Determine the value of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so that the RHS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in the bracket matches with </a:t>
                </a:r>
                <a:r>
                  <a:rPr kumimoji="1" lang="en-US" altLang="ja-JP" dirty="0" err="1" smtClean="0">
                    <a:solidFill>
                      <a:srgbClr val="FF0000"/>
                    </a:solidFill>
                  </a:rPr>
                  <a:t>ghe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given one.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②右辺の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の値が決まる　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Then, you can find </a:t>
                </a: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the RHS.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③不等号の向きが問題と同じか確認。逆なら両辺を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から引くことで、問題の不等号の向きと同じにする。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Check the direction of  the inequality. If it is different from 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 desired one, subtract both sides from 1.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435" y="3843003"/>
                <a:ext cx="8039380" cy="3939861"/>
              </a:xfrm>
              <a:prstGeom prst="rect">
                <a:avLst/>
              </a:prstGeom>
              <a:blipFill rotWithShape="0">
                <a:blip r:embed="rId10"/>
                <a:stretch>
                  <a:fillRect l="-1137" t="-1700" r="-227" b="-2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54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47" y="1178707"/>
            <a:ext cx="14448691" cy="51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2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54" y="1106699"/>
            <a:ext cx="14671025" cy="6336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802669" y="7909850"/>
                <a:ext cx="3014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ととれば良い。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669" y="7909850"/>
                <a:ext cx="301441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07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886843" y="8421479"/>
                <a:ext cx="1581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t</a:t>
                </a:r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ake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843" y="8421479"/>
                <a:ext cx="15813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178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487587" y="7875451"/>
                <a:ext cx="2063898" cy="616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なので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、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587" y="7875451"/>
                <a:ext cx="2063898" cy="616194"/>
              </a:xfrm>
              <a:prstGeom prst="rect">
                <a:avLst/>
              </a:prstGeom>
              <a:blipFill rotWithShape="0">
                <a:blip r:embed="rId5"/>
                <a:stretch>
                  <a:fillRect r="-3245" b="-4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98192" y="8459088"/>
                <a:ext cx="1961306" cy="616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 smtClean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, 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92" y="8459088"/>
                <a:ext cx="1961306" cy="616194"/>
              </a:xfrm>
              <a:prstGeom prst="rect">
                <a:avLst/>
              </a:prstGeom>
              <a:blipFill rotWithShape="0">
                <a:blip r:embed="rId6"/>
                <a:stretch>
                  <a:fillRect l="-4984" b="-4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矢印 10"/>
          <p:cNvSpPr/>
          <p:nvPr/>
        </p:nvSpPr>
        <p:spPr bwMode="auto">
          <a:xfrm>
            <a:off x="6780175" y="7523403"/>
            <a:ext cx="612068" cy="12521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536259" y="7660204"/>
                <a:ext cx="3433248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59" y="7660204"/>
                <a:ext cx="3433248" cy="1060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936859" y="7634399"/>
                <a:ext cx="3433248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859" y="7634399"/>
                <a:ext cx="3433248" cy="10604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 bwMode="auto">
          <a:xfrm>
            <a:off x="11841524" y="7515411"/>
            <a:ext cx="612068" cy="12521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835" y="6069431"/>
            <a:ext cx="4642498" cy="1428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917169" y="2857769"/>
                <a:ext cx="8039380" cy="3939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の値が問題の値に合致するように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決める</a:t>
                </a: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Determine the value of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so that the RHS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in the bracket matches with </a:t>
                </a:r>
                <a:r>
                  <a:rPr kumimoji="1" lang="en-US" altLang="ja-JP" dirty="0" err="1" smtClean="0">
                    <a:solidFill>
                      <a:srgbClr val="FF0000"/>
                    </a:solidFill>
                  </a:rPr>
                  <a:t>ghe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given one.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②右辺の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の値が決まる　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Then, you can find </a:t>
                </a: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 the RHS.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③不等号の向きが問題と同じか確認。逆なら両辺を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から引くことで、問題の不等号の向きと同じにする。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Check the direction of  the inequality. If it is different from </a:t>
                </a:r>
              </a:p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the desired one, subtract both sides from 1. 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169" y="2857769"/>
                <a:ext cx="8039380" cy="3939861"/>
              </a:xfrm>
              <a:prstGeom prst="rect">
                <a:avLst/>
              </a:prstGeom>
              <a:blipFill rotWithShape="0">
                <a:blip r:embed="rId10"/>
                <a:stretch>
                  <a:fillRect l="-1213" t="-1703" r="-152"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84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19835" y="3758798"/>
            <a:ext cx="903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Week2_DL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3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61" y="1184688"/>
            <a:ext cx="1458487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3" y="1538747"/>
            <a:ext cx="14333415" cy="6254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384131" y="5319167"/>
                <a:ext cx="3512372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1+20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1" y="5319167"/>
                <a:ext cx="3512372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381429" y="6394605"/>
                <a:ext cx="7238392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2870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29" y="6394605"/>
                <a:ext cx="7238392" cy="901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84131" y="7693746"/>
                <a:ext cx="8017323" cy="1145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2870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=33.25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1" y="7693746"/>
                <a:ext cx="8017323" cy="11455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3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3" y="1538747"/>
            <a:ext cx="14333415" cy="625425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23" y="5139147"/>
            <a:ext cx="8791575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509966" y="7693746"/>
                <a:ext cx="401462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=33.25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966" y="7693746"/>
                <a:ext cx="4014625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5952083" y="3734991"/>
            <a:ext cx="8260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別解 </a:t>
            </a:r>
            <a:r>
              <a:rPr kumimoji="1" lang="en-US" altLang="ja-JP" dirty="0" smtClean="0">
                <a:solidFill>
                  <a:srgbClr val="FF0000"/>
                </a:solidFill>
              </a:rPr>
              <a:t>Another approach】 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一様</a:t>
            </a:r>
            <a:r>
              <a:rPr lang="ja-JP" altLang="en-US" dirty="0" smtClean="0">
                <a:solidFill>
                  <a:srgbClr val="FF0000"/>
                </a:solidFill>
              </a:rPr>
              <a:t>分布の分散の公式から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Thanks to the formula of the variance of uniform dist. (Week9),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18" y="1610755"/>
            <a:ext cx="15244503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6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75" y="1574751"/>
            <a:ext cx="14049793" cy="5724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384131" y="5319167"/>
                <a:ext cx="458984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1+20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1" y="5319167"/>
                <a:ext cx="4589846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6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51" y="2042803"/>
            <a:ext cx="12156227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9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55" y="2546859"/>
            <a:ext cx="9814321" cy="46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009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65253</TotalTime>
  <Words>297</Words>
  <Application>Microsoft Office PowerPoint</Application>
  <PresentationFormat>ユーザー設定</PresentationFormat>
  <Paragraphs>92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31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Cambria Math</vt:lpstr>
      <vt:lpstr>Century Gothic</vt:lpstr>
      <vt:lpstr>Times</vt:lpstr>
      <vt:lpstr>Wingdings</vt:lpstr>
      <vt:lpstr>7_元OHP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2076</cp:revision>
  <cp:lastPrinted>2017-04-07T01:07:20Z</cp:lastPrinted>
  <dcterms:created xsi:type="dcterms:W3CDTF">2005-02-14T05:16:26Z</dcterms:created>
  <dcterms:modified xsi:type="dcterms:W3CDTF">2023-04-25T02:31:38Z</dcterms:modified>
</cp:coreProperties>
</file>