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7" r:id="rId1"/>
  </p:sldMasterIdLst>
  <p:notesMasterIdLst>
    <p:notesMasterId r:id="rId37"/>
  </p:notesMasterIdLst>
  <p:handoutMasterIdLst>
    <p:handoutMasterId r:id="rId38"/>
  </p:handoutMasterIdLst>
  <p:sldIdLst>
    <p:sldId id="293" r:id="rId2"/>
    <p:sldId id="308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75" r:id="rId36"/>
  </p:sldIdLst>
  <p:sldSz cx="17376775" cy="9774238"/>
  <p:notesSz cx="9866313" cy="673576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1pPr>
    <a:lvl2pPr marL="456724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2pPr>
    <a:lvl3pPr marL="913451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3pPr>
    <a:lvl4pPr marL="1370173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4pPr>
    <a:lvl5pPr marL="1826903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5pPr>
    <a:lvl6pPr marL="2283625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6pPr>
    <a:lvl7pPr marL="2740353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7pPr>
    <a:lvl8pPr marL="3197077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8pPr>
    <a:lvl9pPr marL="3653806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2271D96-13A9-46B5-A502-9CB33ABAFA5D}">
          <p14:sldIdLst>
            <p14:sldId id="293"/>
            <p14:sldId id="308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</p14:sldIdLst>
        </p14:section>
        <p14:section name="タイトルなしのセクション" id="{19F6ED86-44ED-4118-B3B3-553FF38B37E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283" userDrawn="1">
          <p15:clr>
            <a:srgbClr val="A4A3A4"/>
          </p15:clr>
        </p15:guide>
        <p15:guide id="2" pos="54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 userDrawn="1">
          <p15:clr>
            <a:srgbClr val="A4A3A4"/>
          </p15:clr>
        </p15:guide>
        <p15:guide id="2" pos="310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n" initials="J" lastIdx="1" clrIdx="0"/>
  <p:cmAuthor id="1" name="いしかわちあき" initials="い" lastIdx="1" clrIdx="1">
    <p:extLst/>
  </p:cmAuthor>
  <p:cmAuthor id="2" name="Jun YAMADA" initials="JY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FFF"/>
    <a:srgbClr val="5FB8E4"/>
    <a:srgbClr val="002060"/>
    <a:srgbClr val="00CCFF"/>
    <a:srgbClr val="41A476"/>
    <a:srgbClr val="99CCFF"/>
    <a:srgbClr val="7F7F7F"/>
    <a:srgbClr val="339966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86667" autoAdjust="0"/>
  </p:normalViewPr>
  <p:slideViewPr>
    <p:cSldViewPr showGuides="1">
      <p:cViewPr varScale="1">
        <p:scale>
          <a:sx n="51" d="100"/>
          <a:sy n="51" d="100"/>
        </p:scale>
        <p:origin x="616" y="64"/>
      </p:cViewPr>
      <p:guideLst>
        <p:guide orient="horz" pos="3283"/>
        <p:guide pos="5473"/>
      </p:guideLst>
    </p:cSldViewPr>
  </p:slideViewPr>
  <p:outlineViewPr>
    <p:cViewPr>
      <p:scale>
        <a:sx n="33" d="100"/>
        <a:sy n="33" d="100"/>
      </p:scale>
      <p:origin x="0" y="-55179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6632"/>
    </p:cViewPr>
  </p:sorterViewPr>
  <p:notesViewPr>
    <p:cSldViewPr showGuides="1">
      <p:cViewPr varScale="1">
        <p:scale>
          <a:sx n="66" d="100"/>
          <a:sy n="66" d="100"/>
        </p:scale>
        <p:origin x="1668" y="32"/>
      </p:cViewPr>
      <p:guideLst>
        <p:guide orient="horz" pos="2122"/>
        <p:guide pos="310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10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0273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4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>
            <a:lvl1pPr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8926" y="4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>
            <a:lvl1pPr algn="r"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2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5575" y="506413"/>
            <a:ext cx="4481513" cy="25225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5566" y="3199190"/>
            <a:ext cx="7895193" cy="303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6398378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b" anchorCtr="0" compatLnSpc="1">
            <a:prstTxWarp prst="textNoShape">
              <a:avLst/>
            </a:prstTxWarp>
          </a:bodyPr>
          <a:lstStyle>
            <a:lvl1pPr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Copyright © 2013 by Ken Sakamura, T-Engine Forum</a:t>
            </a: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8926" y="6398378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b" anchorCtr="0" compatLnSpc="1">
            <a:prstTxWarp prst="textNoShape">
              <a:avLst/>
            </a:prstTxWarp>
          </a:bodyPr>
          <a:lstStyle>
            <a:lvl1pPr algn="r"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18FE81F1-A864-4B73-9B63-723A1D5A68C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456016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6724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3451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0173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6903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3625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6pPr>
    <a:lvl7pPr marL="2740353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7pPr>
    <a:lvl8pPr marL="3197077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8pPr>
    <a:lvl9pPr marL="3653806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95575" y="506413"/>
            <a:ext cx="4481513" cy="25225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WG022-091023-001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D35D8A-1E8B-4C2B-811E-877C1394B20F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880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61800" y="1142703"/>
            <a:ext cx="16461649" cy="4248473"/>
          </a:xfrm>
          <a:effectLst/>
        </p:spPr>
        <p:txBody>
          <a:bodyPr anchor="b" anchorCtr="1">
            <a:normAutofit/>
          </a:bodyPr>
          <a:lstStyle>
            <a:lvl1pPr algn="ctr">
              <a:defRPr sz="12600" spc="-1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0" name="Line 4"/>
          <p:cNvSpPr>
            <a:spLocks noChangeShapeType="1"/>
          </p:cNvSpPr>
          <p:nvPr userDrawn="1"/>
        </p:nvSpPr>
        <p:spPr bwMode="auto">
          <a:xfrm>
            <a:off x="3480442" y="783944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Line 5"/>
          <p:cNvSpPr>
            <a:spLocks noChangeShapeType="1"/>
          </p:cNvSpPr>
          <p:nvPr userDrawn="1"/>
        </p:nvSpPr>
        <p:spPr bwMode="auto">
          <a:xfrm>
            <a:off x="3480442" y="855952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Line 12"/>
          <p:cNvSpPr>
            <a:spLocks noChangeShapeType="1"/>
          </p:cNvSpPr>
          <p:nvPr userDrawn="1"/>
        </p:nvSpPr>
        <p:spPr bwMode="auto">
          <a:xfrm>
            <a:off x="3484598" y="711936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78404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52270" y="6543303"/>
            <a:ext cx="16480716" cy="3234296"/>
          </a:xfrm>
          <a:ln algn="ctr"/>
          <a:effectLst/>
        </p:spPr>
        <p:txBody>
          <a:bodyPr anchor="t" anchorCtr="1"/>
          <a:lstStyle>
            <a:lvl1pPr marL="0" indent="0" algn="ctr" fontAlgn="b">
              <a:lnSpc>
                <a:spcPts val="5100"/>
              </a:lnSpc>
              <a:spcBef>
                <a:spcPct val="0"/>
              </a:spcBef>
              <a:buClr>
                <a:srgbClr val="FF7068"/>
              </a:buClr>
              <a:buFont typeface="Times" charset="0"/>
              <a:buNone/>
              <a:defRPr kumimoji="1" lang="ja-JP" altLang="en-US" sz="3600" b="1" spc="-100" baseline="0" dirty="0" smtClean="0">
                <a:solidFill>
                  <a:srgbClr val="002060"/>
                </a:solidFill>
                <a:effectLst/>
                <a:latin typeface="+mj-ea"/>
                <a:ea typeface="+mj-ea"/>
                <a:cs typeface="+mn-cs"/>
              </a:defRPr>
            </a:lvl1pPr>
            <a:lvl2pPr marL="0" indent="0" algn="ctr" fontAlgn="b">
              <a:lnSpc>
                <a:spcPts val="5100"/>
              </a:lnSpc>
              <a:buFontTx/>
              <a:buNone/>
              <a:defRPr kumimoji="1" lang="ja-JP" altLang="en-US" sz="2400" b="0" kern="1200" spc="-1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2pPr>
            <a:lvl3pPr marL="0" indent="0" algn="ctr">
              <a:buFontTx/>
              <a:buNone/>
              <a:defRPr/>
            </a:lvl3pPr>
          </a:lstStyle>
          <a:p>
            <a:pPr marL="0" lvl="0" indent="0" algn="ctr" defTabSz="797041" rtl="0" eaLnBrk="1" fontAlgn="b" hangingPunct="1">
              <a:lnSpc>
                <a:spcPts val="5597"/>
              </a:lnSpc>
              <a:spcBef>
                <a:spcPct val="0"/>
              </a:spcBef>
              <a:spcAft>
                <a:spcPct val="0"/>
              </a:spcAft>
              <a:buClr>
                <a:srgbClr val="FF7068"/>
              </a:buClr>
              <a:buFont typeface="Times" charset="0"/>
              <a:buNone/>
            </a:pPr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altLang="ja-JP" dirty="0"/>
              <a:t>Copyright © </a:t>
            </a:r>
            <a:r>
              <a:rPr lang="en-US" altLang="ja-JP" dirty="0" smtClean="0"/>
              <a:t>2022 by INIAD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861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テキスト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2022 by INIAD</a:t>
            </a:r>
            <a:endParaRPr lang="en-US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3397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76891" y="1538746"/>
            <a:ext cx="16556097" cy="622869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rmAutofit/>
          </a:bodyPr>
          <a:lstStyle>
            <a:lvl1pPr marL="541338" indent="-541338">
              <a:defRPr lang="ja-JP" altLang="en-US" dirty="0" smtClean="0"/>
            </a:lvl1pPr>
            <a:lvl2pPr marL="1339850" indent="-627063">
              <a:defRPr lang="ja-JP" altLang="en-US" sz="4000" dirty="0" smtClean="0">
                <a:latin typeface="+mn-ea"/>
                <a:ea typeface="+mn-ea"/>
              </a:defRPr>
            </a:lvl2pPr>
            <a:lvl3pPr marL="1604020" indent="-457200">
              <a:defRPr kumimoji="1" lang="ja-JP" altLang="en-US" sz="2800" dirty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lang="ja-JP" altLang="en-US" dirty="0" smtClean="0">
                <a:latin typeface="+mn-ea"/>
                <a:ea typeface="+mn-ea"/>
              </a:defRPr>
            </a:lvl4pPr>
            <a:lvl5pPr>
              <a:defRPr lang="ja-JP" altLang="en-US" dirty="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marL="1075445" lvl="1" indent="-363239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indent="3175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altLang="ja-JP" dirty="0"/>
              <a:t>Copyright © </a:t>
            </a:r>
            <a:r>
              <a:rPr lang="en-US" altLang="ja-JP" dirty="0" smtClean="0"/>
              <a:t>2022 by INIAD</a:t>
            </a:r>
            <a:endParaRPr lang="en-US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039036" y="9290462"/>
            <a:ext cx="955094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55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丸数字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355891" y="5351608"/>
            <a:ext cx="1457499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91345" tIns="45672" rIns="91345" bIns="45672"/>
          <a:lstStyle/>
          <a:p>
            <a:pPr>
              <a:defRPr/>
            </a:pPr>
            <a:endParaRPr lang="ja-JP" altLang="en-US" sz="180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2022 by INIAD</a:t>
            </a:r>
            <a:endParaRPr 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3719835" y="952361"/>
            <a:ext cx="13199873" cy="436683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800" rIns="0" bIns="46800" numCol="1" anchor="b" anchorCtr="0" compatLnSpc="1">
            <a:prstTxWarp prst="textNoShape">
              <a:avLst/>
            </a:prstTxWarp>
            <a:normAutofit/>
          </a:bodyPr>
          <a:lstStyle>
            <a:lvl1pPr algn="l" defTabSz="1136872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498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3719836" y="5980388"/>
            <a:ext cx="13199895" cy="331716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ja-JP" altLang="en-US" b="0" smtClean="0"/>
            </a:lvl1pPr>
            <a:lvl2pPr marL="0" indent="0">
              <a:buNone/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 dirty="0"/>
            </a:lvl5pPr>
          </a:lstStyle>
          <a:p>
            <a:pPr marL="766929" lvl="0" indent="-766929"/>
            <a:r>
              <a:rPr kumimoji="1" lang="ja-JP" altLang="en-US" dirty="0"/>
              <a:t>マスター テキストの書式設定</a:t>
            </a:r>
          </a:p>
          <a:p>
            <a:pPr marL="488701" lvl="1" indent="-48870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marL="0" lvl="2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marL="0" lvl="3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marL="0" lvl="4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91443" y="3831590"/>
            <a:ext cx="2642320" cy="2747717"/>
          </a:xfrm>
          <a:prstGeom prst="rect">
            <a:avLst/>
          </a:prstGeom>
        </p:spPr>
        <p:txBody>
          <a:bodyPr lIns="180000" tIns="0" rIns="0" bIns="0" anchor="ctr" anchorCtr="0">
            <a:normAutofit/>
          </a:bodyPr>
          <a:lstStyle>
            <a:lvl1pPr marL="0" indent="0">
              <a:buClrTx/>
              <a:buFontTx/>
              <a:buNone/>
              <a:defRPr kumimoji="1" lang="ja-JP" altLang="en-US" sz="14300" dirty="0">
                <a:solidFill>
                  <a:srgbClr val="002060"/>
                </a:solidFill>
                <a:effectLst/>
                <a:latin typeface="ＤＦＧ華康ゴシック体W2" panose="020B0400000000000000" pitchFamily="50" charset="-128"/>
                <a:ea typeface="ＤＦＧ華康ゴシック体W2" panose="020B0400000000000000" pitchFamily="50" charset="-128"/>
                <a:cs typeface="M+ 1c thin" panose="020B0203020204020204" pitchFamily="50" charset="-128"/>
              </a:defRPr>
            </a:lvl1pPr>
          </a:lstStyle>
          <a:p>
            <a:pPr marL="0" lvl="0" indent="0" algn="l" defTabSz="1136872" rtl="0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ja-JP" altLang="en-US" dirty="0"/>
              <a:t>①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410E4D4-1F7B-497D-B418-CA5AF125A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50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228350" y="5351608"/>
            <a:ext cx="12702538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pPr lvl="0"/>
            <a:endParaRPr lang="ja-JP" altLang="en-US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2022 by INIAD</a:t>
            </a:r>
            <a:endParaRPr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EBD8ED-4D7B-4A10-BDB7-C9C15E292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4228348" y="492334"/>
            <a:ext cx="12691360" cy="482685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800" rIns="0" bIns="46800" numCol="1" anchor="b" anchorCtr="0" compatLnSpc="1">
            <a:prstTxWarp prst="textNoShape">
              <a:avLst/>
            </a:prstTxWarp>
            <a:normAutofit/>
          </a:bodyPr>
          <a:lstStyle>
            <a:lvl1pPr algn="l" defTabSz="85208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9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4228349" y="5980388"/>
            <a:ext cx="12691381" cy="3277657"/>
          </a:xfrm>
          <a:prstGeom prst="rect">
            <a:avLst/>
          </a:prstGeom>
        </p:spPr>
        <p:txBody>
          <a:bodyPr lIns="36000" anchor="t" anchorCtr="0"/>
          <a:lstStyle>
            <a:lvl1pPr marL="0" indent="0">
              <a:buFontTx/>
              <a:buNone/>
              <a:defRPr b="0">
                <a:latin typeface="+mn-lt"/>
              </a:defRPr>
            </a:lvl1pPr>
            <a:lvl2pPr marL="0" indent="0">
              <a:buFontTx/>
              <a:buNone/>
              <a:defRPr sz="3600">
                <a:latin typeface="+mn-lt"/>
              </a:defRPr>
            </a:lvl2pPr>
            <a:lvl3pPr marL="379816" indent="0">
              <a:buFontTx/>
              <a:buNone/>
              <a:defRPr>
                <a:latin typeface="+mn-lt"/>
              </a:defRPr>
            </a:lvl3pPr>
            <a:lvl4pPr marL="379816" indent="0">
              <a:buFontTx/>
              <a:buNone/>
              <a:defRPr>
                <a:latin typeface="+mn-lt"/>
              </a:defRPr>
            </a:lvl4pPr>
            <a:lvl5pPr marL="379816" indent="0">
              <a:buFontTx/>
              <a:buNone/>
              <a:defRPr>
                <a:latin typeface="+mn-lt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2129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05">
          <p15:clr>
            <a:srgbClr val="FBAE40"/>
          </p15:clr>
        </p15:guide>
        <p15:guide id="2" pos="512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5553" y="1070695"/>
            <a:ext cx="16514155" cy="412751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  <a:normAutofit/>
          </a:bodyPr>
          <a:lstStyle>
            <a:lvl1pPr algn="ctr" defTabSz="113705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5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5307896"/>
            <a:ext cx="16496714" cy="3952800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kumimoji="1" lang="ja-JP" altLang="en-US" sz="4800" spc="-1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758" indent="0" algn="ctr">
              <a:lnSpc>
                <a:spcPct val="90000"/>
              </a:lnSpc>
              <a:buNone/>
              <a:defRPr sz="3600" spc="-1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90000"/>
              </a:lnSpc>
              <a:buNone/>
              <a:tabLst/>
              <a:defRPr sz="2400" spc="-1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45935" y="5351608"/>
            <a:ext cx="16484952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 sz="240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2022 by INIAD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955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大文字中央揃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5553" y="1070695"/>
            <a:ext cx="16514155" cy="412919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7243" rIns="0" bIns="57243" numCol="1" anchor="b" anchorCtr="1" compatLnSpc="1">
            <a:prstTxWarp prst="textNoShape">
              <a:avLst/>
            </a:prstTxWarp>
            <a:normAutofit/>
          </a:bodyPr>
          <a:lstStyle>
            <a:lvl1pPr algn="ctr" defTabSz="113705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5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5307891"/>
            <a:ext cx="16496714" cy="3951043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tabLst>
                <a:tab pos="1619132" algn="l"/>
              </a:tabLst>
              <a:defRPr kumimoji="1" lang="ja-JP" altLang="en-US" sz="4800" spc="-1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758" indent="0" algn="ctr">
              <a:lnSpc>
                <a:spcPct val="90000"/>
              </a:lnSpc>
              <a:buNone/>
              <a:defRPr sz="3600" spc="-100" baseline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90000"/>
              </a:lnSpc>
              <a:buNone/>
              <a:tabLst/>
              <a:defRPr sz="2400" spc="-100" baseline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2022 by INIAD</a:t>
            </a:r>
            <a:endParaRPr lang="en-US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9440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テキスト中央揃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2371" y="530635"/>
            <a:ext cx="14712041" cy="1404156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7243" rIns="0" bIns="57243" numCol="1" anchor="t" anchorCtr="0" compatLnSpc="1">
            <a:prstTxWarp prst="textNoShape">
              <a:avLst/>
            </a:prstTxWarp>
            <a:normAutofit/>
          </a:bodyPr>
          <a:lstStyle>
            <a:lvl1pPr algn="ctr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lang="ja-JP" altLang="en-US" sz="4800" kern="1200" spc="-3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1945646"/>
            <a:ext cx="16496714" cy="7432585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tabLst>
                <a:tab pos="1619132" algn="l"/>
              </a:tabLst>
              <a:defRPr kumimoji="1" lang="ja-JP" altLang="en-US" sz="7200" dirty="0" smtClean="0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1pPr>
            <a:lvl2pPr marL="4758" indent="0" algn="ctr">
              <a:lnSpc>
                <a:spcPct val="90000"/>
              </a:lnSpc>
              <a:buNone/>
              <a:defRPr sz="5400">
                <a:latin typeface="+mn-lt"/>
                <a:ea typeface="+mn-ea"/>
              </a:defRPr>
            </a:lvl2pPr>
            <a:lvl3pPr marL="0" indent="0" algn="ctr">
              <a:lnSpc>
                <a:spcPct val="90000"/>
              </a:lnSpc>
              <a:buNone/>
              <a:tabLst/>
              <a:defRPr sz="4000">
                <a:latin typeface="+mn-lt"/>
                <a:ea typeface="+mn-ea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2022 by INIAD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2367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76890" y="1898788"/>
            <a:ext cx="816646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8785382" y="1898788"/>
            <a:ext cx="816646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 dirty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2022 by INIAD</a:t>
            </a:r>
            <a:endParaRPr lang="en-US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86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76889" y="1898788"/>
            <a:ext cx="971565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2022 by INIAD</a:t>
            </a:r>
            <a:endParaRPr lang="en-US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2022 by INIAD</a:t>
            </a:r>
            <a:endParaRPr lang="ja-JP" altLang="en-US" dirty="0"/>
          </a:p>
        </p:txBody>
      </p:sp>
      <p:sp>
        <p:nvSpPr>
          <p:cNvPr id="22773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6891" y="1919173"/>
            <a:ext cx="16556097" cy="7360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marL="1075445" lvl="1" indent="-363239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ＤＦＧ平成ゴシック体W5" panose="020B0400000000000000" pitchFamily="50" charset="-128"/>
              <a:buChar char="■"/>
            </a:pPr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039036" y="9290462"/>
            <a:ext cx="955094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45919" y="505658"/>
            <a:ext cx="15833322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>
              <a:ln w="9525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" name="図 17" descr="C:\Users\Jun\SkyDrive\Documents\プロジェクト\東洋大学\学部名検討\応用情報連携学部ロゴ.bmp"/>
          <p:cNvPicPr/>
          <p:nvPr/>
        </p:nvPicPr>
        <p:blipFill rotWithShape="1"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160995" y="62583"/>
            <a:ext cx="2119848" cy="365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図 10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16583" y="85802"/>
            <a:ext cx="719592" cy="1056901"/>
          </a:xfrm>
          <a:prstGeom prst="rect">
            <a:avLst/>
          </a:prstGeom>
        </p:spPr>
      </p:pic>
      <p:sp>
        <p:nvSpPr>
          <p:cNvPr id="13" name="Line 33"/>
          <p:cNvSpPr>
            <a:spLocks noChangeShapeType="1"/>
          </p:cNvSpPr>
          <p:nvPr/>
        </p:nvSpPr>
        <p:spPr bwMode="auto">
          <a:xfrm>
            <a:off x="562428" y="9279607"/>
            <a:ext cx="16370560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 sz="2400">
              <a:ln w="9525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773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6888" y="485274"/>
            <a:ext cx="15902353" cy="1413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1048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60" r:id="rId3"/>
    <p:sldLayoutId id="2147483959" r:id="rId4"/>
    <p:sldLayoutId id="2147483940" r:id="rId5"/>
    <p:sldLayoutId id="2147483941" r:id="rId6"/>
    <p:sldLayoutId id="2147483936" r:id="rId7"/>
    <p:sldLayoutId id="2147483942" r:id="rId8"/>
    <p:sldLayoutId id="2147483961" r:id="rId9"/>
    <p:sldLayoutId id="2147483943" r:id="rId10"/>
  </p:sldLayoutIdLst>
  <p:hf hdr="0" dt="0"/>
  <p:txStyles>
    <p:titleStyle>
      <a:lvl1pPr algn="l" defTabSz="1137053" rtl="0" eaLnBrk="1" fontAlgn="base" hangingPunct="1">
        <a:spcBef>
          <a:spcPct val="0"/>
        </a:spcBef>
        <a:spcAft>
          <a:spcPct val="0"/>
        </a:spcAft>
        <a:defRPr kumimoji="1" lang="ja-JP" altLang="en-US" sz="5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2pPr>
      <a:lvl3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3pPr>
      <a:lvl4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4pPr>
      <a:lvl5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5pPr>
      <a:lvl6pPr marL="456724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6pPr>
      <a:lvl7pPr marL="913451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7pPr>
      <a:lvl8pPr marL="1370173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8pPr>
      <a:lvl9pPr marL="1826903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9pPr>
    </p:titleStyle>
    <p:bodyStyle>
      <a:lvl1pPr marL="457167" indent="-457167" algn="l" defTabSz="1137053" rtl="0" eaLnBrk="1" fontAlgn="base" hangingPunct="1">
        <a:spcBef>
          <a:spcPct val="5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l"/>
        <a:defRPr kumimoji="1" sz="4800">
          <a:solidFill>
            <a:schemeClr val="tx1"/>
          </a:solidFill>
          <a:effectLst/>
          <a:latin typeface="+mn-ea"/>
          <a:ea typeface="+mn-ea"/>
          <a:cs typeface="+mn-cs"/>
        </a:defRPr>
      </a:lvl1pPr>
      <a:lvl2pPr marL="1074660" indent="-530186" algn="l" defTabSz="1137053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Font typeface="ＤＦＧ平成ゴシック体W5" panose="020B0400000000000000" pitchFamily="50" charset="-128"/>
        <a:buChar char="■"/>
        <a:defRPr kumimoji="1" lang="ja-JP" altLang="en-US" sz="3600" b="0" dirty="0" smtClean="0">
          <a:solidFill>
            <a:schemeClr val="tx1"/>
          </a:solidFill>
          <a:latin typeface="+mn-ea"/>
          <a:ea typeface="+mn-ea"/>
        </a:defRPr>
      </a:lvl2pPr>
      <a:lvl3pPr marL="1604020" indent="-457200" algn="l" defTabSz="1137053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l"/>
        <a:defRPr kumimoji="1" lang="ja-JP" altLang="en-US" sz="2800" dirty="0" smtClean="0">
          <a:solidFill>
            <a:schemeClr val="tx1"/>
          </a:solidFill>
          <a:latin typeface="+mn-lt"/>
          <a:ea typeface="+mn-ea"/>
        </a:defRPr>
      </a:lvl3pPr>
      <a:lvl4pPr marL="1883992" indent="0" algn="l" defTabSz="1137053" rtl="0" eaLnBrk="1" fontAlgn="base" hangingPunct="1">
        <a:spcBef>
          <a:spcPct val="20000"/>
        </a:spcBef>
        <a:spcAft>
          <a:spcPct val="0"/>
        </a:spcAft>
        <a:buFontTx/>
        <a:buNone/>
        <a:defRPr kumimoji="1" lang="ja-JP" altLang="en-US" sz="2600" dirty="0" smtClean="0">
          <a:solidFill>
            <a:schemeClr val="tx1"/>
          </a:solidFill>
          <a:latin typeface="+mn-lt"/>
          <a:ea typeface="+mn-ea"/>
        </a:defRPr>
      </a:lvl4pPr>
      <a:lvl5pPr marL="1695652" indent="0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Tx/>
        <a:buNone/>
        <a:defRPr kumimoji="1" lang="ja-JP" altLang="en-US" sz="2300" dirty="0" smtClean="0">
          <a:solidFill>
            <a:schemeClr val="tx1"/>
          </a:solidFill>
          <a:latin typeface="+mn-lt"/>
          <a:ea typeface="+mn-ea"/>
        </a:defRPr>
      </a:lvl5pPr>
      <a:lvl6pPr marL="2630930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6pPr>
      <a:lvl7pPr marL="3087655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7pPr>
      <a:lvl8pPr marL="3544381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8pPr>
      <a:lvl9pPr marL="4001106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24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51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7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0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25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5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077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06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379575" y="1780173"/>
            <a:ext cx="13681520" cy="33239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eaLnBrk="1" hangingPunct="1">
              <a:spcAft>
                <a:spcPts val="1800"/>
              </a:spcAft>
              <a:defRPr/>
            </a:pPr>
            <a:endParaRPr lang="en-US" altLang="ja-JP" sz="6000" dirty="0" smtClean="0">
              <a:solidFill>
                <a:schemeClr val="accent5">
                  <a:lumMod val="25000"/>
                </a:schemeClr>
              </a:solidFill>
              <a:latin typeface="+mj-ea"/>
              <a:ea typeface="+mj-ea"/>
            </a:endParaRPr>
          </a:p>
          <a:p>
            <a:pPr eaLnBrk="1" hangingPunct="1">
              <a:spcAft>
                <a:spcPts val="1800"/>
              </a:spcAft>
              <a:defRPr/>
            </a:pPr>
            <a:endParaRPr lang="en-US" altLang="ja-JP" sz="6000" dirty="0">
              <a:solidFill>
                <a:schemeClr val="accent5">
                  <a:lumMod val="25000"/>
                </a:schemeClr>
              </a:solidFill>
              <a:latin typeface="+mj-ea"/>
              <a:ea typeface="+mj-ea"/>
            </a:endParaRPr>
          </a:p>
          <a:p>
            <a:pPr algn="ctr" eaLnBrk="1" hangingPunct="1">
              <a:defRPr/>
            </a:pPr>
            <a:r>
              <a:rPr lang="en-US" altLang="ja-JP" sz="6000" dirty="0" smtClean="0">
                <a:solidFill>
                  <a:schemeClr val="accent5">
                    <a:lumMod val="25000"/>
                  </a:schemeClr>
                </a:solidFill>
                <a:latin typeface="+mj-lt"/>
                <a:ea typeface="+mj-ea"/>
              </a:rPr>
              <a:t>Week3_DL </a:t>
            </a:r>
            <a:r>
              <a:rPr lang="en-US" altLang="ja-JP" sz="6000" dirty="0" smtClean="0">
                <a:solidFill>
                  <a:schemeClr val="accent5">
                    <a:lumMod val="25000"/>
                  </a:schemeClr>
                </a:solidFill>
                <a:latin typeface="+mj-lt"/>
                <a:ea typeface="+mj-ea"/>
              </a:rPr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136056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10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60" y="658815"/>
            <a:ext cx="15241848" cy="606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02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11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60" y="658815"/>
            <a:ext cx="15241848" cy="606545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131" y="5157330"/>
            <a:ext cx="8127875" cy="3133882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1271563" y="5355171"/>
            <a:ext cx="2835287" cy="5400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2462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12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35" y="710655"/>
            <a:ext cx="15481720" cy="478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34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13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35" y="710655"/>
            <a:ext cx="15481720" cy="478853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379" y="4923123"/>
            <a:ext cx="6695669" cy="378042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1415579" y="2582863"/>
            <a:ext cx="2835287" cy="5400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9677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14</a:t>
            </a:fld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4" y="854671"/>
            <a:ext cx="15592139" cy="485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77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469473" y="9246735"/>
            <a:ext cx="16502080" cy="468052"/>
          </a:xfrm>
        </p:spPr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15</a:t>
            </a:fld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4" y="854671"/>
            <a:ext cx="15592139" cy="485293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291" y="4995131"/>
            <a:ext cx="6147652" cy="3799111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415579" y="4311055"/>
            <a:ext cx="2835287" cy="5400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913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16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32" y="242603"/>
            <a:ext cx="15464263" cy="483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11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17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32" y="242603"/>
            <a:ext cx="15464263" cy="483808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071" y="4059027"/>
            <a:ext cx="7764733" cy="4720605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1343571" y="1970795"/>
            <a:ext cx="2835287" cy="5400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1807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18</a:t>
            </a:fld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579" y="1324516"/>
            <a:ext cx="13605609" cy="426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1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19</a:t>
            </a:fld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579" y="1324516"/>
            <a:ext cx="13605609" cy="4264682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3035759" y="7227379"/>
            <a:ext cx="2114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30*1/3=10.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415579" y="2834891"/>
            <a:ext cx="2835287" cy="5400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977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2022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</a:t>
            </a:fld>
            <a:endParaRPr lang="en-US" altLang="ja-JP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719835" y="3758798"/>
            <a:ext cx="9037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200" dirty="0" smtClean="0">
                <a:latin typeface="+mj-ea"/>
                <a:ea typeface="+mj-ea"/>
              </a:rPr>
              <a:t>Week3_DL</a:t>
            </a:r>
            <a:endParaRPr kumimoji="1" lang="ja-JP" altLang="en-US" sz="7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630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20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232" y="915324"/>
            <a:ext cx="13711063" cy="467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30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21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232" y="915324"/>
            <a:ext cx="13711063" cy="4673873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415579" y="3086919"/>
            <a:ext cx="2835287" cy="5400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167" y="4496828"/>
            <a:ext cx="6364433" cy="388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30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22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88" y="1192031"/>
            <a:ext cx="14448551" cy="332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44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23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88" y="1192031"/>
            <a:ext cx="14448551" cy="332400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919" y="4804416"/>
            <a:ext cx="7263202" cy="4186808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6285148" y="3806999"/>
            <a:ext cx="2835287" cy="5400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122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24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259" y="485274"/>
            <a:ext cx="14551009" cy="538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75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25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259" y="485274"/>
            <a:ext cx="14551009" cy="538119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620" y="3686389"/>
            <a:ext cx="10635535" cy="5017153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1631603" y="4491075"/>
            <a:ext cx="2835287" cy="5400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7728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26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03" y="746659"/>
            <a:ext cx="15677660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6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27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03" y="746659"/>
            <a:ext cx="15677660" cy="532859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071" y="3764154"/>
            <a:ext cx="9009302" cy="5144963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1343571" y="3122923"/>
            <a:ext cx="2835287" cy="5400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9086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2022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28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539" y="2186819"/>
            <a:ext cx="14605596" cy="468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02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2022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29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99" y="458627"/>
            <a:ext cx="12629404" cy="47458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3434680" y="7779097"/>
                <a:ext cx="30144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 ととれば良い。 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680" y="7779097"/>
                <a:ext cx="3014415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606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3518854" y="8290726"/>
                <a:ext cx="15813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>
                    <a:solidFill>
                      <a:srgbClr val="FF0000"/>
                    </a:solidFill>
                  </a:rPr>
                  <a:t>t</a:t>
                </a:r>
                <a:r>
                  <a:rPr kumimoji="1" lang="en-US" altLang="ja-JP" b="0" dirty="0" smtClean="0">
                    <a:solidFill>
                      <a:srgbClr val="FF0000"/>
                    </a:solidFill>
                  </a:rPr>
                  <a:t>ake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854" y="8290726"/>
                <a:ext cx="158133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5769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119598" y="7744698"/>
                <a:ext cx="2103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なので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、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598" y="7744698"/>
                <a:ext cx="2103974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4474" r="-3188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330203" y="8328335"/>
                <a:ext cx="2001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0" dirty="0" smtClean="0">
                    <a:solidFill>
                      <a:srgbClr val="FF0000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, 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 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203" y="8328335"/>
                <a:ext cx="2001382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559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8533883" y="3122923"/>
                <a:ext cx="8039380" cy="3939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①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の値が問題の値に合致するように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ja-JP" altLang="en-US" dirty="0" smtClean="0">
                    <a:solidFill>
                      <a:srgbClr val="FF0000"/>
                    </a:solidFill>
                  </a:rPr>
                  <a:t>を</a:t>
                </a:r>
                <a:endParaRPr lang="en-US" altLang="ja-JP" dirty="0" smtClean="0">
                  <a:solidFill>
                    <a:srgbClr val="FF0000"/>
                  </a:solidFill>
                </a:endParaRPr>
              </a:p>
              <a:p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決める</a:t>
                </a:r>
                <a:endParaRPr kumimoji="1" lang="en-US" altLang="ja-JP" dirty="0" smtClean="0">
                  <a:solidFill>
                    <a:srgbClr val="FF0000"/>
                  </a:solidFill>
                </a:endParaRPr>
              </a:p>
              <a:p>
                <a:r>
                  <a:rPr lang="en-US" altLang="ja-JP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Determine the value of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so that the RHS</a:t>
                </a:r>
              </a:p>
              <a:p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 in the bracket matches with </a:t>
                </a:r>
                <a:r>
                  <a:rPr kumimoji="1" lang="en-US" altLang="ja-JP" dirty="0" err="1" smtClean="0">
                    <a:solidFill>
                      <a:srgbClr val="FF0000"/>
                    </a:solidFill>
                  </a:rPr>
                  <a:t>ghe</a:t>
                </a:r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 given one.</a:t>
                </a:r>
              </a:p>
              <a:p>
                <a:r>
                  <a:rPr lang="ja-JP" altLang="en-US" dirty="0" smtClean="0">
                    <a:solidFill>
                      <a:srgbClr val="FF0000"/>
                    </a:solidFill>
                  </a:rPr>
                  <a:t>②右辺の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の値が決まる　</a:t>
                </a:r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Then, you can find </a:t>
                </a:r>
              </a:p>
              <a:p>
                <a:r>
                  <a:rPr lang="en-US" altLang="ja-JP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 the RHS.</a:t>
                </a:r>
              </a:p>
              <a:p>
                <a:r>
                  <a:rPr lang="ja-JP" altLang="en-US" dirty="0" smtClean="0">
                    <a:solidFill>
                      <a:srgbClr val="FF0000"/>
                    </a:solidFill>
                  </a:rPr>
                  <a:t>③不等号の向きが問題と同じか確認。逆なら両辺を</a:t>
                </a:r>
                <a:endParaRPr lang="en-US" altLang="ja-JP" dirty="0" smtClean="0">
                  <a:solidFill>
                    <a:srgbClr val="FF0000"/>
                  </a:solidFill>
                </a:endParaRPr>
              </a:p>
              <a:p>
                <a:r>
                  <a:rPr lang="ja-JP" altLang="en-US" dirty="0">
                    <a:solidFill>
                      <a:srgbClr val="FF0000"/>
                    </a:solidFill>
                  </a:rPr>
                  <a:t>　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1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から引くことで、問題の不等号の向きと同じにする。</a:t>
                </a:r>
                <a:endParaRPr lang="en-US" altLang="ja-JP" dirty="0" smtClean="0">
                  <a:solidFill>
                    <a:srgbClr val="FF0000"/>
                  </a:solidFill>
                </a:endParaRPr>
              </a:p>
              <a:p>
                <a:r>
                  <a:rPr kumimoji="1" lang="ja-JP" altLang="en-US" dirty="0">
                    <a:solidFill>
                      <a:srgbClr val="FF0000"/>
                    </a:solidFill>
                  </a:rPr>
                  <a:t>　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Check the direction of  the inequality. If it is different from </a:t>
                </a:r>
              </a:p>
              <a:p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the desired one, subtract both sides from 1. 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883" y="3122923"/>
                <a:ext cx="8039380" cy="3939861"/>
              </a:xfrm>
              <a:prstGeom prst="rect">
                <a:avLst/>
              </a:prstGeom>
              <a:blipFill rotWithShape="0">
                <a:blip r:embed="rId7"/>
                <a:stretch>
                  <a:fillRect l="-1213" t="-1700" r="-152" b="-24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5859" y="4753051"/>
            <a:ext cx="3859794" cy="1187629"/>
          </a:xfrm>
          <a:prstGeom prst="rect">
            <a:avLst/>
          </a:prstGeom>
        </p:spPr>
      </p:pic>
      <p:sp>
        <p:nvSpPr>
          <p:cNvPr id="13" name="右矢印 12"/>
          <p:cNvSpPr/>
          <p:nvPr/>
        </p:nvSpPr>
        <p:spPr bwMode="auto">
          <a:xfrm>
            <a:off x="6780175" y="7523403"/>
            <a:ext cx="612068" cy="12521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7536259" y="7660204"/>
                <a:ext cx="3458190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≥10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259" y="7660204"/>
                <a:ext cx="3458190" cy="8989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12936859" y="7634399"/>
                <a:ext cx="3458191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&lt;10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6859" y="7634399"/>
                <a:ext cx="3458191" cy="8989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右矢印 15"/>
          <p:cNvSpPr/>
          <p:nvPr/>
        </p:nvSpPr>
        <p:spPr bwMode="auto">
          <a:xfrm>
            <a:off x="11841524" y="7515411"/>
            <a:ext cx="612068" cy="12521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503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2022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</a:t>
            </a:fld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551" y="1192031"/>
            <a:ext cx="15632102" cy="657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52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2022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30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547" y="1538747"/>
            <a:ext cx="15427714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8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2022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31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83" y="1610755"/>
            <a:ext cx="15203203" cy="6012668"/>
          </a:xfrm>
          <a:prstGeom prst="rect">
            <a:avLst/>
          </a:prstGeom>
        </p:spPr>
      </p:pic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229290"/>
              </p:ext>
            </p:extLst>
          </p:nvPr>
        </p:nvGraphicFramePr>
        <p:xfrm>
          <a:off x="4447671" y="7119367"/>
          <a:ext cx="9267612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903"/>
                <a:gridCol w="2316903"/>
                <a:gridCol w="2316903"/>
                <a:gridCol w="2316903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1/3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1/3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1/3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6312123" y="8523523"/>
                <a:ext cx="3670300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1×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+2×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+3×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123" y="8523523"/>
                <a:ext cx="3670300" cy="7861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251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2022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32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23" y="1908493"/>
            <a:ext cx="15088780" cy="459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899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2022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33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45" y="1898789"/>
            <a:ext cx="16434985" cy="6133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3434680" y="8304708"/>
                <a:ext cx="30144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 ととれば良い。 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680" y="8304708"/>
                <a:ext cx="3014415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606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3518854" y="8816337"/>
                <a:ext cx="1479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>
                    <a:solidFill>
                      <a:srgbClr val="FF0000"/>
                    </a:solidFill>
                  </a:rPr>
                  <a:t>t</a:t>
                </a:r>
                <a:r>
                  <a:rPr kumimoji="1" lang="en-US" altLang="ja-JP" b="0" dirty="0" smtClean="0">
                    <a:solidFill>
                      <a:srgbClr val="FF0000"/>
                    </a:solidFill>
                  </a:rPr>
                  <a:t>ake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3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854" y="8816337"/>
                <a:ext cx="1479829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173" t="-14474" r="-5350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119598" y="8270309"/>
                <a:ext cx="2103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なので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、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598" y="8270309"/>
                <a:ext cx="2103974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4667" r="-3188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330203" y="8853946"/>
                <a:ext cx="18998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0" dirty="0" smtClean="0">
                    <a:solidFill>
                      <a:srgbClr val="FF0000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4, 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 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203" y="8853946"/>
                <a:ext cx="1899879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808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8533883" y="3648534"/>
                <a:ext cx="8039380" cy="3939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①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の値が問題の値に合致するように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ja-JP" altLang="en-US" dirty="0" smtClean="0">
                    <a:solidFill>
                      <a:srgbClr val="FF0000"/>
                    </a:solidFill>
                  </a:rPr>
                  <a:t>を</a:t>
                </a:r>
                <a:endParaRPr lang="en-US" altLang="ja-JP" dirty="0" smtClean="0">
                  <a:solidFill>
                    <a:srgbClr val="FF0000"/>
                  </a:solidFill>
                </a:endParaRPr>
              </a:p>
              <a:p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決める</a:t>
                </a:r>
                <a:endParaRPr kumimoji="1" lang="en-US" altLang="ja-JP" dirty="0" smtClean="0">
                  <a:solidFill>
                    <a:srgbClr val="FF0000"/>
                  </a:solidFill>
                </a:endParaRPr>
              </a:p>
              <a:p>
                <a:r>
                  <a:rPr lang="en-US" altLang="ja-JP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Determine the value of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so that the RHS</a:t>
                </a:r>
              </a:p>
              <a:p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 in the bracket matches with </a:t>
                </a:r>
                <a:r>
                  <a:rPr kumimoji="1" lang="en-US" altLang="ja-JP" dirty="0" err="1" smtClean="0">
                    <a:solidFill>
                      <a:srgbClr val="FF0000"/>
                    </a:solidFill>
                  </a:rPr>
                  <a:t>ghe</a:t>
                </a:r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 given one.</a:t>
                </a:r>
              </a:p>
              <a:p>
                <a:r>
                  <a:rPr lang="ja-JP" altLang="en-US" dirty="0" smtClean="0">
                    <a:solidFill>
                      <a:srgbClr val="FF0000"/>
                    </a:solidFill>
                  </a:rPr>
                  <a:t>②右辺の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の値が決まる　</a:t>
                </a:r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Then, you can find </a:t>
                </a:r>
              </a:p>
              <a:p>
                <a:r>
                  <a:rPr lang="en-US" altLang="ja-JP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 the RHS.</a:t>
                </a:r>
              </a:p>
              <a:p>
                <a:r>
                  <a:rPr lang="ja-JP" altLang="en-US" dirty="0" smtClean="0">
                    <a:solidFill>
                      <a:srgbClr val="FF0000"/>
                    </a:solidFill>
                  </a:rPr>
                  <a:t>③不等号の向きが問題と同じか確認。逆なら両辺を</a:t>
                </a:r>
                <a:endParaRPr lang="en-US" altLang="ja-JP" dirty="0" smtClean="0">
                  <a:solidFill>
                    <a:srgbClr val="FF0000"/>
                  </a:solidFill>
                </a:endParaRPr>
              </a:p>
              <a:p>
                <a:r>
                  <a:rPr lang="ja-JP" altLang="en-US" dirty="0">
                    <a:solidFill>
                      <a:srgbClr val="FF0000"/>
                    </a:solidFill>
                  </a:rPr>
                  <a:t>　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1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から引くことで、問題の不等号の向きと同じにする。</a:t>
                </a:r>
                <a:endParaRPr lang="en-US" altLang="ja-JP" dirty="0" smtClean="0">
                  <a:solidFill>
                    <a:srgbClr val="FF0000"/>
                  </a:solidFill>
                </a:endParaRPr>
              </a:p>
              <a:p>
                <a:r>
                  <a:rPr kumimoji="1" lang="ja-JP" altLang="en-US" dirty="0">
                    <a:solidFill>
                      <a:srgbClr val="FF0000"/>
                    </a:solidFill>
                  </a:rPr>
                  <a:t>　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Check the direction of  the inequality. If it is different from </a:t>
                </a:r>
              </a:p>
              <a:p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the desired one, subtract both sides from 1. 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883" y="3648534"/>
                <a:ext cx="8039380" cy="3939861"/>
              </a:xfrm>
              <a:prstGeom prst="rect">
                <a:avLst/>
              </a:prstGeom>
              <a:blipFill rotWithShape="0">
                <a:blip r:embed="rId7"/>
                <a:stretch>
                  <a:fillRect l="-1213" t="-1703" r="-152"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6486" y="6648554"/>
            <a:ext cx="3859794" cy="1187629"/>
          </a:xfrm>
          <a:prstGeom prst="rect">
            <a:avLst/>
          </a:prstGeom>
        </p:spPr>
      </p:pic>
      <p:sp>
        <p:nvSpPr>
          <p:cNvPr id="13" name="右矢印 12"/>
          <p:cNvSpPr/>
          <p:nvPr/>
        </p:nvSpPr>
        <p:spPr bwMode="auto">
          <a:xfrm>
            <a:off x="6780175" y="8049014"/>
            <a:ext cx="612068" cy="12521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7536259" y="8185815"/>
                <a:ext cx="4595489" cy="901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≥12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=0.11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259" y="8185815"/>
                <a:ext cx="4595489" cy="90178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77324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2022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34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07" y="746659"/>
            <a:ext cx="15533588" cy="586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98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2022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35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68" y="926679"/>
            <a:ext cx="15247374" cy="61206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3805553"/>
                  </p:ext>
                </p:extLst>
              </p:nvPr>
            </p:nvGraphicFramePr>
            <p:xfrm>
              <a:off x="5376019" y="5319167"/>
              <a:ext cx="9267612" cy="7686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6903"/>
                    <a:gridCol w="2316903"/>
                    <a:gridCol w="2316903"/>
                    <a:gridCol w="2316903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p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p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  <m:sup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p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1/3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1/3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1/3</a:t>
                          </a:r>
                          <a:endParaRPr kumimoji="1" lang="ja-JP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3805553"/>
                  </p:ext>
                </p:extLst>
              </p:nvPr>
            </p:nvGraphicFramePr>
            <p:xfrm>
              <a:off x="5376019" y="5319167"/>
              <a:ext cx="9267612" cy="7686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6903"/>
                    <a:gridCol w="2316903"/>
                    <a:gridCol w="2316903"/>
                    <a:gridCol w="2316903"/>
                  </a:tblGrid>
                  <a:tr h="38760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2" t="-1563" r="-300525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26" t="-1563" r="-20131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563" r="-100787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789" t="-1563" r="-1053" b="-125000"/>
                          </a:stretch>
                        </a:blip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p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1/3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1/3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1/3</a:t>
                          </a:r>
                          <a:endParaRPr kumimoji="1" lang="ja-JP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6672163" y="6507299"/>
                <a:ext cx="5511509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163" y="6507299"/>
                <a:ext cx="5511509" cy="7861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6664405" y="7826957"/>
                <a:ext cx="6497933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=0.67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405" y="7826957"/>
                <a:ext cx="6497933" cy="7861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732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2022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160" y="1894128"/>
            <a:ext cx="13139208" cy="641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3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2022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883" y="5283163"/>
            <a:ext cx="7303061" cy="268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2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6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551" y="566639"/>
            <a:ext cx="15510684" cy="52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8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7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551" y="566639"/>
            <a:ext cx="15510684" cy="5247841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4475919" y="4887119"/>
            <a:ext cx="2835287" cy="5400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763" y="5940494"/>
            <a:ext cx="8021190" cy="321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7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8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611" y="710655"/>
            <a:ext cx="13095117" cy="62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20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9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611" y="710655"/>
            <a:ext cx="13095117" cy="626091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167" y="5252401"/>
            <a:ext cx="8325538" cy="3438339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1883631" y="4131035"/>
            <a:ext cx="2835287" cy="5400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3962417"/>
      </p:ext>
    </p:extLst>
  </p:cSld>
  <p:clrMapOvr>
    <a:masterClrMapping/>
  </p:clrMapOvr>
</p:sld>
</file>

<file path=ppt/theme/theme1.xml><?xml version="1.0" encoding="utf-8"?>
<a:theme xmlns:a="http://schemas.openxmlformats.org/drawingml/2006/main" name="7_元OHP">
  <a:themeElements>
    <a:clrScheme name="白バック">
      <a:dk1>
        <a:srgbClr val="000000"/>
      </a:dk1>
      <a:lt1>
        <a:srgbClr val="FFFFFF"/>
      </a:lt1>
      <a:dk2>
        <a:srgbClr val="3E3E3E"/>
      </a:dk2>
      <a:lt2>
        <a:srgbClr val="FFFFCC"/>
      </a:lt2>
      <a:accent1>
        <a:srgbClr val="009900"/>
      </a:accent1>
      <a:accent2>
        <a:srgbClr val="99CC00"/>
      </a:accent2>
      <a:accent3>
        <a:srgbClr val="CC0000"/>
      </a:accent3>
      <a:accent4>
        <a:srgbClr val="0033CC"/>
      </a:accent4>
      <a:accent5>
        <a:srgbClr val="FF9900"/>
      </a:accent5>
      <a:accent6>
        <a:srgbClr val="8B8B8B"/>
      </a:accent6>
      <a:hlink>
        <a:srgbClr val="3366FF"/>
      </a:hlink>
      <a:folHlink>
        <a:srgbClr val="7030A0"/>
      </a:folHlink>
    </a:clrScheme>
    <a:fontScheme name="メイリオ">
      <a:majorFont>
        <a:latin typeface="Century Gothic"/>
        <a:ea typeface="メイリオ"/>
        <a:cs typeface=""/>
      </a:majorFont>
      <a:minorFont>
        <a:latin typeface="Century Gothic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3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ＤＦＧ平成ゴシック体W7" pitchFamily="50" charset="-128"/>
            <a:ea typeface="ＤＦＧ平成ゴシック体W7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3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ＤＦＧ平成ゴシック体W7" pitchFamily="50" charset="-128"/>
            <a:ea typeface="ＤＦＧ平成ゴシック体W7" pitchFamily="50" charset="-128"/>
          </a:defRPr>
        </a:defPPr>
      </a:lstStyle>
    </a:lnDef>
  </a:objectDefaults>
  <a:extraClrSchemeLst>
    <a:extraClrScheme>
      <a:clrScheme name="4_元OHP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元OHP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元OHP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65280</TotalTime>
  <Words>356</Words>
  <Application>Microsoft Office PowerPoint</Application>
  <PresentationFormat>ユーザー設定</PresentationFormat>
  <Paragraphs>125</Paragraphs>
  <Slides>35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9" baseType="lpstr">
      <vt:lpstr>ＤＦＧ華康ゴシック体W2</vt:lpstr>
      <vt:lpstr>ＤＦＧ平成ゴシック体W5</vt:lpstr>
      <vt:lpstr>ＤＦＧ平成ゴシック体W7</vt:lpstr>
      <vt:lpstr>M+ 1c thin</vt:lpstr>
      <vt:lpstr>ＭＳ Ｐゴシック</vt:lpstr>
      <vt:lpstr>ＭＳ Ｐ明朝</vt:lpstr>
      <vt:lpstr>メイリオ</vt:lpstr>
      <vt:lpstr>Arial</vt:lpstr>
      <vt:lpstr>Arial Black</vt:lpstr>
      <vt:lpstr>Cambria Math</vt:lpstr>
      <vt:lpstr>Century Gothic</vt:lpstr>
      <vt:lpstr>Times</vt:lpstr>
      <vt:lpstr>Wingdings</vt:lpstr>
      <vt:lpstr>7_元OHP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CS概論スライド</dc:title>
  <dc:creator>Jun</dc:creator>
  <cp:lastModifiedBy>本多泰理</cp:lastModifiedBy>
  <cp:revision>2090</cp:revision>
  <cp:lastPrinted>2017-04-07T01:07:20Z</cp:lastPrinted>
  <dcterms:created xsi:type="dcterms:W3CDTF">2005-02-14T05:16:26Z</dcterms:created>
  <dcterms:modified xsi:type="dcterms:W3CDTF">2023-05-09T07:27:59Z</dcterms:modified>
</cp:coreProperties>
</file>