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12"/>
  </p:notesMasterIdLst>
  <p:handoutMasterIdLst>
    <p:handoutMasterId r:id="rId13"/>
  </p:handoutMasterIdLst>
  <p:sldIdLst>
    <p:sldId id="35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34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4230" y="3482963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8000" dirty="0" smtClean="0"/>
              <a:t>Week3_DAM</a:t>
            </a:r>
            <a:endParaRPr kumimoji="1" lang="ja-JP" altLang="en-US" sz="8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063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75" y="494511"/>
            <a:ext cx="12763602" cy="776851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964668" y="7263383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719" y="5643203"/>
            <a:ext cx="4074532" cy="341614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592043" y="5859227"/>
            <a:ext cx="61959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“</a:t>
            </a:r>
            <a:r>
              <a:rPr lang="ja-JP" altLang="en-US" dirty="0" smtClean="0">
                <a:solidFill>
                  <a:srgbClr val="FF0000"/>
                </a:solidFill>
              </a:rPr>
              <a:t>あたりが０個の確率</a:t>
            </a:r>
            <a:r>
              <a:rPr kumimoji="1" lang="ja-JP" altLang="en-US" dirty="0" smtClean="0">
                <a:solidFill>
                  <a:srgbClr val="FF0000"/>
                </a:solidFill>
              </a:rPr>
              <a:t>”を</a:t>
            </a:r>
            <a:r>
              <a:rPr kumimoji="1" lang="en-US" altLang="ja-JP" dirty="0" smtClean="0">
                <a:solidFill>
                  <a:srgbClr val="FF0000"/>
                </a:solidFill>
              </a:rPr>
              <a:t>5%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未満にすればよい。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そのような最小の</a:t>
            </a:r>
            <a:r>
              <a:rPr lang="en-US" altLang="ja-JP" dirty="0" smtClean="0">
                <a:solidFill>
                  <a:srgbClr val="FF0000"/>
                </a:solidFill>
              </a:rPr>
              <a:t>N</a:t>
            </a:r>
            <a:r>
              <a:rPr lang="ja-JP" altLang="en-US" dirty="0" smtClean="0">
                <a:solidFill>
                  <a:srgbClr val="FF0000"/>
                </a:solidFill>
              </a:rPr>
              <a:t>を探す。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You should make the prob.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</a:rPr>
              <a:t>hat no winning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piece is included out of N.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Seek for the least value of such N.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39" y="746659"/>
            <a:ext cx="15580402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3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39" y="746659"/>
            <a:ext cx="15580402" cy="442849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11" y="5738446"/>
            <a:ext cx="6875071" cy="297786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55539" y="4599087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01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1" y="1106699"/>
            <a:ext cx="1501257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1" y="1106699"/>
            <a:ext cx="15012577" cy="46085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23" y="6188450"/>
            <a:ext cx="9421274" cy="261515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11523" y="4419067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8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3" y="782663"/>
            <a:ext cx="13905951" cy="52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3" y="782663"/>
            <a:ext cx="13905951" cy="527737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75" y="5211155"/>
            <a:ext cx="7941324" cy="366879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11523" y="5067139"/>
            <a:ext cx="2835287" cy="540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6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894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8000" dirty="0" smtClean="0"/>
              <a:t>Week3 </a:t>
            </a:r>
            <a:r>
              <a:rPr kumimoji="1" lang="en-US" altLang="ja-JP" sz="8000" dirty="0" smtClean="0"/>
              <a:t>DAO</a:t>
            </a:r>
            <a:endParaRPr kumimoji="1" lang="ja-JP" altLang="en-US" sz="8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718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75" y="494511"/>
            <a:ext cx="12763602" cy="77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00084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65280</TotalTime>
  <Words>112</Words>
  <Application>Microsoft Office PowerPoint</Application>
  <PresentationFormat>ユーザー設定</PresentationFormat>
  <Paragraphs>28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Week3_DAM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Week3 DAO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本多泰理</cp:lastModifiedBy>
  <cp:revision>2090</cp:revision>
  <cp:lastPrinted>2017-04-07T01:07:20Z</cp:lastPrinted>
  <dcterms:created xsi:type="dcterms:W3CDTF">2005-02-14T05:16:26Z</dcterms:created>
  <dcterms:modified xsi:type="dcterms:W3CDTF">2023-05-09T00:55:32Z</dcterms:modified>
</cp:coreProperties>
</file>