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20"/>
  </p:notesMasterIdLst>
  <p:handoutMasterIdLst>
    <p:handoutMasterId r:id="rId21"/>
  </p:handoutMasterIdLst>
  <p:sldIdLst>
    <p:sldId id="293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401" r:id="rId12"/>
    <p:sldId id="394" r:id="rId13"/>
    <p:sldId id="396" r:id="rId14"/>
    <p:sldId id="395" r:id="rId15"/>
    <p:sldId id="397" r:id="rId16"/>
    <p:sldId id="398" r:id="rId17"/>
    <p:sldId id="399" r:id="rId18"/>
    <p:sldId id="400" r:id="rId19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1"/>
            <p14:sldId id="394"/>
            <p14:sldId id="396"/>
            <p14:sldId id="395"/>
            <p14:sldId id="397"/>
            <p14:sldId id="398"/>
            <p14:sldId id="399"/>
            <p14:sldId id="400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2021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2021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2357254"/>
            <a:ext cx="13681520" cy="216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Week4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DAMDAO 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67" y="3014911"/>
            <a:ext cx="6711399" cy="40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1" y="2942903"/>
            <a:ext cx="8970779" cy="22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915011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/>
              <a:t>Week4_DAO</a:t>
            </a:r>
            <a:endParaRPr kumimoji="1" lang="ja-JP" altLang="en-US" sz="7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068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7" y="2618867"/>
            <a:ext cx="13763627" cy="43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5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54" y="490522"/>
            <a:ext cx="11544466" cy="45075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35" y="6039247"/>
            <a:ext cx="7971085" cy="30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27" y="3050915"/>
            <a:ext cx="12426566" cy="41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2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1" y="1183047"/>
            <a:ext cx="10171877" cy="36724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935" y="6075251"/>
            <a:ext cx="6181829" cy="23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83" y="2474851"/>
            <a:ext cx="11110132" cy="35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7" y="1394731"/>
            <a:ext cx="10133017" cy="36859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7" y="6293471"/>
            <a:ext cx="8319107" cy="29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1545" y="330294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/>
              <a:t>Week4_DAM</a:t>
            </a:r>
            <a:endParaRPr kumimoji="1" lang="ja-JP" altLang="en-US" sz="7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3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7" y="2474851"/>
            <a:ext cx="14651615" cy="49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24" y="1963153"/>
            <a:ext cx="11238428" cy="408523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79" y="7009747"/>
            <a:ext cx="7494119" cy="19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4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27" y="3410955"/>
            <a:ext cx="11539544" cy="3411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61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47" y="1466739"/>
            <a:ext cx="11385873" cy="402484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38" y="6875044"/>
            <a:ext cx="7447452" cy="20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83" y="2438847"/>
            <a:ext cx="7218120" cy="43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43" y="1646759"/>
            <a:ext cx="6876764" cy="44549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55" y="6507299"/>
            <a:ext cx="8511301" cy="23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39" y="2726879"/>
            <a:ext cx="8343339" cy="44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33205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65326</TotalTime>
  <Words>109</Words>
  <Application>Microsoft Office PowerPoint</Application>
  <PresentationFormat>ユーザー設定</PresentationFormat>
  <Paragraphs>40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1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Week4_DAM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Week4_DAO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2122</cp:revision>
  <cp:lastPrinted>2017-04-07T01:07:20Z</cp:lastPrinted>
  <dcterms:created xsi:type="dcterms:W3CDTF">2005-02-14T05:16:26Z</dcterms:created>
  <dcterms:modified xsi:type="dcterms:W3CDTF">2023-05-16T00:05:55Z</dcterms:modified>
</cp:coreProperties>
</file>