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10"/>
  </p:notesMasterIdLst>
  <p:handoutMasterIdLst>
    <p:handoutMasterId r:id="rId11"/>
  </p:handoutMasterIdLst>
  <p:sldIdLst>
    <p:sldId id="1463" r:id="rId2"/>
    <p:sldId id="1464" r:id="rId3"/>
    <p:sldId id="1481" r:id="rId4"/>
    <p:sldId id="1469" r:id="rId5"/>
    <p:sldId id="1482" r:id="rId6"/>
    <p:sldId id="1483" r:id="rId7"/>
    <p:sldId id="1484" r:id="rId8"/>
    <p:sldId id="1485" r:id="rId9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731E1AA-78B7-42BD-B991-1C94480E9F55}">
          <p14:sldIdLst/>
        </p14:section>
        <p14:section name="タイトルなしのセクション" id="{50426306-D1C4-4A64-A636-2774BEBFB33D}">
          <p14:sldIdLst>
            <p14:sldId id="1463"/>
            <p14:sldId id="1464"/>
            <p14:sldId id="1481"/>
            <p14:sldId id="1469"/>
            <p14:sldId id="1482"/>
            <p14:sldId id="1483"/>
            <p14:sldId id="1484"/>
            <p14:sldId id="1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/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4" autoAdjust="0"/>
    <p:restoredTop sz="86667" autoAdjust="0"/>
  </p:normalViewPr>
  <p:slideViewPr>
    <p:cSldViewPr showGuides="1">
      <p:cViewPr varScale="1">
        <p:scale>
          <a:sx n="51" d="100"/>
          <a:sy n="51" d="100"/>
        </p:scale>
        <p:origin x="378" y="90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2022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2022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2022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902" y="3437600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>Week5_DAM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7060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31" y="818667"/>
            <a:ext cx="15582238" cy="730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31" y="818667"/>
            <a:ext cx="15582238" cy="730881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199555" y="5319167"/>
            <a:ext cx="11449272" cy="36004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71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95" y="3014911"/>
            <a:ext cx="7149953" cy="35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8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8902" y="3437600"/>
            <a:ext cx="15902353" cy="141351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>Week5_DAO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026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9" y="314611"/>
            <a:ext cx="9273206" cy="510134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99" y="5571195"/>
            <a:ext cx="7410411" cy="35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3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9" y="314611"/>
            <a:ext cx="9273206" cy="510134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99" y="5571195"/>
            <a:ext cx="7410411" cy="358917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1199555" y="3518967"/>
            <a:ext cx="11449272" cy="36004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351955" y="6687319"/>
            <a:ext cx="11449272" cy="36004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672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Copyright © 2022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9" y="2186819"/>
            <a:ext cx="9721556" cy="31054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99" y="6574639"/>
            <a:ext cx="6031310" cy="21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55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66813</TotalTime>
  <Words>54</Words>
  <Application>Microsoft Office PowerPoint</Application>
  <PresentationFormat>ユーザー設定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8" baseType="lpstr">
      <vt:lpstr>ＤＦＧ華康ゴシック体W2</vt:lpstr>
      <vt:lpstr>ＤＦＧ平成ゴシック体W5</vt:lpstr>
      <vt:lpstr>ＤＦＧ平成ゴシック体W7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Week5_DAM</vt:lpstr>
      <vt:lpstr>PowerPoint プレゼンテーション</vt:lpstr>
      <vt:lpstr>PowerPoint プレゼンテーション</vt:lpstr>
      <vt:lpstr>PowerPoint プレゼンテーション</vt:lpstr>
      <vt:lpstr>Week5_DAO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庸悟</cp:lastModifiedBy>
  <cp:revision>2607</cp:revision>
  <cp:lastPrinted>2017-04-07T01:07:20Z</cp:lastPrinted>
  <dcterms:created xsi:type="dcterms:W3CDTF">2005-02-14T05:16:26Z</dcterms:created>
  <dcterms:modified xsi:type="dcterms:W3CDTF">2023-05-23T07:30:06Z</dcterms:modified>
</cp:coreProperties>
</file>