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23"/>
  </p:notesMasterIdLst>
  <p:handoutMasterIdLst>
    <p:handoutMasterId r:id="rId24"/>
  </p:handoutMasterIdLst>
  <p:sldIdLst>
    <p:sldId id="293" r:id="rId2"/>
    <p:sldId id="1253" r:id="rId3"/>
    <p:sldId id="1252" r:id="rId4"/>
    <p:sldId id="1476" r:id="rId5"/>
    <p:sldId id="1366" r:id="rId6"/>
    <p:sldId id="1258" r:id="rId7"/>
    <p:sldId id="1259" r:id="rId8"/>
    <p:sldId id="1477" r:id="rId9"/>
    <p:sldId id="1367" r:id="rId10"/>
    <p:sldId id="1264" r:id="rId11"/>
    <p:sldId id="1265" r:id="rId12"/>
    <p:sldId id="1478" r:id="rId13"/>
    <p:sldId id="1368" r:id="rId14"/>
    <p:sldId id="1439" r:id="rId15"/>
    <p:sldId id="1271" r:id="rId16"/>
    <p:sldId id="1479" r:id="rId17"/>
    <p:sldId id="1441" r:id="rId18"/>
    <p:sldId id="1277" r:id="rId19"/>
    <p:sldId id="1278" r:id="rId20"/>
    <p:sldId id="1480" r:id="rId21"/>
    <p:sldId id="1453" r:id="rId22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731E1AA-78B7-42BD-B991-1C94480E9F55}">
          <p14:sldIdLst>
            <p14:sldId id="293"/>
            <p14:sldId id="1253"/>
            <p14:sldId id="1252"/>
            <p14:sldId id="1476"/>
            <p14:sldId id="1366"/>
            <p14:sldId id="1258"/>
            <p14:sldId id="1259"/>
            <p14:sldId id="1477"/>
            <p14:sldId id="1367"/>
            <p14:sldId id="1264"/>
            <p14:sldId id="1265"/>
            <p14:sldId id="1478"/>
            <p14:sldId id="1368"/>
            <p14:sldId id="1439"/>
            <p14:sldId id="1271"/>
            <p14:sldId id="1479"/>
            <p14:sldId id="1441"/>
          </p14:sldIdLst>
        </p14:section>
        <p14:section name="タイトルなしのセクション" id="{50426306-D1C4-4A64-A636-2774BEBFB33D}">
          <p14:sldIdLst>
            <p14:sldId id="1277"/>
            <p14:sldId id="1278"/>
            <p14:sldId id="1480"/>
            <p14:sldId id="1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/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4" autoAdjust="0"/>
    <p:restoredTop sz="86667" autoAdjust="0"/>
  </p:normalViewPr>
  <p:slideViewPr>
    <p:cSldViewPr showGuides="1">
      <p:cViewPr varScale="1">
        <p:scale>
          <a:sx n="51" d="100"/>
          <a:sy n="51" d="100"/>
        </p:scale>
        <p:origin x="378" y="90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2017 by INIAD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2017 by INIAD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/>
              <a:t>Copyright © 2017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39615" y="2669093"/>
            <a:ext cx="13681520" cy="1800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endParaRPr lang="en-US" altLang="ja-JP" sz="48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eaLnBrk="1" hangingPunct="1">
              <a:spcAft>
                <a:spcPts val="1800"/>
              </a:spcAft>
              <a:defRPr/>
            </a:pPr>
            <a:r>
              <a:rPr lang="en-US" altLang="ja-JP" sz="48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Week5</a:t>
            </a:r>
            <a:r>
              <a:rPr lang="ja-JP" altLang="en-US" sz="48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　</a:t>
            </a:r>
            <a:r>
              <a:rPr lang="en-US" altLang="ja-JP" sz="48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DL</a:t>
            </a:r>
            <a:r>
              <a:rPr lang="ja-JP" altLang="en-US" sz="48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48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answers</a:t>
            </a:r>
          </a:p>
        </p:txBody>
      </p:sp>
      <p:sp>
        <p:nvSpPr>
          <p:cNvPr id="2" name="サブタイトル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8902" y="3437600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>Week5_DL3</a:t>
            </a:r>
            <a:endParaRPr kumimoji="1" lang="ja-JP" altLang="en-US" sz="6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01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07" y="1178707"/>
            <a:ext cx="13822807" cy="60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07" y="1178707"/>
            <a:ext cx="13822807" cy="608203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559595" y="4563083"/>
            <a:ext cx="6264696" cy="50405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589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67" y="3122923"/>
            <a:ext cx="7914880" cy="29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4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8902" y="3437600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>Week5_DL4</a:t>
            </a:r>
            <a:endParaRPr kumimoji="1" lang="ja-JP" altLang="en-US" sz="6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24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61" y="1178707"/>
            <a:ext cx="15030795" cy="470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61" y="1178707"/>
            <a:ext cx="15030795" cy="470149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559595" y="5103143"/>
            <a:ext cx="2484276" cy="50405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94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63" y="2654871"/>
            <a:ext cx="10634436" cy="35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1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8902" y="3437600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>Week5_DL5</a:t>
            </a:r>
            <a:endParaRPr kumimoji="1" lang="ja-JP" altLang="en-US" sz="6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332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3" y="1106699"/>
            <a:ext cx="14309198" cy="59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6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8902" y="3437600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>Week5_DL1</a:t>
            </a:r>
            <a:endParaRPr kumimoji="1" lang="ja-JP" altLang="en-US" sz="6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735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3" y="1106699"/>
            <a:ext cx="14309198" cy="597726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199555" y="4131035"/>
            <a:ext cx="11449272" cy="36004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03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3" y="1286719"/>
            <a:ext cx="12593311" cy="60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67" y="494630"/>
            <a:ext cx="11161240" cy="87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67" y="494630"/>
            <a:ext cx="11161240" cy="879294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559595" y="3122923"/>
            <a:ext cx="6264696" cy="50405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667607" y="7119367"/>
            <a:ext cx="6264696" cy="50405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71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59" y="2222823"/>
            <a:ext cx="5866968" cy="32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4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8902" y="3437600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>Week5_DL2</a:t>
            </a:r>
            <a:endParaRPr kumimoji="1" lang="ja-JP" altLang="en-US" sz="6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657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19" y="494630"/>
            <a:ext cx="11017224" cy="85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4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19" y="494630"/>
            <a:ext cx="11017224" cy="856620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559595" y="3086919"/>
            <a:ext cx="6264696" cy="50405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711995" y="6903343"/>
            <a:ext cx="6264696" cy="50405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411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2017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727" y="2834891"/>
            <a:ext cx="7873301" cy="37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654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66813</TotalTime>
  <Words>140</Words>
  <Application>Microsoft Office PowerPoint</Application>
  <PresentationFormat>ユーザー設定</PresentationFormat>
  <Paragraphs>49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ＤＦＧ華康ゴシック体W2</vt:lpstr>
      <vt:lpstr>ＤＦＧ平成ゴシック体W5</vt:lpstr>
      <vt:lpstr>ＤＦＧ平成ゴシック体W7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PowerPoint プレゼンテーション</vt:lpstr>
      <vt:lpstr>Week5_DL1</vt:lpstr>
      <vt:lpstr>PowerPoint プレゼンテーション</vt:lpstr>
      <vt:lpstr>PowerPoint プレゼンテーション</vt:lpstr>
      <vt:lpstr>PowerPoint プレゼンテーション</vt:lpstr>
      <vt:lpstr>Week5_DL2</vt:lpstr>
      <vt:lpstr>PowerPoint プレゼンテーション</vt:lpstr>
      <vt:lpstr>PowerPoint プレゼンテーション</vt:lpstr>
      <vt:lpstr>PowerPoint プレゼンテーション</vt:lpstr>
      <vt:lpstr>Week5_DL3</vt:lpstr>
      <vt:lpstr>PowerPoint プレゼンテーション</vt:lpstr>
      <vt:lpstr>PowerPoint プレゼンテーション</vt:lpstr>
      <vt:lpstr>PowerPoint プレゼンテーション</vt:lpstr>
      <vt:lpstr>Week5_DL4</vt:lpstr>
      <vt:lpstr>PowerPoint プレゼンテーション</vt:lpstr>
      <vt:lpstr>PowerPoint プレゼンテーション</vt:lpstr>
      <vt:lpstr>PowerPoint プレゼンテーション</vt:lpstr>
      <vt:lpstr>Week5_DL5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庸悟</cp:lastModifiedBy>
  <cp:revision>2608</cp:revision>
  <cp:lastPrinted>2017-04-07T01:07:20Z</cp:lastPrinted>
  <dcterms:created xsi:type="dcterms:W3CDTF">2005-02-14T05:16:26Z</dcterms:created>
  <dcterms:modified xsi:type="dcterms:W3CDTF">2023-05-23T08:16:50Z</dcterms:modified>
</cp:coreProperties>
</file>