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14"/>
  </p:notesMasterIdLst>
  <p:handoutMasterIdLst>
    <p:handoutMasterId r:id="rId15"/>
  </p:handoutMasterIdLst>
  <p:sldIdLst>
    <p:sldId id="293" r:id="rId2"/>
    <p:sldId id="351" r:id="rId3"/>
    <p:sldId id="350" r:id="rId4"/>
    <p:sldId id="352" r:id="rId5"/>
    <p:sldId id="353" r:id="rId6"/>
    <p:sldId id="358" r:id="rId7"/>
    <p:sldId id="359" r:id="rId8"/>
    <p:sldId id="360" r:id="rId9"/>
    <p:sldId id="361" r:id="rId10"/>
    <p:sldId id="362" r:id="rId11"/>
    <p:sldId id="354" r:id="rId12"/>
    <p:sldId id="355" r:id="rId13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293"/>
            <p14:sldId id="351"/>
            <p14:sldId id="350"/>
            <p14:sldId id="352"/>
            <p14:sldId id="353"/>
            <p14:sldId id="358"/>
            <p14:sldId id="359"/>
            <p14:sldId id="360"/>
            <p14:sldId id="361"/>
            <p14:sldId id="362"/>
            <p14:sldId id="354"/>
            <p14:sldId id="355"/>
          </p14:sldIdLst>
        </p14:section>
        <p14:section name="タイトルなしのセクション" id="{19F6ED86-44ED-4118-B3B3-553FF38B37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768" y="52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79575" y="2357254"/>
            <a:ext cx="13681520" cy="216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r>
              <a:rPr lang="ja-JP" altLang="en-US" sz="60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　</a:t>
            </a:r>
            <a:endParaRPr lang="en-US" altLang="ja-JP" sz="60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defRPr/>
            </a:pP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Week6 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Drill Answers</a:t>
            </a: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515" y="3626979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 smtClean="0"/>
              <a:t>Week6_DAO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484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9" y="1203111"/>
            <a:ext cx="15394789" cy="67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7" y="890675"/>
            <a:ext cx="15071454" cy="63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19835" y="3758798"/>
            <a:ext cx="903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Week6_DAM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16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7" y="602643"/>
            <a:ext cx="9477403" cy="82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5" y="490220"/>
            <a:ext cx="11521280" cy="836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6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1" y="710655"/>
            <a:ext cx="8801100" cy="79914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555" y="1142703"/>
            <a:ext cx="86868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8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47" y="1214711"/>
            <a:ext cx="12384990" cy="7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3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3" y="282327"/>
            <a:ext cx="12458584" cy="546552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59" y="3562546"/>
            <a:ext cx="8738208" cy="57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5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5" y="674649"/>
            <a:ext cx="12721066" cy="44284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576" y="2485815"/>
            <a:ext cx="10395118" cy="68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55" y="818667"/>
            <a:ext cx="15418880" cy="6516724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47" y="5895231"/>
            <a:ext cx="8169347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167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65369</TotalTime>
  <Words>71</Words>
  <Application>Microsoft Office PowerPoint</Application>
  <PresentationFormat>ユーザー設定</PresentationFormat>
  <Paragraphs>29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5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v</vt:lpstr>
      <vt:lpstr>PowerPoint プレゼンテーション</vt:lpstr>
      <vt:lpstr>Week6_DAO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2141</cp:revision>
  <cp:lastPrinted>2017-04-07T01:07:20Z</cp:lastPrinted>
  <dcterms:created xsi:type="dcterms:W3CDTF">2005-02-14T05:16:26Z</dcterms:created>
  <dcterms:modified xsi:type="dcterms:W3CDTF">2023-05-30T01:14:41Z</dcterms:modified>
</cp:coreProperties>
</file>