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9"/>
  </p:notesMasterIdLst>
  <p:handoutMasterIdLst>
    <p:handoutMasterId r:id="rId10"/>
  </p:handoutMasterIdLst>
  <p:sldIdLst>
    <p:sldId id="1368" r:id="rId2"/>
    <p:sldId id="1379" r:id="rId3"/>
    <p:sldId id="1369" r:id="rId4"/>
    <p:sldId id="1382" r:id="rId5"/>
    <p:sldId id="1380" r:id="rId6"/>
    <p:sldId id="1381" r:id="rId7"/>
    <p:sldId id="1383" r:id="rId8"/>
  </p:sldIdLst>
  <p:sldSz cx="17376775" cy="9774238"/>
  <p:notesSz cx="10223500" cy="70993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 userDrawn="1">
          <p15:clr>
            <a:srgbClr val="A4A3A4"/>
          </p15:clr>
        </p15:guide>
        <p15:guide id="2" pos="321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4" autoAdjust="0"/>
    <p:restoredTop sz="86667" autoAdjust="0"/>
  </p:normalViewPr>
  <p:slideViewPr>
    <p:cSldViewPr showGuides="1">
      <p:cViewPr varScale="1">
        <p:scale>
          <a:sx n="51" d="100"/>
          <a:sy n="51" d="100"/>
        </p:scale>
        <p:origin x="144" y="64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237"/>
        <p:guide pos="321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00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4"/>
            <a:ext cx="4430659" cy="35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0" tIns="49475" rIns="98950" bIns="49475" numCol="1" anchor="t" anchorCtr="0" compatLnSpc="1">
            <a:prstTxWarp prst="textNoShape">
              <a:avLst/>
            </a:prstTxWarp>
          </a:bodyPr>
          <a:lstStyle>
            <a:lvl1pPr defTabSz="989827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1260" y="4"/>
            <a:ext cx="4430659" cy="35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0" tIns="49475" rIns="98950" bIns="49475" numCol="1" anchor="t" anchorCtr="0" compatLnSpc="1">
            <a:prstTxWarp prst="textNoShape">
              <a:avLst/>
            </a:prstTxWarp>
          </a:bodyPr>
          <a:lstStyle>
            <a:lvl1pPr algn="r" defTabSz="989827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3400"/>
            <a:ext cx="4724400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1247" y="3371855"/>
            <a:ext cx="818102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0" tIns="49475" rIns="98950" bIns="494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6743706"/>
            <a:ext cx="4430659" cy="35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0" tIns="49475" rIns="98950" bIns="49475" numCol="1" anchor="b" anchorCtr="0" compatLnSpc="1">
            <a:prstTxWarp prst="textNoShape">
              <a:avLst/>
            </a:prstTxWarp>
          </a:bodyPr>
          <a:lstStyle>
            <a:lvl1pPr defTabSz="989827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1260" y="6743706"/>
            <a:ext cx="4430659" cy="35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0" tIns="49475" rIns="98950" bIns="49475" numCol="1" anchor="b" anchorCtr="0" compatLnSpc="1">
            <a:prstTxWarp prst="textNoShape">
              <a:avLst/>
            </a:prstTxWarp>
          </a:bodyPr>
          <a:lstStyle>
            <a:lvl1pPr algn="r" defTabSz="989827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87" y="4023023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 smtClean="0"/>
              <a:t>前回課題の解説</a:t>
            </a:r>
            <a:endParaRPr kumimoji="1" lang="ja-JP" altLang="en-US" sz="8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109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課題１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24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3" y="2219805"/>
            <a:ext cx="16259871" cy="43204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451453" y="5967239"/>
            <a:ext cx="10613198" cy="43204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29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1" y="1322723"/>
            <a:ext cx="12065327" cy="745282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624491" y="1538747"/>
            <a:ext cx="7159332" cy="120032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Cell_23</a:t>
            </a:r>
            <a:r>
              <a:rPr kumimoji="1" lang="ja-JP" altLang="en-US" dirty="0" smtClean="0"/>
              <a:t>にて、変数選択の結果、１個だけになっている。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よって、マルチコの確認は不要</a:t>
            </a:r>
            <a:endParaRPr kumimoji="1"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VIF</a:t>
            </a:r>
            <a:r>
              <a:rPr lang="ja-JP" altLang="en-US" dirty="0" smtClean="0"/>
              <a:t>計算するとエラーになるが、正常）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3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885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8" y="1358727"/>
            <a:ext cx="16165414" cy="601266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451453" y="4455071"/>
            <a:ext cx="2224266" cy="39604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15479" y="7011355"/>
            <a:ext cx="2592288" cy="39604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71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3" y="1358727"/>
            <a:ext cx="14634384" cy="738082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515479" y="8091475"/>
            <a:ext cx="11593288" cy="64807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6433698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69090</TotalTime>
  <Words>83</Words>
  <Application>Microsoft Office PowerPoint</Application>
  <PresentationFormat>ユーザー設定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前回課題の解説</vt:lpstr>
      <vt:lpstr>課題１</vt:lpstr>
      <vt:lpstr>PowerPoint プレゼンテーション</vt:lpstr>
      <vt:lpstr>PowerPoint プレゼンテーション</vt:lpstr>
      <vt:lpstr>課題2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本多泰理</cp:lastModifiedBy>
  <cp:revision>3311</cp:revision>
  <cp:lastPrinted>2022-04-02T00:31:24Z</cp:lastPrinted>
  <dcterms:created xsi:type="dcterms:W3CDTF">2005-02-14T05:16:26Z</dcterms:created>
  <dcterms:modified xsi:type="dcterms:W3CDTF">2023-10-10T01:22:57Z</dcterms:modified>
</cp:coreProperties>
</file>