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7" r:id="rId1"/>
  </p:sldMasterIdLst>
  <p:notesMasterIdLst>
    <p:notesMasterId r:id="rId13"/>
  </p:notesMasterIdLst>
  <p:handoutMasterIdLst>
    <p:handoutMasterId r:id="rId14"/>
  </p:handoutMasterIdLst>
  <p:sldIdLst>
    <p:sldId id="5867" r:id="rId2"/>
    <p:sldId id="6035" r:id="rId3"/>
    <p:sldId id="6036" r:id="rId4"/>
    <p:sldId id="6030" r:id="rId5"/>
    <p:sldId id="6029" r:id="rId6"/>
    <p:sldId id="6033" r:id="rId7"/>
    <p:sldId id="6032" r:id="rId8"/>
    <p:sldId id="6034" r:id="rId9"/>
    <p:sldId id="5971" r:id="rId10"/>
    <p:sldId id="6037" r:id="rId11"/>
    <p:sldId id="6021" r:id="rId12"/>
  </p:sldIdLst>
  <p:sldSz cx="17376775" cy="9774238"/>
  <p:notesSz cx="6735763" cy="9866313"/>
  <p:defaultTextStyle>
    <a:defPPr>
      <a:defRPr lang="ja-JP"/>
    </a:defPPr>
    <a:lvl1pPr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p:defaultTextStyle>
  <p:extLst>
    <p:ext uri="{EFAFB233-063F-42B5-8137-9DF3F51BA10A}">
      <p15:sldGuideLst xmlns:p15="http://schemas.microsoft.com/office/powerpoint/2012/main">
        <p15:guide id="1" orient="horz" pos="3283" userDrawn="1">
          <p15:clr>
            <a:srgbClr val="A4A3A4"/>
          </p15:clr>
        </p15:guide>
        <p15:guide id="2" pos="5473" userDrawn="1">
          <p15:clr>
            <a:srgbClr val="A4A3A4"/>
          </p15:clr>
        </p15:guide>
      </p15:sldGuideLst>
    </p:ext>
    <p:ext uri="{2D200454-40CA-4A62-9FC3-DE9A4176ACB9}">
      <p15:notesGuideLst xmlns:p15="http://schemas.microsoft.com/office/powerpoint/2012/main">
        <p15:guide id="1" orient="horz" pos="2122" userDrawn="1">
          <p15:clr>
            <a:srgbClr val="A4A3A4"/>
          </p15:clr>
        </p15:guide>
        <p15:guide id="2" pos="3106" userDrawn="1">
          <p15:clr>
            <a:srgbClr val="A4A3A4"/>
          </p15:clr>
        </p15:guide>
        <p15:guide id="3" orient="horz" pos="3108">
          <p15:clr>
            <a:srgbClr val="A4A3A4"/>
          </p15:clr>
        </p15:guide>
        <p15:guide id="4" pos="212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n" initials="J" lastIdx="1" clrIdx="0"/>
  <p:cmAuthor id="1" name="いしかわちあき" initials="い" lastIdx="1" clrIdx="1"/>
  <p:cmAuthor id="2" name="Jun YAMADA" initials="JY" lastIdx="4" clrIdx="2"/>
  <p:cmAuthor id="3" name="shugo" initials=""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FF"/>
    <a:srgbClr val="FFFFFF"/>
    <a:srgbClr val="5FB8E4"/>
    <a:srgbClr val="002060"/>
    <a:srgbClr val="00CCFF"/>
    <a:srgbClr val="41A476"/>
    <a:srgbClr val="99CCFF"/>
    <a:srgbClr val="7F7F7F"/>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5189" autoAdjust="0"/>
    <p:restoredTop sz="86667" autoAdjust="0"/>
  </p:normalViewPr>
  <p:slideViewPr>
    <p:cSldViewPr showGuides="1">
      <p:cViewPr varScale="1">
        <p:scale>
          <a:sx n="45" d="100"/>
          <a:sy n="45" d="100"/>
        </p:scale>
        <p:origin x="60" y="528"/>
      </p:cViewPr>
      <p:guideLst>
        <p:guide orient="horz" pos="3283"/>
        <p:guide pos="5473"/>
      </p:guideLst>
    </p:cSldViewPr>
  </p:slideViewPr>
  <p:outlineViewPr>
    <p:cViewPr>
      <p:scale>
        <a:sx n="33" d="100"/>
        <a:sy n="33" d="100"/>
      </p:scale>
      <p:origin x="0" y="-55179"/>
    </p:cViewPr>
  </p:outlineViewPr>
  <p:notesTextViewPr>
    <p:cViewPr>
      <p:scale>
        <a:sx n="3" d="2"/>
        <a:sy n="3" d="2"/>
      </p:scale>
      <p:origin x="0" y="0"/>
    </p:cViewPr>
  </p:notesTextViewPr>
  <p:sorterViewPr>
    <p:cViewPr varScale="1">
      <p:scale>
        <a:sx n="1" d="1"/>
        <a:sy n="1" d="1"/>
      </p:scale>
      <p:origin x="0" y="0"/>
    </p:cViewPr>
  </p:sorterViewPr>
  <p:notesViewPr>
    <p:cSldViewPr showGuides="1">
      <p:cViewPr varScale="1">
        <p:scale>
          <a:sx n="66" d="100"/>
          <a:sy n="66" d="100"/>
        </p:scale>
        <p:origin x="1668" y="32"/>
      </p:cViewPr>
      <p:guideLst>
        <p:guide orient="horz" pos="2122"/>
        <p:guide pos="3106"/>
        <p:guide orient="horz" pos="3108"/>
        <p:guide pos="212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402739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4" y="6"/>
            <a:ext cx="2919144" cy="491994"/>
          </a:xfrm>
          <a:prstGeom prst="rect">
            <a:avLst/>
          </a:prstGeom>
          <a:noFill/>
          <a:ln w="9525">
            <a:noFill/>
            <a:miter lim="800000"/>
            <a:headEnd/>
            <a:tailEnd/>
          </a:ln>
          <a:effectLst/>
        </p:spPr>
        <p:txBody>
          <a:bodyPr vert="horz" wrap="square" lIns="94834" tIns="47417" rIns="94834" bIns="47417" numCol="1" anchor="t" anchorCtr="0" compatLnSpc="1">
            <a:prstTxWarp prst="textNoShape">
              <a:avLst/>
            </a:prstTxWarp>
          </a:bodyPr>
          <a:lstStyle>
            <a:lvl1pPr defTabSz="948655">
              <a:defRPr sz="1200">
                <a:latin typeface="Arial" charset="0"/>
                <a:ea typeface="ＭＳ Ｐゴシック" pitchFamily="50" charset="-128"/>
              </a:defRPr>
            </a:lvl1pPr>
          </a:lstStyle>
          <a:p>
            <a:pPr>
              <a:defRPr/>
            </a:pPr>
            <a:endParaRPr lang="en-US" altLang="ja-JP"/>
          </a:p>
        </p:txBody>
      </p:sp>
      <p:sp>
        <p:nvSpPr>
          <p:cNvPr id="20483" name="Rectangle 3"/>
          <p:cNvSpPr>
            <a:spLocks noGrp="1" noChangeArrowheads="1"/>
          </p:cNvSpPr>
          <p:nvPr>
            <p:ph type="dt" idx="1"/>
          </p:nvPr>
        </p:nvSpPr>
        <p:spPr bwMode="auto">
          <a:xfrm>
            <a:off x="3815578" y="6"/>
            <a:ext cx="2919144" cy="491994"/>
          </a:xfrm>
          <a:prstGeom prst="rect">
            <a:avLst/>
          </a:prstGeom>
          <a:noFill/>
          <a:ln w="9525">
            <a:noFill/>
            <a:miter lim="800000"/>
            <a:headEnd/>
            <a:tailEnd/>
          </a:ln>
          <a:effectLst/>
        </p:spPr>
        <p:txBody>
          <a:bodyPr vert="horz" wrap="square" lIns="94834" tIns="47417" rIns="94834" bIns="47417" numCol="1" anchor="t" anchorCtr="0" compatLnSpc="1">
            <a:prstTxWarp prst="textNoShape">
              <a:avLst/>
            </a:prstTxWarp>
          </a:bodyPr>
          <a:lstStyle>
            <a:lvl1pPr algn="r" defTabSz="948655">
              <a:defRPr sz="1200">
                <a:latin typeface="Arial" charset="0"/>
                <a:ea typeface="ＭＳ Ｐゴシック" pitchFamily="50" charset="-128"/>
              </a:defRPr>
            </a:lvl1pPr>
          </a:lstStyle>
          <a:p>
            <a:pPr>
              <a:defRPr/>
            </a:pPr>
            <a:endParaRPr lang="en-US" altLang="ja-JP"/>
          </a:p>
        </p:txBody>
      </p:sp>
      <p:sp>
        <p:nvSpPr>
          <p:cNvPr id="192516" name="Rectangle 4"/>
          <p:cNvSpPr>
            <a:spLocks noGrp="1" noRot="1" noChangeAspect="1" noChangeArrowheads="1" noTextEdit="1"/>
          </p:cNvSpPr>
          <p:nvPr>
            <p:ph type="sldImg" idx="2"/>
          </p:nvPr>
        </p:nvSpPr>
        <p:spPr bwMode="auto">
          <a:xfrm>
            <a:off x="85725" y="741363"/>
            <a:ext cx="6569075" cy="36957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672849" y="4686064"/>
            <a:ext cx="5390073" cy="4438959"/>
          </a:xfrm>
          <a:prstGeom prst="rect">
            <a:avLst/>
          </a:prstGeom>
          <a:noFill/>
          <a:ln w="9525">
            <a:noFill/>
            <a:miter lim="800000"/>
            <a:headEnd/>
            <a:tailEnd/>
          </a:ln>
          <a:effectLst/>
        </p:spPr>
        <p:txBody>
          <a:bodyPr vert="horz" wrap="square" lIns="94834" tIns="47417" rIns="94834" bIns="47417"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0486" name="Rectangle 6"/>
          <p:cNvSpPr>
            <a:spLocks noGrp="1" noChangeArrowheads="1"/>
          </p:cNvSpPr>
          <p:nvPr>
            <p:ph type="ftr" sz="quarter" idx="4"/>
          </p:nvPr>
        </p:nvSpPr>
        <p:spPr bwMode="auto">
          <a:xfrm>
            <a:off x="4" y="9372123"/>
            <a:ext cx="2919144" cy="491994"/>
          </a:xfrm>
          <a:prstGeom prst="rect">
            <a:avLst/>
          </a:prstGeom>
          <a:noFill/>
          <a:ln w="9525">
            <a:noFill/>
            <a:miter lim="800000"/>
            <a:headEnd/>
            <a:tailEnd/>
          </a:ln>
          <a:effectLst/>
        </p:spPr>
        <p:txBody>
          <a:bodyPr vert="horz" wrap="square" lIns="94834" tIns="47417" rIns="94834" bIns="47417" numCol="1" anchor="b" anchorCtr="0" compatLnSpc="1">
            <a:prstTxWarp prst="textNoShape">
              <a:avLst/>
            </a:prstTxWarp>
          </a:bodyPr>
          <a:lstStyle>
            <a:lvl1pPr defTabSz="948655">
              <a:defRPr sz="1200">
                <a:latin typeface="Arial" charset="0"/>
                <a:ea typeface="ＭＳ Ｐゴシック" pitchFamily="50" charset="-128"/>
              </a:defRPr>
            </a:lvl1pPr>
          </a:lstStyle>
          <a:p>
            <a:pPr>
              <a:defRPr/>
            </a:pPr>
            <a:r>
              <a:rPr lang="en-US" altLang="ja-JP"/>
              <a:t>Copyright © 2013 by Ken Sakamura, T-Engine Forum</a:t>
            </a:r>
          </a:p>
        </p:txBody>
      </p:sp>
      <p:sp>
        <p:nvSpPr>
          <p:cNvPr id="20487" name="Rectangle 7"/>
          <p:cNvSpPr>
            <a:spLocks noGrp="1" noChangeArrowheads="1"/>
          </p:cNvSpPr>
          <p:nvPr>
            <p:ph type="sldNum" sz="quarter" idx="5"/>
          </p:nvPr>
        </p:nvSpPr>
        <p:spPr bwMode="auto">
          <a:xfrm>
            <a:off x="3815578" y="9372123"/>
            <a:ext cx="2919144" cy="491994"/>
          </a:xfrm>
          <a:prstGeom prst="rect">
            <a:avLst/>
          </a:prstGeom>
          <a:noFill/>
          <a:ln w="9525">
            <a:noFill/>
            <a:miter lim="800000"/>
            <a:headEnd/>
            <a:tailEnd/>
          </a:ln>
          <a:effectLst/>
        </p:spPr>
        <p:txBody>
          <a:bodyPr vert="horz" wrap="square" lIns="94834" tIns="47417" rIns="94834" bIns="47417" numCol="1" anchor="b" anchorCtr="0" compatLnSpc="1">
            <a:prstTxWarp prst="textNoShape">
              <a:avLst/>
            </a:prstTxWarp>
          </a:bodyPr>
          <a:lstStyle>
            <a:lvl1pPr algn="r" defTabSz="948655">
              <a:defRPr sz="1200">
                <a:latin typeface="Arial" charset="0"/>
                <a:ea typeface="ＭＳ Ｐゴシック" pitchFamily="50" charset="-128"/>
              </a:defRPr>
            </a:lvl1pPr>
          </a:lstStyle>
          <a:p>
            <a:pPr>
              <a:defRPr/>
            </a:pPr>
            <a:fld id="{18FE81F1-A864-4B73-9B63-723A1D5A68C1}" type="slidenum">
              <a:rPr lang="en-US" altLang="ja-JP"/>
              <a:pPr>
                <a:defRPr/>
              </a:pPr>
              <a:t>‹#›</a:t>
            </a:fld>
            <a:endParaRPr lang="en-US" altLang="ja-JP"/>
          </a:p>
        </p:txBody>
      </p:sp>
    </p:spTree>
    <p:extLst>
      <p:ext uri="{BB962C8B-B14F-4D97-AF65-F5344CB8AC3E}">
        <p14:creationId xmlns:p14="http://schemas.microsoft.com/office/powerpoint/2010/main" val="274560164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1pPr>
    <a:lvl2pPr marL="456724"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2pPr>
    <a:lvl3pPr marL="913451"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3pPr>
    <a:lvl4pPr marL="1370173"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4pPr>
    <a:lvl5pPr marL="1826903"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5pPr>
    <a:lvl6pPr marL="2283625" algn="l" defTabSz="913451" rtl="0" eaLnBrk="1" latinLnBrk="0" hangingPunct="1">
      <a:defRPr kumimoji="1" sz="1100" kern="1200">
        <a:solidFill>
          <a:schemeClr val="tx1"/>
        </a:solidFill>
        <a:latin typeface="+mn-lt"/>
        <a:ea typeface="+mn-ea"/>
        <a:cs typeface="+mn-cs"/>
      </a:defRPr>
    </a:lvl6pPr>
    <a:lvl7pPr marL="2740353" algn="l" defTabSz="913451" rtl="0" eaLnBrk="1" latinLnBrk="0" hangingPunct="1">
      <a:defRPr kumimoji="1" sz="1100" kern="1200">
        <a:solidFill>
          <a:schemeClr val="tx1"/>
        </a:solidFill>
        <a:latin typeface="+mn-lt"/>
        <a:ea typeface="+mn-ea"/>
        <a:cs typeface="+mn-cs"/>
      </a:defRPr>
    </a:lvl7pPr>
    <a:lvl8pPr marL="3197077" algn="l" defTabSz="913451" rtl="0" eaLnBrk="1" latinLnBrk="0" hangingPunct="1">
      <a:defRPr kumimoji="1" sz="1100" kern="1200">
        <a:solidFill>
          <a:schemeClr val="tx1"/>
        </a:solidFill>
        <a:latin typeface="+mn-lt"/>
        <a:ea typeface="+mn-ea"/>
        <a:cs typeface="+mn-cs"/>
      </a:defRPr>
    </a:lvl8pPr>
    <a:lvl9pPr marL="3653806" algn="l" defTabSz="913451" rtl="0" eaLnBrk="1" latinLnBrk="0" hangingPunct="1">
      <a:defRPr kumimoji="1"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278403" name="Rectangle 3"/>
          <p:cNvSpPr>
            <a:spLocks noGrp="1" noChangeArrowheads="1"/>
          </p:cNvSpPr>
          <p:nvPr>
            <p:ph type="ctrTitle" sz="quarter"/>
          </p:nvPr>
        </p:nvSpPr>
        <p:spPr>
          <a:xfrm>
            <a:off x="461800" y="1142703"/>
            <a:ext cx="16461649" cy="4248473"/>
          </a:xfrm>
          <a:effectLst/>
        </p:spPr>
        <p:txBody>
          <a:bodyPr anchor="b" anchorCtr="1">
            <a:normAutofit/>
          </a:bodyPr>
          <a:lstStyle>
            <a:lvl1pPr algn="ctr">
              <a:defRPr sz="12600" spc="-100" baseline="0">
                <a:solidFill>
                  <a:schemeClr val="tx1"/>
                </a:solidFill>
                <a:effectLst>
                  <a:outerShdw blurRad="38100" dist="38100" dir="2700000" algn="tl">
                    <a:srgbClr val="000000">
                      <a:alpha val="43137"/>
                    </a:srgbClr>
                  </a:outerShdw>
                </a:effectLst>
                <a:latin typeface="+mj-lt"/>
                <a:ea typeface="+mj-ea"/>
              </a:defRPr>
            </a:lvl1pPr>
          </a:lstStyle>
          <a:p>
            <a:r>
              <a:rPr lang="ja-JP" altLang="en-US" dirty="0"/>
              <a:t>マスター タイトルの書式設定</a:t>
            </a:r>
          </a:p>
        </p:txBody>
      </p:sp>
      <p:sp>
        <p:nvSpPr>
          <p:cNvPr id="10" name="Line 4"/>
          <p:cNvSpPr>
            <a:spLocks noChangeShapeType="1"/>
          </p:cNvSpPr>
          <p:nvPr userDrawn="1"/>
        </p:nvSpPr>
        <p:spPr bwMode="auto">
          <a:xfrm>
            <a:off x="3480442" y="7839447"/>
            <a:ext cx="10424369" cy="0"/>
          </a:xfrm>
          <a:prstGeom prst="line">
            <a:avLst/>
          </a:prstGeom>
          <a:noFill/>
          <a:ln w="76200" cap="sq">
            <a:solidFill>
              <a:srgbClr val="5FB8E4"/>
            </a:solidFill>
            <a:round/>
            <a:headEnd type="oval" w="med" len="med"/>
            <a:tailEnd type="oval" w="med" len="med"/>
          </a:ln>
        </p:spPr>
        <p:txBody>
          <a:bodyPr wrap="none" lIns="91381" tIns="45691" rIns="91381" bIns="45691" anchor="ctr"/>
          <a:lstStyle/>
          <a:p>
            <a:endParaRPr lang="ja-JP" altLang="en-US" sz="2400" dirty="0">
              <a:ln w="3175">
                <a:solidFill>
                  <a:sysClr val="windowText" lastClr="000000"/>
                </a:solidFill>
              </a:ln>
            </a:endParaRPr>
          </a:p>
        </p:txBody>
      </p:sp>
      <p:sp>
        <p:nvSpPr>
          <p:cNvPr id="11" name="Line 5"/>
          <p:cNvSpPr>
            <a:spLocks noChangeShapeType="1"/>
          </p:cNvSpPr>
          <p:nvPr userDrawn="1"/>
        </p:nvSpPr>
        <p:spPr bwMode="auto">
          <a:xfrm>
            <a:off x="3480442" y="8559527"/>
            <a:ext cx="10424369" cy="0"/>
          </a:xfrm>
          <a:prstGeom prst="line">
            <a:avLst/>
          </a:prstGeom>
          <a:noFill/>
          <a:ln w="76200" cap="sq">
            <a:solidFill>
              <a:srgbClr val="5FB8E4"/>
            </a:solidFill>
            <a:round/>
            <a:headEnd type="oval" w="med" len="med"/>
            <a:tailEnd type="oval" w="med" len="med"/>
          </a:ln>
        </p:spPr>
        <p:txBody>
          <a:bodyPr wrap="none" lIns="91381" tIns="45691" rIns="91381" bIns="45691" anchor="ctr"/>
          <a:lstStyle/>
          <a:p>
            <a:endParaRPr lang="ja-JP" altLang="en-US" sz="2400" dirty="0">
              <a:ln w="3175">
                <a:solidFill>
                  <a:sysClr val="windowText" lastClr="000000"/>
                </a:solidFill>
              </a:ln>
            </a:endParaRPr>
          </a:p>
        </p:txBody>
      </p:sp>
      <p:sp>
        <p:nvSpPr>
          <p:cNvPr id="12" name="Line 12"/>
          <p:cNvSpPr>
            <a:spLocks noChangeShapeType="1"/>
          </p:cNvSpPr>
          <p:nvPr userDrawn="1"/>
        </p:nvSpPr>
        <p:spPr bwMode="auto">
          <a:xfrm>
            <a:off x="3484598" y="7119367"/>
            <a:ext cx="10424369" cy="0"/>
          </a:xfrm>
          <a:prstGeom prst="line">
            <a:avLst/>
          </a:prstGeom>
          <a:noFill/>
          <a:ln w="76200" cap="sq">
            <a:solidFill>
              <a:srgbClr val="5FB8E4"/>
            </a:solidFill>
            <a:round/>
            <a:headEnd type="oval" w="med" len="med"/>
            <a:tailEnd type="oval" w="med" len="med"/>
          </a:ln>
        </p:spPr>
        <p:txBody>
          <a:bodyPr wrap="none" lIns="91381" tIns="45691" rIns="91381" bIns="45691" anchor="ctr"/>
          <a:lstStyle/>
          <a:p>
            <a:endParaRPr lang="ja-JP" altLang="en-US" sz="2400" dirty="0">
              <a:ln w="3175">
                <a:solidFill>
                  <a:sysClr val="windowText" lastClr="000000"/>
                </a:solidFill>
              </a:ln>
            </a:endParaRPr>
          </a:p>
        </p:txBody>
      </p:sp>
      <p:sp>
        <p:nvSpPr>
          <p:cNvPr id="2278404" name="Rectangle 4"/>
          <p:cNvSpPr>
            <a:spLocks noGrp="1" noChangeArrowheads="1"/>
          </p:cNvSpPr>
          <p:nvPr>
            <p:ph type="subTitle" sz="quarter" idx="1" hasCustomPrompt="1"/>
          </p:nvPr>
        </p:nvSpPr>
        <p:spPr>
          <a:xfrm>
            <a:off x="452270" y="6543303"/>
            <a:ext cx="16480716" cy="3234296"/>
          </a:xfrm>
          <a:ln algn="ctr"/>
          <a:effectLst/>
        </p:spPr>
        <p:txBody>
          <a:bodyPr anchor="t" anchorCtr="1"/>
          <a:lstStyle>
            <a:lvl1pPr marL="0" indent="0" algn="ctr" fontAlgn="b">
              <a:lnSpc>
                <a:spcPts val="5100"/>
              </a:lnSpc>
              <a:spcBef>
                <a:spcPct val="0"/>
              </a:spcBef>
              <a:buClr>
                <a:srgbClr val="FF7068"/>
              </a:buClr>
              <a:buFont typeface="Times" charset="0"/>
              <a:buNone/>
              <a:defRPr kumimoji="1" lang="ja-JP" altLang="en-US" sz="3600" b="1" spc="-100" baseline="0" dirty="0" smtClean="0">
                <a:solidFill>
                  <a:srgbClr val="002060"/>
                </a:solidFill>
                <a:effectLst/>
                <a:latin typeface="+mj-ea"/>
                <a:ea typeface="+mj-ea"/>
                <a:cs typeface="+mn-cs"/>
              </a:defRPr>
            </a:lvl1pPr>
            <a:lvl2pPr marL="0" indent="0" algn="ctr" fontAlgn="b">
              <a:lnSpc>
                <a:spcPts val="5100"/>
              </a:lnSpc>
              <a:buFontTx/>
              <a:buNone/>
              <a:defRPr kumimoji="1" lang="ja-JP" altLang="en-US" sz="2400" b="0" kern="1200" spc="-100" baseline="0" dirty="0" smtClean="0">
                <a:solidFill>
                  <a:schemeClr val="tx1"/>
                </a:solidFill>
                <a:effectLst/>
                <a:latin typeface="+mj-ea"/>
                <a:ea typeface="+mj-ea"/>
                <a:cs typeface="+mn-cs"/>
              </a:defRPr>
            </a:lvl2pPr>
            <a:lvl3pPr marL="0" indent="0" algn="ctr">
              <a:buFontTx/>
              <a:buNone/>
              <a:defRPr/>
            </a:lvl3pPr>
          </a:lstStyle>
          <a:p>
            <a:pPr marL="0" lvl="0" indent="0" algn="ctr" defTabSz="797041" rtl="0" eaLnBrk="1" fontAlgn="b" hangingPunct="1">
              <a:lnSpc>
                <a:spcPts val="5597"/>
              </a:lnSpc>
              <a:spcBef>
                <a:spcPct val="0"/>
              </a:spcBef>
              <a:spcAft>
                <a:spcPct val="0"/>
              </a:spcAft>
              <a:buClr>
                <a:srgbClr val="FF7068"/>
              </a:buClr>
              <a:buFont typeface="Times" charset="0"/>
              <a:buNone/>
            </a:pPr>
            <a:r>
              <a:rPr lang="ja-JP" altLang="en-US" dirty="0"/>
              <a:t>マスタ テキストの書式設定</a:t>
            </a:r>
          </a:p>
          <a:p>
            <a:pPr lvl="1"/>
            <a:r>
              <a:rPr lang="ja-JP" altLang="en-US" dirty="0"/>
              <a:t>第 </a:t>
            </a:r>
            <a:r>
              <a:rPr lang="en-US" altLang="ja-JP" dirty="0"/>
              <a:t>2 </a:t>
            </a:r>
            <a:r>
              <a:rPr lang="ja-JP" altLang="en-US" dirty="0"/>
              <a:t>レベル</a:t>
            </a:r>
          </a:p>
        </p:txBody>
      </p:sp>
      <p:sp>
        <p:nvSpPr>
          <p:cNvPr id="7" name="フッター プレースホルダー 1"/>
          <p:cNvSpPr>
            <a:spLocks noGrp="1"/>
          </p:cNvSpPr>
          <p:nvPr>
            <p:ph type="ftr" sz="quarter" idx="3"/>
          </p:nvPr>
        </p:nvSpPr>
        <p:spPr>
          <a:xfrm>
            <a:off x="401724" y="9279607"/>
            <a:ext cx="16502080" cy="468052"/>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ctr">
              <a:defRPr lang="ja-JP" altLang="en-US" sz="1400" b="1" dirty="0">
                <a:solidFill>
                  <a:schemeClr val="bg1">
                    <a:lumMod val="75000"/>
                  </a:schemeClr>
                </a:solidFill>
                <a:latin typeface="Arial Black" pitchFamily="34" charset="0"/>
              </a:defRPr>
            </a:lvl1pPr>
          </a:lstStyle>
          <a:p>
            <a:r>
              <a:rPr lang="en-US" altLang="ja-JP"/>
              <a:t>Copyright © 2023 by INIAD</a:t>
            </a:r>
            <a:endParaRPr lang="en-US" altLang="en-US" dirty="0"/>
          </a:p>
        </p:txBody>
      </p:sp>
    </p:spTree>
    <p:extLst>
      <p:ext uri="{BB962C8B-B14F-4D97-AF65-F5344CB8AC3E}">
        <p14:creationId xmlns:p14="http://schemas.microsoft.com/office/powerpoint/2010/main" val="758617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テキストなし">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endParaRPr lang="ja-JP" altLang="en-US" dirty="0"/>
          </a:p>
        </p:txBody>
      </p:sp>
      <p:sp>
        <p:nvSpPr>
          <p:cNvPr id="3" name="フッター プレースホルダー 2"/>
          <p:cNvSpPr>
            <a:spLocks noGrp="1"/>
          </p:cNvSpPr>
          <p:nvPr>
            <p:ph type="ftr" sz="quarter" idx="10"/>
          </p:nvPr>
        </p:nvSpPr>
        <p:spPr>
          <a:xfrm>
            <a:off x="401724" y="9279607"/>
            <a:ext cx="16502080" cy="468052"/>
          </a:xfrm>
        </p:spPr>
        <p:txBody>
          <a:bodyPr/>
          <a:lstStyle/>
          <a:p>
            <a:r>
              <a:rPr lang="en-US" altLang="ja-JP"/>
              <a:t>Copyright © 2023 by INIAD</a:t>
            </a:r>
            <a:endParaRPr lang="en-US" altLang="en-US" dirty="0"/>
          </a:p>
        </p:txBody>
      </p:sp>
      <p:sp>
        <p:nvSpPr>
          <p:cNvPr id="4" name="スライド番号プレースホルダー 3"/>
          <p:cNvSpPr>
            <a:spLocks noGrp="1"/>
          </p:cNvSpPr>
          <p:nvPr>
            <p:ph type="sldNum" sz="quarter" idx="11"/>
          </p:nvPr>
        </p:nvSpPr>
        <p:spPr>
          <a:noFill/>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933974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ja-JP" altLang="en-US" dirty="0"/>
              <a:t>マスタ タイトルの書式設定</a:t>
            </a:r>
          </a:p>
        </p:txBody>
      </p:sp>
      <p:sp>
        <p:nvSpPr>
          <p:cNvPr id="3" name="コンテンツ プレースホルダ 2"/>
          <p:cNvSpPr>
            <a:spLocks noGrp="1"/>
          </p:cNvSpPr>
          <p:nvPr>
            <p:ph idx="1" hasCustomPrompt="1"/>
          </p:nvPr>
        </p:nvSpPr>
        <p:spPr>
          <a:xfrm>
            <a:off x="376891" y="1538746"/>
            <a:ext cx="16556097" cy="6228693"/>
          </a:xfrm>
          <a:noFill/>
          <a:ln w="9525">
            <a:noFill/>
            <a:miter lim="800000"/>
            <a:headEnd/>
            <a:tailEnd/>
          </a:ln>
          <a:effectLst/>
        </p:spPr>
        <p:txBody>
          <a:bodyPr vert="horz" wrap="square" lIns="0" tIns="0" rIns="0" bIns="0" numCol="1" anchor="ctr" anchorCtr="1" compatLnSpc="1">
            <a:prstTxWarp prst="textNoShape">
              <a:avLst/>
            </a:prstTxWarp>
            <a:normAutofit/>
          </a:bodyPr>
          <a:lstStyle>
            <a:lvl1pPr marL="541338" indent="-541338">
              <a:defRPr lang="ja-JP" altLang="en-US" dirty="0" smtClean="0"/>
            </a:lvl1pPr>
            <a:lvl2pPr marL="1339850" indent="-627063">
              <a:defRPr lang="ja-JP" altLang="en-US" sz="4000" dirty="0" smtClean="0">
                <a:latin typeface="+mn-ea"/>
                <a:ea typeface="+mn-ea"/>
              </a:defRPr>
            </a:lvl2pPr>
            <a:lvl3pPr marL="1604020" indent="-457200">
              <a:defRPr kumimoji="1" lang="ja-JP" altLang="en-US" sz="2800" dirty="0">
                <a:solidFill>
                  <a:schemeClr val="tx1"/>
                </a:solidFill>
                <a:latin typeface="+mn-lt"/>
                <a:ea typeface="+mn-ea"/>
              </a:defRPr>
            </a:lvl3pPr>
            <a:lvl4pPr>
              <a:defRPr lang="ja-JP" altLang="en-US" dirty="0" smtClean="0">
                <a:latin typeface="+mn-ea"/>
                <a:ea typeface="+mn-ea"/>
              </a:defRPr>
            </a:lvl4pPr>
            <a:lvl5pPr>
              <a:defRPr lang="ja-JP" altLang="en-US" dirty="0">
                <a:latin typeface="+mn-ea"/>
                <a:ea typeface="+mn-ea"/>
              </a:defRPr>
            </a:lvl5pPr>
          </a:lstStyle>
          <a:p>
            <a:pPr lvl="0"/>
            <a:r>
              <a:rPr lang="ja-JP" altLang="en-US" dirty="0"/>
              <a:t>マスタ テキストの書式設定</a:t>
            </a:r>
          </a:p>
          <a:p>
            <a:pPr marL="1075445" lvl="1" indent="-363239"/>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a:r>
              <a:rPr lang="ja-JP" altLang="en-US" dirty="0"/>
              <a:t>第 </a:t>
            </a:r>
            <a:r>
              <a:rPr lang="en-US" altLang="ja-JP" dirty="0"/>
              <a:t>4 </a:t>
            </a:r>
            <a:r>
              <a:rPr lang="ja-JP" altLang="en-US" dirty="0"/>
              <a:t>レベル</a:t>
            </a:r>
          </a:p>
          <a:p>
            <a:pPr lvl="4" indent="3175"/>
            <a:r>
              <a:rPr lang="ja-JP" altLang="en-US" dirty="0"/>
              <a:t>第 </a:t>
            </a:r>
            <a:r>
              <a:rPr lang="en-US" altLang="ja-JP" dirty="0"/>
              <a:t>5 </a:t>
            </a:r>
            <a:r>
              <a:rPr lang="ja-JP" altLang="en-US" dirty="0"/>
              <a:t>レベル</a:t>
            </a:r>
          </a:p>
        </p:txBody>
      </p:sp>
      <p:sp>
        <p:nvSpPr>
          <p:cNvPr id="7" name="フッター プレースホルダー 1"/>
          <p:cNvSpPr>
            <a:spLocks noGrp="1"/>
          </p:cNvSpPr>
          <p:nvPr>
            <p:ph type="ftr" sz="quarter" idx="3"/>
          </p:nvPr>
        </p:nvSpPr>
        <p:spPr>
          <a:xfrm>
            <a:off x="401724" y="9279607"/>
            <a:ext cx="16502080" cy="468052"/>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ctr">
              <a:defRPr lang="ja-JP" altLang="en-US" sz="1400" b="1" dirty="0">
                <a:solidFill>
                  <a:schemeClr val="bg1">
                    <a:lumMod val="75000"/>
                  </a:schemeClr>
                </a:solidFill>
                <a:latin typeface="Arial Black" pitchFamily="34" charset="0"/>
              </a:defRPr>
            </a:lvl1pPr>
          </a:lstStyle>
          <a:p>
            <a:r>
              <a:rPr lang="en-US" altLang="ja-JP"/>
              <a:t>Copyright © 2023 by INIAD</a:t>
            </a:r>
            <a:endParaRPr lang="en-US" altLang="en-US" dirty="0"/>
          </a:p>
        </p:txBody>
      </p:sp>
      <p:sp>
        <p:nvSpPr>
          <p:cNvPr id="8" name="Rectangle 4"/>
          <p:cNvSpPr>
            <a:spLocks noGrp="1" noChangeArrowheads="1"/>
          </p:cNvSpPr>
          <p:nvPr>
            <p:ph type="sldNum" sz="quarter" idx="4"/>
          </p:nvPr>
        </p:nvSpPr>
        <p:spPr bwMode="auto">
          <a:xfrm>
            <a:off x="16039036" y="9290462"/>
            <a:ext cx="955094" cy="457199"/>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r">
              <a:defRPr sz="1400" b="1">
                <a:solidFill>
                  <a:schemeClr val="bg1">
                    <a:lumMod val="75000"/>
                  </a:schemeClr>
                </a:solidFill>
                <a:latin typeface="Arial Black" pitchFamily="34" charset="0"/>
              </a:defRPr>
            </a:lvl1p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116551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丸数字セクション見出し">
    <p:spTree>
      <p:nvGrpSpPr>
        <p:cNvPr id="1" name=""/>
        <p:cNvGrpSpPr/>
        <p:nvPr/>
      </p:nvGrpSpPr>
      <p:grpSpPr>
        <a:xfrm>
          <a:off x="0" y="0"/>
          <a:ext cx="0" cy="0"/>
          <a:chOff x="0" y="0"/>
          <a:chExt cx="0" cy="0"/>
        </a:xfrm>
      </p:grpSpPr>
      <p:sp>
        <p:nvSpPr>
          <p:cNvPr id="7" name="Line 7"/>
          <p:cNvSpPr>
            <a:spLocks noChangeShapeType="1"/>
          </p:cNvSpPr>
          <p:nvPr/>
        </p:nvSpPr>
        <p:spPr bwMode="auto">
          <a:xfrm>
            <a:off x="2355891" y="5351608"/>
            <a:ext cx="14574998" cy="0"/>
          </a:xfrm>
          <a:prstGeom prst="line">
            <a:avLst/>
          </a:prstGeom>
          <a:noFill/>
          <a:ln w="38100">
            <a:solidFill>
              <a:schemeClr val="tx1"/>
            </a:solidFill>
            <a:round/>
            <a:headEnd/>
            <a:tailEnd/>
          </a:ln>
          <a:effectLst/>
        </p:spPr>
        <p:txBody>
          <a:bodyPr lIns="91345" tIns="45672" rIns="91345" bIns="45672"/>
          <a:lstStyle/>
          <a:p>
            <a:pPr>
              <a:defRPr/>
            </a:pPr>
            <a:endParaRPr lang="ja-JP" altLang="en-US" sz="1800"/>
          </a:p>
        </p:txBody>
      </p:sp>
      <p:sp>
        <p:nvSpPr>
          <p:cNvPr id="4" name="フッター プレースホルダー 3"/>
          <p:cNvSpPr>
            <a:spLocks noGrp="1"/>
          </p:cNvSpPr>
          <p:nvPr>
            <p:ph type="ftr" sz="quarter" idx="10"/>
          </p:nvPr>
        </p:nvSpPr>
        <p:spPr/>
        <p:txBody>
          <a:bodyPr/>
          <a:lstStyle/>
          <a:p>
            <a:r>
              <a:rPr lang="en-US" altLang="ja-JP"/>
              <a:t>Copyright © 2023 by INIAD</a:t>
            </a:r>
            <a:endParaRPr lang="en-US" dirty="0"/>
          </a:p>
        </p:txBody>
      </p:sp>
      <p:sp>
        <p:nvSpPr>
          <p:cNvPr id="10" name="タイトル 1"/>
          <p:cNvSpPr>
            <a:spLocks noGrp="1"/>
          </p:cNvSpPr>
          <p:nvPr>
            <p:ph type="title"/>
          </p:nvPr>
        </p:nvSpPr>
        <p:spPr>
          <a:xfrm>
            <a:off x="3719835" y="952361"/>
            <a:ext cx="13199873" cy="4366830"/>
          </a:xfrm>
          <a:noFill/>
          <a:ln w="9525">
            <a:noFill/>
            <a:miter lim="800000"/>
            <a:headEnd/>
            <a:tailEnd/>
          </a:ln>
          <a:effectLst/>
        </p:spPr>
        <p:txBody>
          <a:bodyPr vert="horz" wrap="square" lIns="0" tIns="46800" rIns="0" bIns="46800" numCol="1" anchor="b" anchorCtr="0" compatLnSpc="1">
            <a:prstTxWarp prst="textNoShape">
              <a:avLst/>
            </a:prstTxWarp>
            <a:normAutofit/>
          </a:bodyPr>
          <a:lstStyle>
            <a:lvl1pPr algn="l" defTabSz="1136872" rtl="0" eaLnBrk="0" fontAlgn="base" hangingPunct="0">
              <a:spcBef>
                <a:spcPct val="0"/>
              </a:spcBef>
              <a:spcAft>
                <a:spcPct val="0"/>
              </a:spcAft>
              <a:defRPr kumimoji="1" lang="ja-JP" altLang="en-US" sz="10498" baseline="0">
                <a:solidFill>
                  <a:schemeClr val="tx1"/>
                </a:solidFill>
                <a:effectLst>
                  <a:outerShdw blurRad="38100" dist="38100" dir="2700000" algn="tl">
                    <a:srgbClr val="000000">
                      <a:alpha val="43137"/>
                    </a:srgbClr>
                  </a:outerShdw>
                </a:effectLst>
                <a:latin typeface="+mj-lt"/>
                <a:ea typeface="+mj-ea"/>
                <a:cs typeface="+mj-cs"/>
              </a:defRPr>
            </a:lvl1pPr>
          </a:lstStyle>
          <a:p>
            <a:r>
              <a:rPr lang="ja-JP" altLang="en-US"/>
              <a:t>マスター タイトルの書式設定</a:t>
            </a:r>
            <a:endParaRPr lang="ja-JP" altLang="en-US" dirty="0"/>
          </a:p>
        </p:txBody>
      </p:sp>
      <p:sp>
        <p:nvSpPr>
          <p:cNvPr id="11" name="テキスト プレースホルダー 2"/>
          <p:cNvSpPr>
            <a:spLocks noGrp="1"/>
          </p:cNvSpPr>
          <p:nvPr>
            <p:ph type="body" sz="quarter" idx="12"/>
          </p:nvPr>
        </p:nvSpPr>
        <p:spPr>
          <a:xfrm>
            <a:off x="3719836" y="5980388"/>
            <a:ext cx="13199895" cy="3317165"/>
          </a:xfrm>
          <a:prstGeom prst="rect">
            <a:avLst/>
          </a:prstGeom>
        </p:spPr>
        <p:txBody>
          <a:bodyPr vert="horz" lIns="0" tIns="0" rIns="0" bIns="0" rtlCol="0" anchor="t" anchorCtr="0">
            <a:normAutofit/>
          </a:bodyPr>
          <a:lstStyle>
            <a:lvl1pPr marL="0" indent="0">
              <a:buNone/>
              <a:defRPr lang="ja-JP" altLang="en-US" b="0" smtClean="0"/>
            </a:lvl1pPr>
            <a:lvl2pPr marL="0" indent="0">
              <a:buNone/>
              <a:defRPr lang="ja-JP" altLang="en-US" smtClean="0"/>
            </a:lvl2pPr>
            <a:lvl3pPr>
              <a:defRPr lang="ja-JP" altLang="en-US" smtClean="0"/>
            </a:lvl3pPr>
            <a:lvl4pPr>
              <a:defRPr lang="ja-JP" altLang="en-US" smtClean="0"/>
            </a:lvl4pPr>
            <a:lvl5pPr>
              <a:defRPr lang="ja-JP" altLang="en-US" dirty="0"/>
            </a:lvl5pPr>
          </a:lstStyle>
          <a:p>
            <a:pPr marL="766929" lvl="0" indent="-766929"/>
            <a:r>
              <a:rPr kumimoji="1" lang="ja-JP" altLang="en-US" dirty="0"/>
              <a:t>マスター テキストの書式設定</a:t>
            </a:r>
          </a:p>
          <a:p>
            <a:pPr marL="488701" lvl="1" indent="-488701"/>
            <a:r>
              <a:rPr kumimoji="1" lang="ja-JP" altLang="en-US" dirty="0"/>
              <a:t>第 </a:t>
            </a:r>
            <a:r>
              <a:rPr kumimoji="1" lang="en-US" altLang="ja-JP" dirty="0"/>
              <a:t>2 </a:t>
            </a:r>
            <a:r>
              <a:rPr kumimoji="1" lang="ja-JP" altLang="en-US" dirty="0"/>
              <a:t>レベル</a:t>
            </a:r>
          </a:p>
          <a:p>
            <a:pPr marL="0" lvl="2" indent="0">
              <a:buFontTx/>
              <a:buNone/>
            </a:pPr>
            <a:r>
              <a:rPr kumimoji="1" lang="ja-JP" altLang="en-US" dirty="0"/>
              <a:t>第 </a:t>
            </a:r>
            <a:r>
              <a:rPr kumimoji="1" lang="en-US" altLang="ja-JP" dirty="0"/>
              <a:t>3 </a:t>
            </a:r>
            <a:r>
              <a:rPr kumimoji="1" lang="ja-JP" altLang="en-US" dirty="0"/>
              <a:t>レベル</a:t>
            </a:r>
          </a:p>
          <a:p>
            <a:pPr marL="0" lvl="3" indent="0">
              <a:buFontTx/>
              <a:buNone/>
            </a:pPr>
            <a:r>
              <a:rPr kumimoji="1" lang="ja-JP" altLang="en-US" dirty="0"/>
              <a:t>第 </a:t>
            </a:r>
            <a:r>
              <a:rPr kumimoji="1" lang="en-US" altLang="ja-JP" dirty="0"/>
              <a:t>4 </a:t>
            </a:r>
            <a:r>
              <a:rPr kumimoji="1" lang="ja-JP" altLang="en-US" dirty="0"/>
              <a:t>レベル</a:t>
            </a:r>
          </a:p>
          <a:p>
            <a:pPr marL="0" lvl="4" indent="0">
              <a:buFontTx/>
              <a:buNone/>
            </a:pPr>
            <a:r>
              <a:rPr kumimoji="1" lang="ja-JP" altLang="en-US" dirty="0"/>
              <a:t>第 </a:t>
            </a:r>
            <a:r>
              <a:rPr kumimoji="1" lang="en-US" altLang="ja-JP" dirty="0"/>
              <a:t>5 </a:t>
            </a:r>
            <a:r>
              <a:rPr kumimoji="1" lang="ja-JP" altLang="en-US" dirty="0"/>
              <a:t>レベル</a:t>
            </a:r>
          </a:p>
        </p:txBody>
      </p:sp>
      <p:sp>
        <p:nvSpPr>
          <p:cNvPr id="8" name="テキスト プレースホルダー 5"/>
          <p:cNvSpPr>
            <a:spLocks noGrp="1"/>
          </p:cNvSpPr>
          <p:nvPr>
            <p:ph type="body" sz="quarter" idx="13" hasCustomPrompt="1"/>
          </p:nvPr>
        </p:nvSpPr>
        <p:spPr>
          <a:xfrm>
            <a:off x="191443" y="3831590"/>
            <a:ext cx="2642320" cy="2747717"/>
          </a:xfrm>
          <a:prstGeom prst="rect">
            <a:avLst/>
          </a:prstGeom>
        </p:spPr>
        <p:txBody>
          <a:bodyPr lIns="180000" tIns="0" rIns="0" bIns="0" anchor="ctr" anchorCtr="0">
            <a:normAutofit/>
          </a:bodyPr>
          <a:lstStyle>
            <a:lvl1pPr marL="0" indent="0">
              <a:buClrTx/>
              <a:buFontTx/>
              <a:buNone/>
              <a:defRPr kumimoji="1" lang="ja-JP" altLang="en-US" sz="14300" dirty="0">
                <a:solidFill>
                  <a:srgbClr val="002060"/>
                </a:solidFill>
                <a:effectLst/>
                <a:latin typeface="ＤＦＧ華康ゴシック体W2" panose="020B0400000000000000" pitchFamily="50" charset="-128"/>
                <a:ea typeface="ＤＦＧ華康ゴシック体W2" panose="020B0400000000000000" pitchFamily="50" charset="-128"/>
                <a:cs typeface="M+ 1c thin" panose="020B0203020204020204" pitchFamily="50" charset="-128"/>
              </a:defRPr>
            </a:lvl1pPr>
          </a:lstStyle>
          <a:p>
            <a:pPr marL="0" lvl="0" indent="0" algn="l" defTabSz="1136872" rtl="0" eaLnBrk="1" fontAlgn="base" hangingPunct="1">
              <a:spcBef>
                <a:spcPct val="50000"/>
              </a:spcBef>
              <a:spcAft>
                <a:spcPct val="0"/>
              </a:spcAft>
              <a:buClrTx/>
              <a:buFontTx/>
              <a:buNone/>
            </a:pPr>
            <a:r>
              <a:rPr kumimoji="1" lang="ja-JP" altLang="en-US" dirty="0"/>
              <a:t>①</a:t>
            </a:r>
            <a:r>
              <a:rPr kumimoji="1" lang="en-US" altLang="ja-JP" dirty="0"/>
              <a:t> </a:t>
            </a:r>
            <a:endParaRPr kumimoji="1" lang="ja-JP" altLang="en-US" dirty="0"/>
          </a:p>
        </p:txBody>
      </p:sp>
      <p:sp>
        <p:nvSpPr>
          <p:cNvPr id="2" name="スライド番号プレースホルダー 1"/>
          <p:cNvSpPr>
            <a:spLocks noGrp="1"/>
          </p:cNvSpPr>
          <p:nvPr>
            <p:ph type="sldNum" sz="quarter" idx="14"/>
          </p:nvPr>
        </p:nvSpPr>
        <p:spPr/>
        <p:txBody>
          <a:bodyPr/>
          <a:lstStyle/>
          <a:p>
            <a:fld id="{1410E4D4-1F7B-497D-B418-CA5AF125A282}" type="slidenum">
              <a:rPr kumimoji="1" lang="ja-JP" altLang="en-US" smtClean="0"/>
              <a:t>‹#›</a:t>
            </a:fld>
            <a:endParaRPr kumimoji="1" lang="ja-JP" altLang="en-US"/>
          </a:p>
        </p:txBody>
      </p:sp>
    </p:spTree>
    <p:extLst>
      <p:ext uri="{BB962C8B-B14F-4D97-AF65-F5344CB8AC3E}">
        <p14:creationId xmlns:p14="http://schemas.microsoft.com/office/powerpoint/2010/main" val="3573505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見出し">
    <p:spTree>
      <p:nvGrpSpPr>
        <p:cNvPr id="1" name=""/>
        <p:cNvGrpSpPr/>
        <p:nvPr/>
      </p:nvGrpSpPr>
      <p:grpSpPr>
        <a:xfrm>
          <a:off x="0" y="0"/>
          <a:ext cx="0" cy="0"/>
          <a:chOff x="0" y="0"/>
          <a:chExt cx="0" cy="0"/>
        </a:xfrm>
      </p:grpSpPr>
      <p:sp>
        <p:nvSpPr>
          <p:cNvPr id="7" name="Line 7"/>
          <p:cNvSpPr>
            <a:spLocks noChangeShapeType="1"/>
          </p:cNvSpPr>
          <p:nvPr/>
        </p:nvSpPr>
        <p:spPr bwMode="auto">
          <a:xfrm>
            <a:off x="4228350" y="5351608"/>
            <a:ext cx="12702538" cy="0"/>
          </a:xfrm>
          <a:prstGeom prst="line">
            <a:avLst/>
          </a:prstGeom>
          <a:noFill/>
          <a:ln w="76200" cap="sq">
            <a:solidFill>
              <a:srgbClr val="5FB8E4"/>
            </a:solidFill>
            <a:round/>
            <a:headEnd type="oval" w="med" len="med"/>
            <a:tailEnd type="oval" w="med" len="med"/>
          </a:ln>
        </p:spPr>
        <p:txBody>
          <a:bodyPr wrap="none" lIns="91381" tIns="45691" rIns="91381" bIns="45691" anchor="ctr"/>
          <a:lstStyle/>
          <a:p>
            <a:pPr lvl="0"/>
            <a:endParaRPr lang="ja-JP" altLang="en-US">
              <a:ln w="3175">
                <a:solidFill>
                  <a:sysClr val="windowText" lastClr="000000"/>
                </a:solidFill>
              </a:ln>
            </a:endParaRPr>
          </a:p>
        </p:txBody>
      </p:sp>
      <p:sp>
        <p:nvSpPr>
          <p:cNvPr id="4" name="フッター プレースホルダー 3"/>
          <p:cNvSpPr>
            <a:spLocks noGrp="1"/>
          </p:cNvSpPr>
          <p:nvPr>
            <p:ph type="ftr" sz="quarter" idx="10"/>
          </p:nvPr>
        </p:nvSpPr>
        <p:spPr/>
        <p:txBody>
          <a:bodyPr/>
          <a:lstStyle/>
          <a:p>
            <a:r>
              <a:rPr lang="en-US" altLang="ja-JP"/>
              <a:t>Copyright © 2023 by INIAD</a:t>
            </a:r>
            <a:endParaRPr lang="ja-JP" altLang="en-US" dirty="0"/>
          </a:p>
        </p:txBody>
      </p:sp>
      <p:sp>
        <p:nvSpPr>
          <p:cNvPr id="8" name="スライド番号プレースホルダー 7"/>
          <p:cNvSpPr>
            <a:spLocks noGrp="1"/>
          </p:cNvSpPr>
          <p:nvPr>
            <p:ph type="sldNum" sz="quarter" idx="11"/>
          </p:nvPr>
        </p:nvSpPr>
        <p:spPr/>
        <p:txBody>
          <a:bodyPr/>
          <a:lstStyle/>
          <a:p>
            <a:fld id="{78EBD8ED-4D7B-4A10-BDB7-C9C15E292BAA}" type="slidenum">
              <a:rPr kumimoji="1" lang="ja-JP" altLang="en-US" smtClean="0"/>
              <a:t>‹#›</a:t>
            </a:fld>
            <a:endParaRPr kumimoji="1" lang="ja-JP" altLang="en-US"/>
          </a:p>
        </p:txBody>
      </p:sp>
      <p:sp>
        <p:nvSpPr>
          <p:cNvPr id="10" name="タイトル 1"/>
          <p:cNvSpPr>
            <a:spLocks noGrp="1"/>
          </p:cNvSpPr>
          <p:nvPr>
            <p:ph type="title"/>
          </p:nvPr>
        </p:nvSpPr>
        <p:spPr>
          <a:xfrm>
            <a:off x="4228348" y="492334"/>
            <a:ext cx="12691360" cy="4826859"/>
          </a:xfrm>
          <a:noFill/>
          <a:ln w="9525">
            <a:noFill/>
            <a:miter lim="800000"/>
            <a:headEnd/>
            <a:tailEnd/>
          </a:ln>
          <a:effectLst/>
        </p:spPr>
        <p:txBody>
          <a:bodyPr vert="horz" wrap="square" lIns="0" tIns="46800" rIns="0" bIns="46800" numCol="1" anchor="b" anchorCtr="0" compatLnSpc="1">
            <a:prstTxWarp prst="textNoShape">
              <a:avLst/>
            </a:prstTxWarp>
            <a:normAutofit/>
          </a:bodyPr>
          <a:lstStyle>
            <a:lvl1pPr algn="l" defTabSz="852083" rtl="0" eaLnBrk="0" fontAlgn="base" hangingPunct="0">
              <a:spcBef>
                <a:spcPct val="0"/>
              </a:spcBef>
              <a:spcAft>
                <a:spcPct val="0"/>
              </a:spcAft>
              <a:defRPr kumimoji="1" lang="ja-JP" altLang="en-US" sz="9600">
                <a:solidFill>
                  <a:schemeClr val="tx1"/>
                </a:solidFill>
                <a:latin typeface="+mj-lt"/>
                <a:ea typeface="+mj-ea"/>
                <a:cs typeface="+mj-cs"/>
              </a:defRPr>
            </a:lvl1pPr>
          </a:lstStyle>
          <a:p>
            <a:r>
              <a:rPr lang="ja-JP" altLang="en-US" dirty="0"/>
              <a:t>マスター タイトルの書式設定</a:t>
            </a:r>
          </a:p>
        </p:txBody>
      </p:sp>
      <p:sp>
        <p:nvSpPr>
          <p:cNvPr id="11" name="テキスト プレースホルダー 2"/>
          <p:cNvSpPr>
            <a:spLocks noGrp="1"/>
          </p:cNvSpPr>
          <p:nvPr>
            <p:ph type="body" sz="quarter" idx="12"/>
          </p:nvPr>
        </p:nvSpPr>
        <p:spPr>
          <a:xfrm>
            <a:off x="4228349" y="5980388"/>
            <a:ext cx="12691381" cy="3277657"/>
          </a:xfrm>
          <a:prstGeom prst="rect">
            <a:avLst/>
          </a:prstGeom>
        </p:spPr>
        <p:txBody>
          <a:bodyPr lIns="36000" anchor="t" anchorCtr="0"/>
          <a:lstStyle>
            <a:lvl1pPr marL="0" indent="0">
              <a:buFontTx/>
              <a:buNone/>
              <a:defRPr b="0">
                <a:latin typeface="+mn-lt"/>
              </a:defRPr>
            </a:lvl1pPr>
            <a:lvl2pPr marL="0" indent="0">
              <a:buFontTx/>
              <a:buNone/>
              <a:defRPr sz="3600">
                <a:latin typeface="+mn-lt"/>
              </a:defRPr>
            </a:lvl2pPr>
            <a:lvl3pPr marL="379816" indent="0">
              <a:buFontTx/>
              <a:buNone/>
              <a:defRPr>
                <a:latin typeface="+mn-lt"/>
              </a:defRPr>
            </a:lvl3pPr>
            <a:lvl4pPr marL="379816" indent="0">
              <a:buFontTx/>
              <a:buNone/>
              <a:defRPr>
                <a:latin typeface="+mn-lt"/>
              </a:defRPr>
            </a:lvl4pPr>
            <a:lvl5pPr marL="379816" indent="0">
              <a:buFontTx/>
              <a:buNone/>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40212959"/>
      </p:ext>
    </p:extLst>
  </p:cSld>
  <p:clrMapOvr>
    <a:masterClrMapping/>
  </p:clrMapOvr>
  <p:extLst>
    <p:ext uri="{DCECCB84-F9BA-43D5-87BE-67443E8EF086}">
      <p15:sldGuideLst xmlns:p15="http://schemas.microsoft.com/office/powerpoint/2012/main">
        <p15:guide id="1" orient="horz" pos="2205">
          <p15:clr>
            <a:srgbClr val="FBAE40"/>
          </p15:clr>
        </p15:guide>
        <p15:guide id="2" pos="512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405553" y="1070695"/>
            <a:ext cx="16514155" cy="4127510"/>
          </a:xfrm>
          <a:noFill/>
          <a:ln w="9525">
            <a:noFill/>
            <a:miter lim="800000"/>
            <a:headEnd/>
            <a:tailEnd/>
          </a:ln>
          <a:effectLst/>
        </p:spPr>
        <p:txBody>
          <a:bodyPr vert="horz" wrap="square" lIns="0" tIns="0" rIns="0" bIns="0" numCol="1" anchor="b" anchorCtr="1" compatLnSpc="1">
            <a:prstTxWarp prst="textNoShape">
              <a:avLst/>
            </a:prstTxWarp>
            <a:normAutofit/>
          </a:bodyPr>
          <a:lstStyle>
            <a:lvl1pPr algn="ctr" defTabSz="1137053" rtl="0" eaLnBrk="0" fontAlgn="base" hangingPunct="0">
              <a:spcBef>
                <a:spcPct val="0"/>
              </a:spcBef>
              <a:spcAft>
                <a:spcPct val="0"/>
              </a:spcAft>
              <a:defRPr kumimoji="1" lang="ja-JP" altLang="en-US" sz="10500" spc="-100" baseline="0">
                <a:solidFill>
                  <a:schemeClr val="tx1"/>
                </a:solidFill>
                <a:latin typeface="+mj-lt"/>
                <a:ea typeface="+mj-ea"/>
                <a:cs typeface="+mj-cs"/>
              </a:defRPr>
            </a:lvl1pPr>
          </a:lstStyle>
          <a:p>
            <a:r>
              <a:rPr lang="ja-JP" altLang="en-US" dirty="0"/>
              <a:t>マスター タイトルの書式設定</a:t>
            </a:r>
          </a:p>
        </p:txBody>
      </p:sp>
      <p:sp>
        <p:nvSpPr>
          <p:cNvPr id="3" name="テキスト プレースホルダ 2"/>
          <p:cNvSpPr>
            <a:spLocks noGrp="1"/>
          </p:cNvSpPr>
          <p:nvPr>
            <p:ph type="body" idx="1"/>
          </p:nvPr>
        </p:nvSpPr>
        <p:spPr>
          <a:xfrm>
            <a:off x="440034" y="5307896"/>
            <a:ext cx="16496714" cy="3952800"/>
          </a:xfrm>
          <a:effectLst/>
        </p:spPr>
        <p:txBody>
          <a:bodyPr anchor="ctr" anchorCtr="0">
            <a:normAutofit/>
          </a:bodyPr>
          <a:lstStyle>
            <a:lvl1pPr marL="0" indent="0" algn="ctr">
              <a:lnSpc>
                <a:spcPct val="90000"/>
              </a:lnSpc>
              <a:buNone/>
              <a:defRPr kumimoji="1" lang="ja-JP" altLang="en-US" sz="4800" spc="-100" baseline="0" dirty="0" smtClean="0">
                <a:solidFill>
                  <a:schemeClr val="tx1"/>
                </a:solidFill>
                <a:latin typeface="Arial" panose="020B0604020202020204" pitchFamily="34" charset="0"/>
                <a:ea typeface="+mj-ea"/>
                <a:cs typeface="Arial" panose="020B0604020202020204" pitchFamily="34" charset="0"/>
              </a:defRPr>
            </a:lvl1pPr>
            <a:lvl2pPr marL="4758" indent="0" algn="ctr">
              <a:lnSpc>
                <a:spcPct val="90000"/>
              </a:lnSpc>
              <a:buNone/>
              <a:defRPr sz="3600" spc="-100" baseline="0">
                <a:solidFill>
                  <a:schemeClr val="tx1"/>
                </a:solidFill>
                <a:latin typeface="Arial" panose="020B0604020202020204" pitchFamily="34" charset="0"/>
                <a:ea typeface="+mn-ea"/>
                <a:cs typeface="Arial" panose="020B0604020202020204" pitchFamily="34" charset="0"/>
              </a:defRPr>
            </a:lvl2pPr>
            <a:lvl3pPr marL="0" indent="0" algn="ctr">
              <a:lnSpc>
                <a:spcPct val="90000"/>
              </a:lnSpc>
              <a:buNone/>
              <a:tabLst/>
              <a:defRPr sz="2400" spc="-100" baseline="0">
                <a:solidFill>
                  <a:schemeClr val="tx1"/>
                </a:solidFill>
                <a:latin typeface="Arial" panose="020B0604020202020204" pitchFamily="34" charset="0"/>
                <a:ea typeface="+mn-ea"/>
                <a:cs typeface="Arial" panose="020B0604020202020204" pitchFamily="34" charset="0"/>
              </a:defRPr>
            </a:lvl3pPr>
            <a:lvl4pPr marL="0" indent="0" algn="ctr">
              <a:buNone/>
              <a:defRPr sz="1400"/>
            </a:lvl4pPr>
            <a:lvl5pPr marL="0" indent="0" algn="ctr">
              <a:buNone/>
              <a:defRPr sz="1400"/>
            </a:lvl5pPr>
            <a:lvl6pPr marL="2283625" indent="0">
              <a:buNone/>
              <a:defRPr sz="1400"/>
            </a:lvl6pPr>
            <a:lvl7pPr marL="2740353" indent="0">
              <a:buNone/>
              <a:defRPr sz="1400"/>
            </a:lvl7pPr>
            <a:lvl8pPr marL="3197077" indent="0">
              <a:buNone/>
              <a:defRPr sz="1400"/>
            </a:lvl8pPr>
            <a:lvl9pPr marL="3653806" indent="0">
              <a:buNone/>
              <a:defRPr sz="14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p:txBody>
      </p:sp>
      <p:sp>
        <p:nvSpPr>
          <p:cNvPr id="7" name="Line 7"/>
          <p:cNvSpPr>
            <a:spLocks noChangeShapeType="1"/>
          </p:cNvSpPr>
          <p:nvPr/>
        </p:nvSpPr>
        <p:spPr bwMode="auto">
          <a:xfrm>
            <a:off x="445935" y="5351608"/>
            <a:ext cx="16484952" cy="0"/>
          </a:xfrm>
          <a:prstGeom prst="line">
            <a:avLst/>
          </a:prstGeom>
          <a:noFill/>
          <a:ln w="76200" cap="sq">
            <a:solidFill>
              <a:srgbClr val="5FB8E4"/>
            </a:solidFill>
            <a:round/>
            <a:headEnd type="oval" w="med" len="med"/>
            <a:tailEnd type="oval" w="med" len="med"/>
          </a:ln>
        </p:spPr>
        <p:txBody>
          <a:bodyPr wrap="none" lIns="0" tIns="0" rIns="0" bIns="0" anchor="ctr"/>
          <a:lstStyle/>
          <a:p>
            <a:pPr lvl="0"/>
            <a:endParaRPr lang="ja-JP" altLang="en-US" sz="2400">
              <a:ln w="9525">
                <a:solidFill>
                  <a:schemeClr val="tx1"/>
                </a:solidFill>
              </a:ln>
            </a:endParaRPr>
          </a:p>
        </p:txBody>
      </p:sp>
      <p:sp>
        <p:nvSpPr>
          <p:cNvPr id="5" name="フッター プレースホルダー 4"/>
          <p:cNvSpPr>
            <a:spLocks noGrp="1"/>
          </p:cNvSpPr>
          <p:nvPr>
            <p:ph type="ftr" sz="quarter" idx="10"/>
          </p:nvPr>
        </p:nvSpPr>
        <p:spPr>
          <a:xfrm>
            <a:off x="401724" y="9279607"/>
            <a:ext cx="16502080" cy="468052"/>
          </a:xfrm>
        </p:spPr>
        <p:txBody>
          <a:bodyPr/>
          <a:lstStyle/>
          <a:p>
            <a:r>
              <a:rPr lang="en-US" altLang="ja-JP"/>
              <a:t>Copyright © 2023 by INIAD</a:t>
            </a:r>
            <a:endParaRPr lang="ja-JP" altLang="en-US" dirty="0"/>
          </a:p>
        </p:txBody>
      </p:sp>
      <p:sp>
        <p:nvSpPr>
          <p:cNvPr id="6" name="スライド番号プレースホルダー 5"/>
          <p:cNvSpPr>
            <a:spLocks noGrp="1"/>
          </p:cNvSpPr>
          <p:nvPr>
            <p:ph type="sldNum" sz="quarter" idx="11"/>
          </p:nvPr>
        </p:nvSpPr>
        <p:spPr>
          <a:xfrm>
            <a:off x="16039036" y="9290462"/>
            <a:ext cx="955094" cy="457199"/>
          </a:xfrm>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3539555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大文字中央揃え">
    <p:spTree>
      <p:nvGrpSpPr>
        <p:cNvPr id="1" name=""/>
        <p:cNvGrpSpPr/>
        <p:nvPr/>
      </p:nvGrpSpPr>
      <p:grpSpPr>
        <a:xfrm>
          <a:off x="0" y="0"/>
          <a:ext cx="0" cy="0"/>
          <a:chOff x="0" y="0"/>
          <a:chExt cx="0" cy="0"/>
        </a:xfrm>
      </p:grpSpPr>
      <p:sp>
        <p:nvSpPr>
          <p:cNvPr id="2" name="タイトル 1"/>
          <p:cNvSpPr>
            <a:spLocks noGrp="1"/>
          </p:cNvSpPr>
          <p:nvPr>
            <p:ph type="title"/>
          </p:nvPr>
        </p:nvSpPr>
        <p:spPr>
          <a:xfrm>
            <a:off x="405553" y="1070695"/>
            <a:ext cx="16514155" cy="4129199"/>
          </a:xfrm>
          <a:noFill/>
          <a:ln w="9525">
            <a:noFill/>
            <a:miter lim="800000"/>
            <a:headEnd/>
            <a:tailEnd/>
          </a:ln>
          <a:effectLst/>
        </p:spPr>
        <p:txBody>
          <a:bodyPr vert="horz" wrap="square" lIns="0" tIns="57243" rIns="0" bIns="57243" numCol="1" anchor="b" anchorCtr="1" compatLnSpc="1">
            <a:prstTxWarp prst="textNoShape">
              <a:avLst/>
            </a:prstTxWarp>
            <a:normAutofit/>
          </a:bodyPr>
          <a:lstStyle>
            <a:lvl1pPr algn="ctr" defTabSz="1137053" rtl="0" eaLnBrk="0" fontAlgn="base" hangingPunct="0">
              <a:spcBef>
                <a:spcPct val="0"/>
              </a:spcBef>
              <a:spcAft>
                <a:spcPct val="0"/>
              </a:spcAft>
              <a:defRPr kumimoji="1" lang="ja-JP" altLang="en-US" sz="10500" spc="-100" baseline="0">
                <a:solidFill>
                  <a:schemeClr val="tx1"/>
                </a:solidFill>
                <a:latin typeface="+mj-lt"/>
                <a:ea typeface="+mj-ea"/>
                <a:cs typeface="+mj-cs"/>
              </a:defRPr>
            </a:lvl1pPr>
          </a:lstStyle>
          <a:p>
            <a:r>
              <a:rPr lang="ja-JP" altLang="en-US" dirty="0"/>
              <a:t>マスター タイトルの書式設定</a:t>
            </a:r>
          </a:p>
        </p:txBody>
      </p:sp>
      <p:sp>
        <p:nvSpPr>
          <p:cNvPr id="3" name="テキスト プレースホルダ 2"/>
          <p:cNvSpPr>
            <a:spLocks noGrp="1"/>
          </p:cNvSpPr>
          <p:nvPr>
            <p:ph type="body" idx="1"/>
          </p:nvPr>
        </p:nvSpPr>
        <p:spPr>
          <a:xfrm>
            <a:off x="440034" y="5307891"/>
            <a:ext cx="16496714" cy="3951043"/>
          </a:xfrm>
          <a:effectLst/>
        </p:spPr>
        <p:txBody>
          <a:bodyPr anchor="ctr" anchorCtr="0">
            <a:normAutofit/>
          </a:bodyPr>
          <a:lstStyle>
            <a:lvl1pPr marL="0" indent="0" algn="ctr">
              <a:lnSpc>
                <a:spcPct val="90000"/>
              </a:lnSpc>
              <a:spcBef>
                <a:spcPts val="1200"/>
              </a:spcBef>
              <a:buNone/>
              <a:tabLst>
                <a:tab pos="1619132" algn="l"/>
              </a:tabLst>
              <a:defRPr kumimoji="1" lang="ja-JP" altLang="en-US" sz="4800" spc="-100" baseline="0" dirty="0" smtClean="0">
                <a:solidFill>
                  <a:schemeClr val="tx1"/>
                </a:solidFill>
                <a:latin typeface="Arial" panose="020B0604020202020204" pitchFamily="34" charset="0"/>
                <a:ea typeface="+mj-ea"/>
                <a:cs typeface="Arial" panose="020B0604020202020204" pitchFamily="34" charset="0"/>
              </a:defRPr>
            </a:lvl1pPr>
            <a:lvl2pPr marL="4758" indent="0" algn="ctr">
              <a:lnSpc>
                <a:spcPct val="90000"/>
              </a:lnSpc>
              <a:buNone/>
              <a:defRPr sz="3600" spc="-100" baseline="0">
                <a:latin typeface="Arial" panose="020B0604020202020204" pitchFamily="34" charset="0"/>
                <a:ea typeface="+mn-ea"/>
                <a:cs typeface="Arial" panose="020B0604020202020204" pitchFamily="34" charset="0"/>
              </a:defRPr>
            </a:lvl2pPr>
            <a:lvl3pPr marL="0" indent="0" algn="ctr">
              <a:lnSpc>
                <a:spcPct val="90000"/>
              </a:lnSpc>
              <a:buNone/>
              <a:tabLst/>
              <a:defRPr sz="2400" spc="-100" baseline="0">
                <a:latin typeface="Arial" panose="020B0604020202020204" pitchFamily="34" charset="0"/>
                <a:ea typeface="+mn-ea"/>
                <a:cs typeface="Arial" panose="020B0604020202020204" pitchFamily="34" charset="0"/>
              </a:defRPr>
            </a:lvl3pPr>
            <a:lvl4pPr marL="0" indent="0" algn="ctr">
              <a:buNone/>
              <a:defRPr sz="1400"/>
            </a:lvl4pPr>
            <a:lvl5pPr marL="0" indent="0" algn="ctr">
              <a:buNone/>
              <a:defRPr sz="1400"/>
            </a:lvl5pPr>
            <a:lvl6pPr marL="2283625" indent="0">
              <a:buNone/>
              <a:defRPr sz="1400"/>
            </a:lvl6pPr>
            <a:lvl7pPr marL="2740353" indent="0">
              <a:buNone/>
              <a:defRPr sz="1400"/>
            </a:lvl7pPr>
            <a:lvl8pPr marL="3197077" indent="0">
              <a:buNone/>
              <a:defRPr sz="1400"/>
            </a:lvl8pPr>
            <a:lvl9pPr marL="3653806" indent="0">
              <a:buNone/>
              <a:defRPr sz="14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p:txBody>
      </p:sp>
      <p:sp>
        <p:nvSpPr>
          <p:cNvPr id="5" name="フッター プレースホルダー 4"/>
          <p:cNvSpPr>
            <a:spLocks noGrp="1"/>
          </p:cNvSpPr>
          <p:nvPr>
            <p:ph type="ftr" sz="quarter" idx="10"/>
          </p:nvPr>
        </p:nvSpPr>
        <p:spPr>
          <a:xfrm>
            <a:off x="401724" y="9279607"/>
            <a:ext cx="16502080" cy="468052"/>
          </a:xfrm>
        </p:spPr>
        <p:txBody>
          <a:bodyPr/>
          <a:lstStyle/>
          <a:p>
            <a:r>
              <a:rPr lang="en-US" altLang="ja-JP"/>
              <a:t>Copyright © 2023 by INIAD</a:t>
            </a:r>
            <a:endParaRPr lang="en-US" altLang="en-US" dirty="0"/>
          </a:p>
        </p:txBody>
      </p:sp>
      <p:sp>
        <p:nvSpPr>
          <p:cNvPr id="6" name="スライド番号プレースホルダー 5"/>
          <p:cNvSpPr>
            <a:spLocks noGrp="1"/>
          </p:cNvSpPr>
          <p:nvPr>
            <p:ph type="sldNum" sz="quarter" idx="11"/>
          </p:nvPr>
        </p:nvSpPr>
        <p:spPr>
          <a:xfrm>
            <a:off x="16039036" y="9290462"/>
            <a:ext cx="955094" cy="457199"/>
          </a:xfrm>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3594404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テキスト中央揃え">
    <p:spTree>
      <p:nvGrpSpPr>
        <p:cNvPr id="1" name=""/>
        <p:cNvGrpSpPr/>
        <p:nvPr/>
      </p:nvGrpSpPr>
      <p:grpSpPr>
        <a:xfrm>
          <a:off x="0" y="0"/>
          <a:ext cx="0" cy="0"/>
          <a:chOff x="0" y="0"/>
          <a:chExt cx="0" cy="0"/>
        </a:xfrm>
      </p:grpSpPr>
      <p:sp>
        <p:nvSpPr>
          <p:cNvPr id="2" name="タイトル 1"/>
          <p:cNvSpPr>
            <a:spLocks noGrp="1"/>
          </p:cNvSpPr>
          <p:nvPr>
            <p:ph type="title"/>
          </p:nvPr>
        </p:nvSpPr>
        <p:spPr>
          <a:xfrm>
            <a:off x="1332371" y="530635"/>
            <a:ext cx="14712041" cy="1404156"/>
          </a:xfrm>
          <a:noFill/>
          <a:ln w="9525">
            <a:noFill/>
            <a:miter lim="800000"/>
            <a:headEnd/>
            <a:tailEnd/>
          </a:ln>
          <a:effectLst/>
        </p:spPr>
        <p:txBody>
          <a:bodyPr vert="horz" wrap="square" lIns="0" tIns="57243" rIns="0" bIns="57243" numCol="1" anchor="t" anchorCtr="0" compatLnSpc="1">
            <a:prstTxWarp prst="textNoShape">
              <a:avLst/>
            </a:prstTxWarp>
            <a:normAutofit/>
          </a:bodyPr>
          <a:lstStyle>
            <a:lvl1pPr algn="ctr" defTabSz="1137053" rtl="0" eaLnBrk="1" fontAlgn="base" hangingPunct="1">
              <a:spcBef>
                <a:spcPct val="0"/>
              </a:spcBef>
              <a:spcAft>
                <a:spcPct val="0"/>
              </a:spcAft>
              <a:defRPr kumimoji="1" lang="ja-JP" altLang="en-US" sz="4800" kern="1200" spc="-300" baseline="0" dirty="0">
                <a:solidFill>
                  <a:schemeClr val="tx1"/>
                </a:solidFill>
                <a:effectLst>
                  <a:outerShdw blurRad="38100" dist="38100" dir="2700000" algn="tl">
                    <a:srgbClr val="000000">
                      <a:alpha val="43137"/>
                    </a:srgbClr>
                  </a:outerShdw>
                </a:effectLst>
                <a:latin typeface="+mj-lt"/>
                <a:ea typeface="+mj-ea"/>
                <a:cs typeface="+mj-cs"/>
              </a:defRPr>
            </a:lvl1pPr>
          </a:lstStyle>
          <a:p>
            <a:r>
              <a:rPr lang="ja-JP" altLang="en-US" dirty="0"/>
              <a:t>マスター タイトルの書式設定</a:t>
            </a:r>
          </a:p>
        </p:txBody>
      </p:sp>
      <p:sp>
        <p:nvSpPr>
          <p:cNvPr id="3" name="テキスト プレースホルダ 2"/>
          <p:cNvSpPr>
            <a:spLocks noGrp="1"/>
          </p:cNvSpPr>
          <p:nvPr>
            <p:ph type="body" idx="1"/>
          </p:nvPr>
        </p:nvSpPr>
        <p:spPr>
          <a:xfrm>
            <a:off x="440034" y="1945646"/>
            <a:ext cx="16496714" cy="7432585"/>
          </a:xfrm>
          <a:effectLst/>
        </p:spPr>
        <p:txBody>
          <a:bodyPr anchor="ctr" anchorCtr="0">
            <a:normAutofit/>
          </a:bodyPr>
          <a:lstStyle>
            <a:lvl1pPr marL="0" indent="0" algn="ctr">
              <a:lnSpc>
                <a:spcPct val="90000"/>
              </a:lnSpc>
              <a:spcBef>
                <a:spcPts val="1200"/>
              </a:spcBef>
              <a:buNone/>
              <a:tabLst>
                <a:tab pos="1619132" algn="l"/>
              </a:tabLst>
              <a:defRPr kumimoji="1" lang="ja-JP" altLang="en-US" sz="7200" dirty="0" smtClean="0">
                <a:solidFill>
                  <a:schemeClr val="tx1"/>
                </a:solidFill>
                <a:latin typeface="+mn-lt"/>
                <a:ea typeface="+mj-ea"/>
                <a:cs typeface="+mn-cs"/>
              </a:defRPr>
            </a:lvl1pPr>
            <a:lvl2pPr marL="4758" indent="0" algn="ctr">
              <a:lnSpc>
                <a:spcPct val="90000"/>
              </a:lnSpc>
              <a:buNone/>
              <a:defRPr sz="5400">
                <a:latin typeface="+mn-lt"/>
                <a:ea typeface="+mn-ea"/>
              </a:defRPr>
            </a:lvl2pPr>
            <a:lvl3pPr marL="0" indent="0" algn="ctr">
              <a:lnSpc>
                <a:spcPct val="90000"/>
              </a:lnSpc>
              <a:buNone/>
              <a:tabLst/>
              <a:defRPr sz="4000">
                <a:latin typeface="+mn-lt"/>
                <a:ea typeface="+mn-ea"/>
              </a:defRPr>
            </a:lvl3pPr>
            <a:lvl4pPr marL="0" indent="0" algn="ctr">
              <a:buNone/>
              <a:defRPr sz="1400"/>
            </a:lvl4pPr>
            <a:lvl5pPr marL="0" indent="0" algn="ctr">
              <a:buNone/>
              <a:defRPr sz="1400"/>
            </a:lvl5pPr>
            <a:lvl6pPr marL="2283625" indent="0">
              <a:buNone/>
              <a:defRPr sz="1400"/>
            </a:lvl6pPr>
            <a:lvl7pPr marL="2740353" indent="0">
              <a:buNone/>
              <a:defRPr sz="1400"/>
            </a:lvl7pPr>
            <a:lvl8pPr marL="3197077" indent="0">
              <a:buNone/>
              <a:defRPr sz="1400"/>
            </a:lvl8pPr>
            <a:lvl9pPr marL="3653806" indent="0">
              <a:buNone/>
              <a:defRPr sz="14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p:txBody>
      </p:sp>
      <p:sp>
        <p:nvSpPr>
          <p:cNvPr id="5" name="フッター プレースホルダー 4"/>
          <p:cNvSpPr>
            <a:spLocks noGrp="1"/>
          </p:cNvSpPr>
          <p:nvPr>
            <p:ph type="ftr" sz="quarter" idx="10"/>
          </p:nvPr>
        </p:nvSpPr>
        <p:spPr>
          <a:xfrm>
            <a:off x="401724" y="9279607"/>
            <a:ext cx="16502080" cy="468052"/>
          </a:xfrm>
        </p:spPr>
        <p:txBody>
          <a:bodyPr/>
          <a:lstStyle/>
          <a:p>
            <a:r>
              <a:rPr lang="en-US" altLang="ja-JP"/>
              <a:t>Copyright © 2023 by INIAD</a:t>
            </a:r>
            <a:endParaRPr lang="ja-JP" altLang="en-US" dirty="0"/>
          </a:p>
        </p:txBody>
      </p:sp>
      <p:sp>
        <p:nvSpPr>
          <p:cNvPr id="6" name="スライド番号プレースホルダー 5"/>
          <p:cNvSpPr>
            <a:spLocks noGrp="1"/>
          </p:cNvSpPr>
          <p:nvPr>
            <p:ph type="sldNum" sz="quarter" idx="11"/>
          </p:nvPr>
        </p:nvSpPr>
        <p:spPr>
          <a:xfrm>
            <a:off x="16039036" y="9290462"/>
            <a:ext cx="955094" cy="457199"/>
          </a:xfrm>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1923677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effectLst/>
        </p:spPr>
        <p:txBody>
          <a:bodyPr/>
          <a:lstStyle/>
          <a:p>
            <a:r>
              <a:rPr lang="ja-JP" altLang="en-US"/>
              <a:t>マスター タイトルの書式設定</a:t>
            </a:r>
            <a:endParaRPr lang="ja-JP" altLang="en-US" dirty="0"/>
          </a:p>
        </p:txBody>
      </p:sp>
      <p:sp>
        <p:nvSpPr>
          <p:cNvPr id="3" name="コンテンツ プレースホルダ 2"/>
          <p:cNvSpPr>
            <a:spLocks noGrp="1"/>
          </p:cNvSpPr>
          <p:nvPr>
            <p:ph sz="half" idx="1"/>
          </p:nvPr>
        </p:nvSpPr>
        <p:spPr>
          <a:xfrm>
            <a:off x="376890" y="1898788"/>
            <a:ext cx="8166464" cy="7380820"/>
          </a:xfrm>
          <a:effectLst/>
        </p:spPr>
        <p:txBody>
          <a:bodyPr anchor="t" anchorCtr="0">
            <a:normAutofit/>
          </a:bodyPr>
          <a:lstStyle>
            <a:lvl1pPr marL="347638" indent="-347638">
              <a:defRPr sz="4000"/>
            </a:lvl1pPr>
            <a:lvl2pPr>
              <a:defRPr sz="3600"/>
            </a:lvl2pPr>
            <a:lvl3pPr marL="1604020" indent="-457200">
              <a:defRPr kumimoji="1" lang="ja-JP" altLang="en-US" sz="2800">
                <a:solidFill>
                  <a:schemeClr val="tx1"/>
                </a:solidFill>
                <a:latin typeface="+mn-lt"/>
                <a:ea typeface="+mn-ea"/>
              </a:defRPr>
            </a:lvl3pPr>
            <a:lvl4pPr>
              <a:defRPr kumimoji="1" lang="ja-JP" altLang="en-US" sz="2600" dirty="0">
                <a:solidFill>
                  <a:schemeClr val="tx1"/>
                </a:solidFill>
                <a:latin typeface="+mn-lt"/>
                <a:ea typeface="+mn-ea"/>
              </a:defRPr>
            </a:lvl4pPr>
            <a:lvl5pPr marL="1695652" indent="0">
              <a:defRPr kumimoji="1" lang="ja-JP" altLang="en-US" sz="2300" dirty="0">
                <a:solidFill>
                  <a:schemeClr val="tx1"/>
                </a:solidFill>
                <a:latin typeface="+mn-lt"/>
                <a:ea typeface="+mn-ea"/>
              </a:defRPr>
            </a:lvl5pPr>
            <a:lvl6pPr>
              <a:defRPr sz="1900"/>
            </a:lvl6pPr>
            <a:lvl7pPr>
              <a:defRPr sz="1900"/>
            </a:lvl7pPr>
            <a:lvl8pPr>
              <a:defRPr sz="1900"/>
            </a:lvl8pPr>
            <a:lvl9pPr>
              <a:defRPr sz="19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indent="0" algn="l" defTabSz="1137053" rtl="0" eaLnBrk="1" fontAlgn="base" hangingPunct="1">
              <a:spcBef>
                <a:spcPct val="20000"/>
              </a:spcBef>
              <a:spcAft>
                <a:spcPct val="0"/>
              </a:spcAft>
              <a:buFontTx/>
              <a:buNone/>
            </a:pPr>
            <a:r>
              <a:rPr lang="ja-JP" altLang="en-US" dirty="0"/>
              <a:t>第 </a:t>
            </a:r>
            <a:r>
              <a:rPr lang="en-US" altLang="ja-JP" dirty="0"/>
              <a:t>4 </a:t>
            </a:r>
            <a:r>
              <a:rPr lang="ja-JP" altLang="en-US" dirty="0"/>
              <a:t>レベル</a:t>
            </a:r>
          </a:p>
          <a:p>
            <a:pPr marL="1695652" lvl="4" indent="3175" algn="l" defTabSz="1137053" rtl="0" eaLnBrk="1" fontAlgn="base" hangingPunct="1">
              <a:spcBef>
                <a:spcPct val="20000"/>
              </a:spcBef>
              <a:spcAft>
                <a:spcPct val="0"/>
              </a:spcAft>
              <a:buClr>
                <a:schemeClr val="accent2"/>
              </a:buClr>
              <a:buFontTx/>
              <a:buNone/>
            </a:pPr>
            <a:r>
              <a:rPr lang="ja-JP" altLang="en-US" dirty="0"/>
              <a:t>第 </a:t>
            </a:r>
            <a:r>
              <a:rPr lang="en-US" altLang="ja-JP" dirty="0"/>
              <a:t>5 </a:t>
            </a:r>
            <a:r>
              <a:rPr lang="ja-JP" altLang="en-US" dirty="0"/>
              <a:t>レベル</a:t>
            </a:r>
          </a:p>
        </p:txBody>
      </p:sp>
      <p:sp>
        <p:nvSpPr>
          <p:cNvPr id="4" name="コンテンツ プレースホルダ 3"/>
          <p:cNvSpPr>
            <a:spLocks noGrp="1"/>
          </p:cNvSpPr>
          <p:nvPr>
            <p:ph sz="half" idx="2"/>
          </p:nvPr>
        </p:nvSpPr>
        <p:spPr>
          <a:xfrm>
            <a:off x="8785382" y="1898788"/>
            <a:ext cx="8166464" cy="7380820"/>
          </a:xfrm>
          <a:effectLst/>
        </p:spPr>
        <p:txBody>
          <a:bodyPr anchor="t" anchorCtr="0">
            <a:normAutofit/>
          </a:bodyPr>
          <a:lstStyle>
            <a:lvl1pPr marL="347638" indent="-347638">
              <a:defRPr sz="4000"/>
            </a:lvl1pPr>
            <a:lvl2pPr>
              <a:defRPr sz="3600"/>
            </a:lvl2pPr>
            <a:lvl3pPr marL="1604020" indent="-457200">
              <a:defRPr kumimoji="1" lang="ja-JP" altLang="en-US" sz="2800" dirty="0">
                <a:solidFill>
                  <a:schemeClr val="tx1"/>
                </a:solidFill>
                <a:latin typeface="+mn-lt"/>
                <a:ea typeface="+mn-ea"/>
              </a:defRPr>
            </a:lvl3pPr>
            <a:lvl4pPr>
              <a:defRPr kumimoji="1" lang="ja-JP" altLang="en-US" sz="2600" dirty="0">
                <a:solidFill>
                  <a:schemeClr val="tx1"/>
                </a:solidFill>
                <a:latin typeface="+mn-lt"/>
                <a:ea typeface="+mn-ea"/>
              </a:defRPr>
            </a:lvl4pPr>
            <a:lvl5pPr marL="1695652" indent="0">
              <a:defRPr kumimoji="1" lang="ja-JP" altLang="en-US" sz="2300" dirty="0">
                <a:solidFill>
                  <a:schemeClr val="tx1"/>
                </a:solidFill>
                <a:latin typeface="+mn-lt"/>
                <a:ea typeface="+mn-ea"/>
              </a:defRPr>
            </a:lvl5pPr>
            <a:lvl6pPr>
              <a:defRPr sz="1900"/>
            </a:lvl6pPr>
            <a:lvl7pPr>
              <a:defRPr sz="1900"/>
            </a:lvl7pPr>
            <a:lvl8pPr>
              <a:defRPr sz="1900"/>
            </a:lvl8pPr>
            <a:lvl9pPr>
              <a:defRPr sz="19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indent="0" algn="l" defTabSz="1137053" rtl="0" eaLnBrk="1" fontAlgn="base" hangingPunct="1">
              <a:spcBef>
                <a:spcPct val="20000"/>
              </a:spcBef>
              <a:spcAft>
                <a:spcPct val="0"/>
              </a:spcAft>
              <a:buFontTx/>
              <a:buNone/>
            </a:pPr>
            <a:r>
              <a:rPr lang="ja-JP" altLang="en-US" dirty="0"/>
              <a:t>第 </a:t>
            </a:r>
            <a:r>
              <a:rPr lang="en-US" altLang="ja-JP" dirty="0"/>
              <a:t>4 </a:t>
            </a:r>
            <a:r>
              <a:rPr lang="ja-JP" altLang="en-US" dirty="0"/>
              <a:t>レベル</a:t>
            </a:r>
          </a:p>
          <a:p>
            <a:pPr marL="1695652" lvl="4" indent="3175" algn="l" defTabSz="1137053" rtl="0" eaLnBrk="1" fontAlgn="base" hangingPunct="1">
              <a:spcBef>
                <a:spcPct val="20000"/>
              </a:spcBef>
              <a:spcAft>
                <a:spcPct val="0"/>
              </a:spcAft>
              <a:buClr>
                <a:schemeClr val="accent2"/>
              </a:buClr>
              <a:buFontTx/>
              <a:buNone/>
            </a:pPr>
            <a:r>
              <a:rPr lang="ja-JP" altLang="en-US" dirty="0"/>
              <a:t>第 </a:t>
            </a:r>
            <a:r>
              <a:rPr lang="en-US" altLang="ja-JP" dirty="0"/>
              <a:t>5 </a:t>
            </a:r>
            <a:r>
              <a:rPr lang="ja-JP" altLang="en-US" dirty="0"/>
              <a:t>レベル</a:t>
            </a:r>
          </a:p>
        </p:txBody>
      </p:sp>
      <p:sp>
        <p:nvSpPr>
          <p:cNvPr id="6" name="フッター プレースホルダー 5"/>
          <p:cNvSpPr>
            <a:spLocks noGrp="1"/>
          </p:cNvSpPr>
          <p:nvPr>
            <p:ph type="ftr" sz="quarter" idx="10"/>
          </p:nvPr>
        </p:nvSpPr>
        <p:spPr/>
        <p:txBody>
          <a:bodyPr/>
          <a:lstStyle/>
          <a:p>
            <a:r>
              <a:rPr lang="en-US" altLang="ja-JP"/>
              <a:t>Copyright © 2023 by INIAD</a:t>
            </a:r>
            <a:endParaRPr lang="en-US" altLang="en-US" dirty="0"/>
          </a:p>
        </p:txBody>
      </p:sp>
      <p:sp>
        <p:nvSpPr>
          <p:cNvPr id="7" name="スライド番号プレースホルダー 6"/>
          <p:cNvSpPr>
            <a:spLocks noGrp="1"/>
          </p:cNvSpPr>
          <p:nvPr>
            <p:ph type="sldNum" sz="quarter" idx="11"/>
          </p:nvPr>
        </p:nvSpPr>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3388614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effectLst/>
        </p:spPr>
        <p:txBody>
          <a:bodyPr/>
          <a:lstStyle/>
          <a:p>
            <a:r>
              <a:rPr lang="ja-JP" altLang="en-US"/>
              <a:t>マスター タイトルの書式設定</a:t>
            </a:r>
            <a:endParaRPr lang="ja-JP" altLang="en-US" dirty="0"/>
          </a:p>
        </p:txBody>
      </p:sp>
      <p:sp>
        <p:nvSpPr>
          <p:cNvPr id="3" name="コンテンツ プレースホルダ 2"/>
          <p:cNvSpPr>
            <a:spLocks noGrp="1"/>
          </p:cNvSpPr>
          <p:nvPr>
            <p:ph sz="half" idx="1"/>
          </p:nvPr>
        </p:nvSpPr>
        <p:spPr>
          <a:xfrm>
            <a:off x="376889" y="1898788"/>
            <a:ext cx="9715654" cy="7380820"/>
          </a:xfrm>
          <a:effectLst/>
        </p:spPr>
        <p:txBody>
          <a:bodyPr anchor="t" anchorCtr="0">
            <a:normAutofit/>
          </a:bodyPr>
          <a:lstStyle>
            <a:lvl1pPr marL="347638" indent="-347638">
              <a:defRPr sz="4000"/>
            </a:lvl1pPr>
            <a:lvl2pPr>
              <a:defRPr sz="3600"/>
            </a:lvl2pPr>
            <a:lvl3pPr marL="1604020" indent="-457200">
              <a:defRPr kumimoji="1" lang="ja-JP" altLang="en-US" sz="2800">
                <a:solidFill>
                  <a:schemeClr val="tx1"/>
                </a:solidFill>
                <a:latin typeface="+mn-lt"/>
                <a:ea typeface="+mn-ea"/>
              </a:defRPr>
            </a:lvl3pPr>
            <a:lvl4pPr>
              <a:defRPr kumimoji="1" lang="ja-JP" altLang="en-US" sz="2600" dirty="0">
                <a:solidFill>
                  <a:schemeClr val="tx1"/>
                </a:solidFill>
                <a:latin typeface="+mn-lt"/>
                <a:ea typeface="+mn-ea"/>
              </a:defRPr>
            </a:lvl4pPr>
            <a:lvl5pPr marL="1695652" indent="0">
              <a:defRPr kumimoji="1" lang="ja-JP" altLang="en-US" sz="2300" dirty="0">
                <a:solidFill>
                  <a:schemeClr val="tx1"/>
                </a:solidFill>
                <a:latin typeface="+mn-lt"/>
                <a:ea typeface="+mn-ea"/>
              </a:defRPr>
            </a:lvl5pPr>
            <a:lvl6pPr>
              <a:defRPr sz="1900"/>
            </a:lvl6pPr>
            <a:lvl7pPr>
              <a:defRPr sz="1900"/>
            </a:lvl7pPr>
            <a:lvl8pPr>
              <a:defRPr sz="1900"/>
            </a:lvl8pPr>
            <a:lvl9pPr>
              <a:defRPr sz="19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indent="0" algn="l" defTabSz="1137053" rtl="0" eaLnBrk="1" fontAlgn="base" hangingPunct="1">
              <a:spcBef>
                <a:spcPct val="20000"/>
              </a:spcBef>
              <a:spcAft>
                <a:spcPct val="0"/>
              </a:spcAft>
              <a:buFontTx/>
              <a:buNone/>
            </a:pPr>
            <a:r>
              <a:rPr lang="ja-JP" altLang="en-US" dirty="0"/>
              <a:t>第 </a:t>
            </a:r>
            <a:r>
              <a:rPr lang="en-US" altLang="ja-JP" dirty="0"/>
              <a:t>4 </a:t>
            </a:r>
            <a:r>
              <a:rPr lang="ja-JP" altLang="en-US" dirty="0"/>
              <a:t>レベル</a:t>
            </a:r>
          </a:p>
          <a:p>
            <a:pPr marL="1695652" lvl="4" indent="3175" algn="l" defTabSz="1137053" rtl="0" eaLnBrk="1" fontAlgn="base" hangingPunct="1">
              <a:spcBef>
                <a:spcPct val="20000"/>
              </a:spcBef>
              <a:spcAft>
                <a:spcPct val="0"/>
              </a:spcAft>
              <a:buClr>
                <a:schemeClr val="accent2"/>
              </a:buClr>
              <a:buFontTx/>
              <a:buNone/>
            </a:pPr>
            <a:r>
              <a:rPr lang="ja-JP" altLang="en-US" dirty="0"/>
              <a:t>第 </a:t>
            </a:r>
            <a:r>
              <a:rPr lang="en-US" altLang="ja-JP" dirty="0"/>
              <a:t>5 </a:t>
            </a:r>
            <a:r>
              <a:rPr lang="ja-JP" altLang="en-US" dirty="0"/>
              <a:t>レベル</a:t>
            </a:r>
          </a:p>
        </p:txBody>
      </p:sp>
      <p:sp>
        <p:nvSpPr>
          <p:cNvPr id="6" name="フッター プレースホルダー 5"/>
          <p:cNvSpPr>
            <a:spLocks noGrp="1"/>
          </p:cNvSpPr>
          <p:nvPr>
            <p:ph type="ftr" sz="quarter" idx="10"/>
          </p:nvPr>
        </p:nvSpPr>
        <p:spPr/>
        <p:txBody>
          <a:bodyPr/>
          <a:lstStyle/>
          <a:p>
            <a:r>
              <a:rPr lang="en-US" altLang="ja-JP"/>
              <a:t>Copyright © 2023 by INIAD</a:t>
            </a:r>
            <a:endParaRPr lang="en-US" altLang="en-US" dirty="0"/>
          </a:p>
        </p:txBody>
      </p:sp>
      <p:sp>
        <p:nvSpPr>
          <p:cNvPr id="7" name="スライド番号プレースホルダー 6"/>
          <p:cNvSpPr>
            <a:spLocks noGrp="1"/>
          </p:cNvSpPr>
          <p:nvPr>
            <p:ph type="sldNum" sz="quarter" idx="11"/>
          </p:nvPr>
        </p:nvSpPr>
        <p:spPr/>
        <p:txBody>
          <a:bodyPr/>
          <a:lstStyle/>
          <a:p>
            <a:pPr>
              <a:defRPr/>
            </a:pPr>
            <a:fld id="{E62AD30C-4FD0-4E41-9633-AA73C86D07D0}" type="slidenum">
              <a:rPr lang="ja-JP" altLang="en-US" smtClean="0"/>
              <a:pPr>
                <a:defRPr/>
              </a:pPr>
              <a:t>‹#›</a:t>
            </a:fld>
            <a:endParaRPr lang="en-US" altLang="ja-JP"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フッター プレースホルダー 1"/>
          <p:cNvSpPr>
            <a:spLocks noGrp="1"/>
          </p:cNvSpPr>
          <p:nvPr>
            <p:ph type="ftr" sz="quarter" idx="3"/>
          </p:nvPr>
        </p:nvSpPr>
        <p:spPr>
          <a:xfrm>
            <a:off x="401724" y="9279607"/>
            <a:ext cx="16502080" cy="468052"/>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ctr">
              <a:defRPr lang="ja-JP" altLang="en-US" sz="1400" b="1" dirty="0">
                <a:solidFill>
                  <a:schemeClr val="bg1">
                    <a:lumMod val="75000"/>
                  </a:schemeClr>
                </a:solidFill>
                <a:latin typeface="Arial Black" pitchFamily="34" charset="0"/>
              </a:defRPr>
            </a:lvl1pPr>
          </a:lstStyle>
          <a:p>
            <a:r>
              <a:rPr lang="en-US"/>
              <a:t>Copyright © 2023 by INIAD</a:t>
            </a:r>
            <a:endParaRPr lang="ja-JP" altLang="en-US" dirty="0"/>
          </a:p>
        </p:txBody>
      </p:sp>
      <p:sp>
        <p:nvSpPr>
          <p:cNvPr id="2277380" name="Rectangle 4"/>
          <p:cNvSpPr>
            <a:spLocks noGrp="1" noChangeArrowheads="1"/>
          </p:cNvSpPr>
          <p:nvPr>
            <p:ph type="body" idx="1"/>
          </p:nvPr>
        </p:nvSpPr>
        <p:spPr bwMode="auto">
          <a:xfrm>
            <a:off x="376891" y="1919173"/>
            <a:ext cx="16556097" cy="7360434"/>
          </a:xfrm>
          <a:prstGeom prst="rect">
            <a:avLst/>
          </a:prstGeom>
          <a:noFill/>
          <a:ln w="9525">
            <a:noFill/>
            <a:miter lim="800000"/>
            <a:headEnd/>
            <a:tailEnd/>
          </a:ln>
          <a:effectLst/>
        </p:spPr>
        <p:txBody>
          <a:bodyPr vert="horz" wrap="square" lIns="0" tIns="0" rIns="0" bIns="0" numCol="1" anchor="ctr" anchorCtr="1" compatLnSpc="1">
            <a:prstTxWarp prst="textNoShape">
              <a:avLst/>
            </a:prstTxWarp>
            <a:normAutofit/>
          </a:bodyPr>
          <a:lstStyle/>
          <a:p>
            <a:pPr lvl="0"/>
            <a:r>
              <a:rPr lang="ja-JP" altLang="en-US" dirty="0"/>
              <a:t>マスタ テキストの書式設定</a:t>
            </a:r>
          </a:p>
          <a:p>
            <a:pPr marL="1075445" lvl="1" indent="-363239" algn="l" defTabSz="1137053" rtl="0" eaLnBrk="1" fontAlgn="base" hangingPunct="1">
              <a:spcBef>
                <a:spcPct val="20000"/>
              </a:spcBef>
              <a:spcAft>
                <a:spcPct val="0"/>
              </a:spcAft>
              <a:buClr>
                <a:schemeClr val="accent5"/>
              </a:buClr>
              <a:buFont typeface="ＤＦＧ平成ゴシック体W5" panose="020B0400000000000000" pitchFamily="50" charset="-128"/>
              <a:buChar char="■"/>
            </a:pPr>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indent="0" algn="l" defTabSz="1137053" rtl="0" eaLnBrk="1" fontAlgn="base" hangingPunct="1">
              <a:spcBef>
                <a:spcPct val="20000"/>
              </a:spcBef>
              <a:spcAft>
                <a:spcPct val="0"/>
              </a:spcAft>
              <a:buFontTx/>
              <a:buNone/>
            </a:pPr>
            <a:r>
              <a:rPr lang="ja-JP" altLang="en-US" dirty="0"/>
              <a:t>第 </a:t>
            </a:r>
            <a:r>
              <a:rPr lang="en-US" altLang="ja-JP" dirty="0"/>
              <a:t>4 </a:t>
            </a:r>
            <a:r>
              <a:rPr lang="ja-JP" altLang="en-US" dirty="0"/>
              <a:t>レベル</a:t>
            </a:r>
          </a:p>
          <a:p>
            <a:pPr marL="1695652" lvl="4" indent="3175" algn="l" defTabSz="1137053" rtl="0" eaLnBrk="1" fontAlgn="base" hangingPunct="1">
              <a:spcBef>
                <a:spcPct val="20000"/>
              </a:spcBef>
              <a:spcAft>
                <a:spcPct val="0"/>
              </a:spcAft>
              <a:buClr>
                <a:schemeClr val="accent2"/>
              </a:buClr>
              <a:buFontTx/>
              <a:buNone/>
            </a:pPr>
            <a:r>
              <a:rPr lang="ja-JP" altLang="en-US" dirty="0"/>
              <a:t>第 </a:t>
            </a:r>
            <a:r>
              <a:rPr lang="en-US" altLang="ja-JP" dirty="0"/>
              <a:t>5 </a:t>
            </a:r>
            <a:r>
              <a:rPr lang="ja-JP" altLang="en-US" dirty="0"/>
              <a:t>レベル</a:t>
            </a:r>
          </a:p>
        </p:txBody>
      </p:sp>
      <p:sp>
        <p:nvSpPr>
          <p:cNvPr id="12" name="Rectangle 4"/>
          <p:cNvSpPr>
            <a:spLocks noGrp="1" noChangeArrowheads="1"/>
          </p:cNvSpPr>
          <p:nvPr>
            <p:ph type="sldNum" sz="quarter" idx="4"/>
          </p:nvPr>
        </p:nvSpPr>
        <p:spPr bwMode="auto">
          <a:xfrm>
            <a:off x="16039036" y="9290462"/>
            <a:ext cx="955094" cy="457199"/>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r">
              <a:defRPr sz="1400" b="1">
                <a:solidFill>
                  <a:schemeClr val="bg1">
                    <a:lumMod val="75000"/>
                  </a:schemeClr>
                </a:solidFill>
                <a:latin typeface="Arial Black" pitchFamily="34" charset="0"/>
              </a:defRPr>
            </a:lvl1pPr>
          </a:lstStyle>
          <a:p>
            <a:pPr>
              <a:defRPr/>
            </a:pPr>
            <a:fld id="{E62AD30C-4FD0-4E41-9633-AA73C86D07D0}" type="slidenum">
              <a:rPr lang="ja-JP" altLang="en-US" smtClean="0"/>
              <a:pPr>
                <a:defRPr/>
              </a:pPr>
              <a:t>‹#›</a:t>
            </a:fld>
            <a:endParaRPr lang="en-US" altLang="ja-JP" dirty="0"/>
          </a:p>
        </p:txBody>
      </p:sp>
      <p:sp>
        <p:nvSpPr>
          <p:cNvPr id="10" name="Line 7"/>
          <p:cNvSpPr>
            <a:spLocks noChangeShapeType="1"/>
          </p:cNvSpPr>
          <p:nvPr/>
        </p:nvSpPr>
        <p:spPr bwMode="auto">
          <a:xfrm>
            <a:off x="445919" y="505658"/>
            <a:ext cx="15833322" cy="0"/>
          </a:xfrm>
          <a:prstGeom prst="line">
            <a:avLst/>
          </a:prstGeom>
          <a:noFill/>
          <a:ln w="76200" cap="sq">
            <a:solidFill>
              <a:srgbClr val="5FB8E4"/>
            </a:solidFill>
            <a:round/>
            <a:headEnd type="oval" w="med" len="med"/>
            <a:tailEnd type="oval" w="med" len="med"/>
          </a:ln>
        </p:spPr>
        <p:txBody>
          <a:bodyPr wrap="none" lIns="0" tIns="0" rIns="0" bIns="0" anchor="ctr"/>
          <a:lstStyle/>
          <a:p>
            <a:pPr lvl="0"/>
            <a:endParaRPr lang="ja-JP" altLang="en-US">
              <a:ln w="9525">
                <a:solidFill>
                  <a:schemeClr val="tx1"/>
                </a:solidFill>
              </a:ln>
              <a:solidFill>
                <a:schemeClr val="bg1">
                  <a:lumMod val="75000"/>
                </a:schemeClr>
              </a:solidFill>
            </a:endParaRPr>
          </a:p>
        </p:txBody>
      </p:sp>
      <p:pic>
        <p:nvPicPr>
          <p:cNvPr id="18" name="図 17" descr="C:\Users\Jun\SkyDrive\Documents\プロジェクト\東洋大学\学部名検討\応用情報連携学部ロゴ.bmp"/>
          <p:cNvPicPr/>
          <p:nvPr/>
        </p:nvPicPr>
        <p:blipFill rotWithShape="1">
          <a:blip r:embed="rId12" cstate="print">
            <a:clrChange>
              <a:clrFrom>
                <a:srgbClr val="FFFFFF"/>
              </a:clrFrom>
              <a:clrTo>
                <a:srgbClr val="FFFFFF">
                  <a:alpha val="0"/>
                </a:srgbClr>
              </a:clrTo>
            </a:clrChange>
            <a:duotone>
              <a:prstClr val="black"/>
              <a:srgbClr val="00B0F0">
                <a:tint val="45000"/>
                <a:satMod val="400000"/>
              </a:srgbClr>
            </a:duotone>
            <a:extLst>
              <a:ext uri="{28A0092B-C50C-407E-A947-70E740481C1C}">
                <a14:useLocalDpi xmlns:a14="http://schemas.microsoft.com/office/drawing/2010/main"/>
              </a:ext>
            </a:extLst>
          </a:blip>
          <a:srcRect/>
          <a:stretch/>
        </p:blipFill>
        <p:spPr bwMode="auto">
          <a:xfrm>
            <a:off x="14160995" y="62583"/>
            <a:ext cx="2119848" cy="365314"/>
          </a:xfrm>
          <a:prstGeom prst="rect">
            <a:avLst/>
          </a:prstGeom>
          <a:noFill/>
          <a:ln>
            <a:noFill/>
          </a:ln>
        </p:spPr>
      </p:pic>
      <p:pic>
        <p:nvPicPr>
          <p:cNvPr id="11" name="図 10"/>
          <p:cNvPicPr>
            <a:picLocks noChangeAspect="1"/>
          </p:cNvPicPr>
          <p:nvPr userDrawn="1"/>
        </p:nvPicPr>
        <p:blipFill rotWithShape="1">
          <a:blip r:embed="rId13" cstate="print">
            <a:extLst>
              <a:ext uri="{28A0092B-C50C-407E-A947-70E740481C1C}">
                <a14:useLocalDpi xmlns:a14="http://schemas.microsoft.com/office/drawing/2010/main"/>
              </a:ext>
            </a:extLst>
          </a:blip>
          <a:srcRect/>
          <a:stretch/>
        </p:blipFill>
        <p:spPr>
          <a:xfrm>
            <a:off x="16516583" y="85802"/>
            <a:ext cx="719592" cy="1056901"/>
          </a:xfrm>
          <a:prstGeom prst="rect">
            <a:avLst/>
          </a:prstGeom>
        </p:spPr>
      </p:pic>
      <p:sp>
        <p:nvSpPr>
          <p:cNvPr id="13" name="Line 33"/>
          <p:cNvSpPr>
            <a:spLocks noChangeShapeType="1"/>
          </p:cNvSpPr>
          <p:nvPr/>
        </p:nvSpPr>
        <p:spPr bwMode="auto">
          <a:xfrm>
            <a:off x="562428" y="9279607"/>
            <a:ext cx="16370560" cy="0"/>
          </a:xfrm>
          <a:prstGeom prst="line">
            <a:avLst/>
          </a:prstGeom>
          <a:noFill/>
          <a:ln w="76200" cap="sq">
            <a:solidFill>
              <a:srgbClr val="5FB8E4"/>
            </a:solidFill>
            <a:round/>
            <a:headEnd type="oval" w="med" len="med"/>
            <a:tailEnd type="oval" w="med" len="med"/>
          </a:ln>
        </p:spPr>
        <p:txBody>
          <a:bodyPr wrap="none" lIns="0" tIns="0" rIns="0" bIns="0" anchor="ctr"/>
          <a:lstStyle/>
          <a:p>
            <a:pPr lvl="0"/>
            <a:endParaRPr lang="ja-JP" altLang="en-US" sz="2400">
              <a:ln w="9525">
                <a:solidFill>
                  <a:schemeClr val="tx1"/>
                </a:solidFill>
              </a:ln>
              <a:solidFill>
                <a:schemeClr val="bg1">
                  <a:lumMod val="75000"/>
                </a:schemeClr>
              </a:solidFill>
            </a:endParaRPr>
          </a:p>
        </p:txBody>
      </p:sp>
      <p:sp>
        <p:nvSpPr>
          <p:cNvPr id="2277379" name="Rectangle 3"/>
          <p:cNvSpPr>
            <a:spLocks noGrp="1" noChangeArrowheads="1"/>
          </p:cNvSpPr>
          <p:nvPr>
            <p:ph type="title"/>
          </p:nvPr>
        </p:nvSpPr>
        <p:spPr bwMode="auto">
          <a:xfrm>
            <a:off x="376888" y="485274"/>
            <a:ext cx="15902353" cy="1413515"/>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ja-JP" altLang="en-US" dirty="0"/>
              <a:t>マスタ タイトルの書式設定</a:t>
            </a:r>
          </a:p>
        </p:txBody>
      </p:sp>
    </p:spTree>
    <p:extLst>
      <p:ext uri="{BB962C8B-B14F-4D97-AF65-F5344CB8AC3E}">
        <p14:creationId xmlns:p14="http://schemas.microsoft.com/office/powerpoint/2010/main" val="2610486693"/>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60" r:id="rId3"/>
    <p:sldLayoutId id="2147483959" r:id="rId4"/>
    <p:sldLayoutId id="2147483940" r:id="rId5"/>
    <p:sldLayoutId id="2147483941" r:id="rId6"/>
    <p:sldLayoutId id="2147483936" r:id="rId7"/>
    <p:sldLayoutId id="2147483942" r:id="rId8"/>
    <p:sldLayoutId id="2147483961" r:id="rId9"/>
    <p:sldLayoutId id="2147483943" r:id="rId10"/>
  </p:sldLayoutIdLst>
  <p:hf hdr="0" dt="0"/>
  <p:txStyles>
    <p:titleStyle>
      <a:lvl1pPr algn="l" defTabSz="1137053" rtl="0" eaLnBrk="1" fontAlgn="base" hangingPunct="1">
        <a:spcBef>
          <a:spcPct val="0"/>
        </a:spcBef>
        <a:spcAft>
          <a:spcPct val="0"/>
        </a:spcAft>
        <a:defRPr kumimoji="1" lang="ja-JP" altLang="en-US" sz="5400">
          <a:solidFill>
            <a:schemeClr val="tx1"/>
          </a:solidFill>
          <a:effectLst>
            <a:outerShdw blurRad="38100" dist="38100" dir="2700000" algn="tl">
              <a:srgbClr val="000000">
                <a:alpha val="43137"/>
              </a:srgbClr>
            </a:outerShdw>
          </a:effectLst>
          <a:latin typeface="+mj-lt"/>
          <a:ea typeface="+mj-ea"/>
          <a:cs typeface="+mj-cs"/>
        </a:defRPr>
      </a:lvl1pPr>
      <a:lvl2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2pPr>
      <a:lvl3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3pPr>
      <a:lvl4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4pPr>
      <a:lvl5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5pPr>
      <a:lvl6pPr marL="456724"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6pPr>
      <a:lvl7pPr marL="913451"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7pPr>
      <a:lvl8pPr marL="137017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8pPr>
      <a:lvl9pPr marL="182690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9pPr>
    </p:titleStyle>
    <p:bodyStyle>
      <a:lvl1pPr marL="457167" indent="-457167" algn="l" defTabSz="1137053" rtl="0" eaLnBrk="1" fontAlgn="base" hangingPunct="1">
        <a:spcBef>
          <a:spcPct val="50000"/>
        </a:spcBef>
        <a:spcAft>
          <a:spcPct val="0"/>
        </a:spcAft>
        <a:buClr>
          <a:srgbClr val="C00000"/>
        </a:buClr>
        <a:buFont typeface="Wingdings" panose="05000000000000000000" pitchFamily="2" charset="2"/>
        <a:buChar char="l"/>
        <a:defRPr kumimoji="1" sz="4800">
          <a:solidFill>
            <a:schemeClr val="tx1"/>
          </a:solidFill>
          <a:effectLst/>
          <a:latin typeface="+mn-ea"/>
          <a:ea typeface="+mn-ea"/>
          <a:cs typeface="+mn-cs"/>
        </a:defRPr>
      </a:lvl1pPr>
      <a:lvl2pPr marL="1074660" indent="-530186" algn="l" defTabSz="1137053" rtl="0" eaLnBrk="1" fontAlgn="base" hangingPunct="1">
        <a:spcBef>
          <a:spcPct val="20000"/>
        </a:spcBef>
        <a:spcAft>
          <a:spcPct val="0"/>
        </a:spcAft>
        <a:buClr>
          <a:schemeClr val="accent5"/>
        </a:buClr>
        <a:buFont typeface="ＤＦＧ平成ゴシック体W5" panose="020B0400000000000000" pitchFamily="50" charset="-128"/>
        <a:buChar char="■"/>
        <a:defRPr kumimoji="1" lang="ja-JP" altLang="en-US" sz="3600" b="0" dirty="0" smtClean="0">
          <a:solidFill>
            <a:schemeClr val="tx1"/>
          </a:solidFill>
          <a:latin typeface="+mn-ea"/>
          <a:ea typeface="+mn-ea"/>
        </a:defRPr>
      </a:lvl2pPr>
      <a:lvl3pPr marL="1604020" indent="-457200" algn="l" defTabSz="1137053" rtl="0" eaLnBrk="1" fontAlgn="base" hangingPunct="1">
        <a:spcBef>
          <a:spcPct val="20000"/>
        </a:spcBef>
        <a:spcAft>
          <a:spcPct val="0"/>
        </a:spcAft>
        <a:buClr>
          <a:srgbClr val="0070C0"/>
        </a:buClr>
        <a:buFont typeface="Wingdings" panose="05000000000000000000" pitchFamily="2" charset="2"/>
        <a:buChar char="l"/>
        <a:defRPr kumimoji="1" lang="ja-JP" altLang="en-US" sz="2800" dirty="0" smtClean="0">
          <a:solidFill>
            <a:schemeClr val="tx1"/>
          </a:solidFill>
          <a:latin typeface="+mn-lt"/>
          <a:ea typeface="+mn-ea"/>
        </a:defRPr>
      </a:lvl3pPr>
      <a:lvl4pPr marL="1883992" indent="0" algn="l" defTabSz="1137053" rtl="0" eaLnBrk="1" fontAlgn="base" hangingPunct="1">
        <a:spcBef>
          <a:spcPct val="20000"/>
        </a:spcBef>
        <a:spcAft>
          <a:spcPct val="0"/>
        </a:spcAft>
        <a:buFontTx/>
        <a:buNone/>
        <a:defRPr kumimoji="1" lang="ja-JP" altLang="en-US" sz="2600" dirty="0" smtClean="0">
          <a:solidFill>
            <a:schemeClr val="tx1"/>
          </a:solidFill>
          <a:latin typeface="+mn-lt"/>
          <a:ea typeface="+mn-ea"/>
        </a:defRPr>
      </a:lvl4pPr>
      <a:lvl5pPr marL="1695652" indent="0" algn="l" defTabSz="1137053" rtl="0" eaLnBrk="1" fontAlgn="base" hangingPunct="1">
        <a:spcBef>
          <a:spcPct val="20000"/>
        </a:spcBef>
        <a:spcAft>
          <a:spcPct val="0"/>
        </a:spcAft>
        <a:buClr>
          <a:schemeClr val="accent2"/>
        </a:buClr>
        <a:buFontTx/>
        <a:buNone/>
        <a:defRPr kumimoji="1" lang="ja-JP" altLang="en-US" sz="2300" dirty="0" smtClean="0">
          <a:solidFill>
            <a:schemeClr val="tx1"/>
          </a:solidFill>
          <a:latin typeface="+mn-lt"/>
          <a:ea typeface="+mn-ea"/>
        </a:defRPr>
      </a:lvl5pPr>
      <a:lvl6pPr marL="2630930"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6pPr>
      <a:lvl7pPr marL="3087655"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7pPr>
      <a:lvl8pPr marL="3544381"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8pPr>
      <a:lvl9pPr marL="4001106"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9pPr>
    </p:bodyStyle>
    <p:otherStyle>
      <a:defPPr>
        <a:defRPr lang="ja-JP"/>
      </a:defPPr>
      <a:lvl1pPr marL="0" algn="l" defTabSz="913451" rtl="0" eaLnBrk="1" latinLnBrk="0" hangingPunct="1">
        <a:defRPr kumimoji="1" sz="1900" kern="1200">
          <a:solidFill>
            <a:schemeClr val="tx1"/>
          </a:solidFill>
          <a:latin typeface="+mn-lt"/>
          <a:ea typeface="+mn-ea"/>
          <a:cs typeface="+mn-cs"/>
        </a:defRPr>
      </a:lvl1pPr>
      <a:lvl2pPr marL="456724" algn="l" defTabSz="913451" rtl="0" eaLnBrk="1" latinLnBrk="0" hangingPunct="1">
        <a:defRPr kumimoji="1" sz="1900" kern="1200">
          <a:solidFill>
            <a:schemeClr val="tx1"/>
          </a:solidFill>
          <a:latin typeface="+mn-lt"/>
          <a:ea typeface="+mn-ea"/>
          <a:cs typeface="+mn-cs"/>
        </a:defRPr>
      </a:lvl2pPr>
      <a:lvl3pPr marL="913451" algn="l" defTabSz="913451" rtl="0" eaLnBrk="1" latinLnBrk="0" hangingPunct="1">
        <a:defRPr kumimoji="1" sz="1900" kern="1200">
          <a:solidFill>
            <a:schemeClr val="tx1"/>
          </a:solidFill>
          <a:latin typeface="+mn-lt"/>
          <a:ea typeface="+mn-ea"/>
          <a:cs typeface="+mn-cs"/>
        </a:defRPr>
      </a:lvl3pPr>
      <a:lvl4pPr marL="1370173" algn="l" defTabSz="913451" rtl="0" eaLnBrk="1" latinLnBrk="0" hangingPunct="1">
        <a:defRPr kumimoji="1" sz="1900" kern="1200">
          <a:solidFill>
            <a:schemeClr val="tx1"/>
          </a:solidFill>
          <a:latin typeface="+mn-lt"/>
          <a:ea typeface="+mn-ea"/>
          <a:cs typeface="+mn-cs"/>
        </a:defRPr>
      </a:lvl4pPr>
      <a:lvl5pPr marL="1826903" algn="l" defTabSz="913451" rtl="0" eaLnBrk="1" latinLnBrk="0" hangingPunct="1">
        <a:defRPr kumimoji="1" sz="1900" kern="1200">
          <a:solidFill>
            <a:schemeClr val="tx1"/>
          </a:solidFill>
          <a:latin typeface="+mn-lt"/>
          <a:ea typeface="+mn-ea"/>
          <a:cs typeface="+mn-cs"/>
        </a:defRPr>
      </a:lvl5pPr>
      <a:lvl6pPr marL="2283625" algn="l" defTabSz="913451" rtl="0" eaLnBrk="1" latinLnBrk="0" hangingPunct="1">
        <a:defRPr kumimoji="1" sz="1900" kern="1200">
          <a:solidFill>
            <a:schemeClr val="tx1"/>
          </a:solidFill>
          <a:latin typeface="+mn-lt"/>
          <a:ea typeface="+mn-ea"/>
          <a:cs typeface="+mn-cs"/>
        </a:defRPr>
      </a:lvl6pPr>
      <a:lvl7pPr marL="2740353" algn="l" defTabSz="913451" rtl="0" eaLnBrk="1" latinLnBrk="0" hangingPunct="1">
        <a:defRPr kumimoji="1" sz="1900" kern="1200">
          <a:solidFill>
            <a:schemeClr val="tx1"/>
          </a:solidFill>
          <a:latin typeface="+mn-lt"/>
          <a:ea typeface="+mn-ea"/>
          <a:cs typeface="+mn-cs"/>
        </a:defRPr>
      </a:lvl7pPr>
      <a:lvl8pPr marL="3197077" algn="l" defTabSz="913451" rtl="0" eaLnBrk="1" latinLnBrk="0" hangingPunct="1">
        <a:defRPr kumimoji="1" sz="1900" kern="1200">
          <a:solidFill>
            <a:schemeClr val="tx1"/>
          </a:solidFill>
          <a:latin typeface="+mn-lt"/>
          <a:ea typeface="+mn-ea"/>
          <a:cs typeface="+mn-cs"/>
        </a:defRPr>
      </a:lvl8pPr>
      <a:lvl9pPr marL="3653806" algn="l" defTabSz="913451" rtl="0" eaLnBrk="1" latinLnBrk="0" hangingPunct="1">
        <a:defRPr kumimoji="1"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6BC6233-E2BB-46B1-88B4-82F787897B48}"/>
              </a:ext>
            </a:extLst>
          </p:cNvPr>
          <p:cNvSpPr>
            <a:spLocks noGrp="1"/>
          </p:cNvSpPr>
          <p:nvPr>
            <p:ph type="title"/>
          </p:nvPr>
        </p:nvSpPr>
        <p:spPr/>
        <p:txBody>
          <a:bodyPr>
            <a:normAutofit/>
          </a:bodyPr>
          <a:lstStyle/>
          <a:p>
            <a:r>
              <a:rPr lang="en-US" altLang="ja-JP" sz="7200" dirty="0"/>
              <a:t>DM-04: </a:t>
            </a:r>
            <a:r>
              <a:rPr lang="ja-JP" altLang="en-US" sz="7200" dirty="0"/>
              <a:t>課題 </a:t>
            </a:r>
            <a:r>
              <a:rPr lang="en-US" altLang="ja-JP" sz="7200" dirty="0"/>
              <a:t>1</a:t>
            </a:r>
            <a:endParaRPr kumimoji="1" lang="ja-JP" altLang="en-US" sz="7200" dirty="0"/>
          </a:p>
        </p:txBody>
      </p:sp>
      <p:sp>
        <p:nvSpPr>
          <p:cNvPr id="7" name="テキスト プレースホルダー 6">
            <a:extLst>
              <a:ext uri="{FF2B5EF4-FFF2-40B4-BE49-F238E27FC236}">
                <a16:creationId xmlns:a16="http://schemas.microsoft.com/office/drawing/2014/main" id="{D77D7AF9-265D-4DB7-B6B3-6CD39374F98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1DDDFF1F-50B2-450C-8C8E-8193DF46EF20}"/>
              </a:ext>
            </a:extLst>
          </p:cNvPr>
          <p:cNvSpPr>
            <a:spLocks noGrp="1"/>
          </p:cNvSpPr>
          <p:nvPr>
            <p:ph type="sldNum" sz="quarter" idx="11"/>
          </p:nvPr>
        </p:nvSpPr>
        <p:spPr/>
        <p:txBody>
          <a:bodyPr/>
          <a:lstStyle/>
          <a:p>
            <a:pPr>
              <a:defRPr/>
            </a:pPr>
            <a:fld id="{E62AD30C-4FD0-4E41-9633-AA73C86D07D0}" type="slidenum">
              <a:rPr lang="ja-JP" altLang="en-US" smtClean="0"/>
              <a:pPr>
                <a:defRPr/>
              </a:pPr>
              <a:t>1</a:t>
            </a:fld>
            <a:endParaRPr lang="en-US" altLang="ja-JP" dirty="0"/>
          </a:p>
        </p:txBody>
      </p:sp>
      <p:sp>
        <p:nvSpPr>
          <p:cNvPr id="2" name="フッター プレースホルダー 1">
            <a:extLst>
              <a:ext uri="{FF2B5EF4-FFF2-40B4-BE49-F238E27FC236}">
                <a16:creationId xmlns:a16="http://schemas.microsoft.com/office/drawing/2014/main" id="{1F99AA26-6F41-4509-87ED-FF51F5E47A4C}"/>
              </a:ext>
            </a:extLst>
          </p:cNvPr>
          <p:cNvSpPr>
            <a:spLocks noGrp="1"/>
          </p:cNvSpPr>
          <p:nvPr>
            <p:ph type="ftr" sz="quarter" idx="10"/>
          </p:nvPr>
        </p:nvSpPr>
        <p:spPr/>
        <p:txBody>
          <a:bodyPr/>
          <a:lstStyle/>
          <a:p>
            <a:r>
              <a:rPr lang="en-US" altLang="ja-JP"/>
              <a:t>Copyright © 2023 by INIAD</a:t>
            </a:r>
            <a:endParaRPr lang="ja-JP" altLang="en-US" dirty="0"/>
          </a:p>
        </p:txBody>
      </p:sp>
    </p:spTree>
    <p:extLst>
      <p:ext uri="{BB962C8B-B14F-4D97-AF65-F5344CB8AC3E}">
        <p14:creationId xmlns:p14="http://schemas.microsoft.com/office/powerpoint/2010/main" val="1880298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071A89-8FD7-48D9-B911-7095D46493D1}"/>
              </a:ext>
            </a:extLst>
          </p:cNvPr>
          <p:cNvSpPr>
            <a:spLocks noGrp="1"/>
          </p:cNvSpPr>
          <p:nvPr>
            <p:ph type="title"/>
          </p:nvPr>
        </p:nvSpPr>
        <p:spPr/>
        <p:txBody>
          <a:bodyPr>
            <a:normAutofit/>
          </a:bodyPr>
          <a:lstStyle/>
          <a:p>
            <a:r>
              <a:rPr kumimoji="1" lang="en-US" altLang="ja-JP" dirty="0"/>
              <a:t>dm-04-assign2</a:t>
            </a:r>
            <a:endParaRPr kumimoji="1" lang="ja-JP" altLang="en-US" dirty="0"/>
          </a:p>
        </p:txBody>
      </p:sp>
      <p:sp>
        <p:nvSpPr>
          <p:cNvPr id="3" name="コンテンツ プレースホルダー 2">
            <a:extLst>
              <a:ext uri="{FF2B5EF4-FFF2-40B4-BE49-F238E27FC236}">
                <a16:creationId xmlns:a16="http://schemas.microsoft.com/office/drawing/2014/main" id="{1E423C61-AE19-49E3-9E4D-789F22DCB17F}"/>
              </a:ext>
            </a:extLst>
          </p:cNvPr>
          <p:cNvSpPr>
            <a:spLocks noGrp="1"/>
          </p:cNvSpPr>
          <p:nvPr>
            <p:ph idx="1"/>
          </p:nvPr>
        </p:nvSpPr>
        <p:spPr>
          <a:xfrm>
            <a:off x="587487" y="1538747"/>
            <a:ext cx="16556097" cy="7344816"/>
          </a:xfrm>
        </p:spPr>
        <p:txBody>
          <a:bodyPr>
            <a:noAutofit/>
          </a:bodyPr>
          <a:lstStyle/>
          <a:p>
            <a:pPr marL="0" indent="0">
              <a:buNone/>
            </a:pPr>
            <a:r>
              <a:rPr lang="ja-JP" altLang="en-US" sz="3600" dirty="0"/>
              <a:t>果物に関する文書を分類予測する。以下の、赤、橙、甘味、酸味、皮、種 の</a:t>
            </a:r>
            <a:r>
              <a:rPr lang="en-US" altLang="ja-JP" sz="3600" dirty="0"/>
              <a:t>6</a:t>
            </a:r>
            <a:r>
              <a:rPr lang="ja-JP" altLang="en-US" sz="3600" dirty="0"/>
              <a:t>語を解析対象とする。すでに分類されている文章における単語の出現は以下の通りであった。  </a:t>
            </a:r>
          </a:p>
          <a:p>
            <a:pPr marL="0" indent="0">
              <a:buNone/>
            </a:pPr>
            <a:r>
              <a:rPr lang="ja-JP" altLang="en-US" sz="3600" dirty="0"/>
              <a:t>    りんご</a:t>
            </a:r>
            <a:r>
              <a:rPr lang="en-US" altLang="ja-JP" sz="3600" dirty="0"/>
              <a:t>: </a:t>
            </a:r>
            <a:r>
              <a:rPr lang="ja-JP" altLang="en-US" sz="3600" dirty="0"/>
              <a:t>赤  甘味  皮  種  </a:t>
            </a:r>
          </a:p>
          <a:p>
            <a:pPr marL="0" indent="0">
              <a:buNone/>
            </a:pPr>
            <a:r>
              <a:rPr lang="ja-JP" altLang="en-US" sz="3600" dirty="0"/>
              <a:t>    いちご</a:t>
            </a:r>
            <a:r>
              <a:rPr lang="en-US" altLang="ja-JP" sz="3600" dirty="0"/>
              <a:t>: </a:t>
            </a:r>
            <a:r>
              <a:rPr lang="ja-JP" altLang="en-US" sz="3600" dirty="0"/>
              <a:t>赤  甘味  甘味  酸味  </a:t>
            </a:r>
          </a:p>
          <a:p>
            <a:pPr marL="0" indent="0">
              <a:buNone/>
            </a:pPr>
            <a:r>
              <a:rPr lang="ja-JP" altLang="en-US" sz="3600" dirty="0"/>
              <a:t>    みかん</a:t>
            </a:r>
            <a:r>
              <a:rPr lang="en-US" altLang="ja-JP" sz="3600" dirty="0"/>
              <a:t>: </a:t>
            </a:r>
            <a:r>
              <a:rPr lang="ja-JP" altLang="en-US" sz="3600" dirty="0"/>
              <a:t>橙  皮  酸味  甘味  </a:t>
            </a:r>
          </a:p>
          <a:p>
            <a:pPr marL="0" indent="0">
              <a:buNone/>
            </a:pPr>
            <a:r>
              <a:rPr lang="ja-JP" altLang="en-US" sz="3600" dirty="0"/>
              <a:t>「赤  甘味  酸味」を含む文書を、単純ベイズ分類器の考え方により分類予測し、各クラスの事後確率、分類予測結果を報告せよ。  </a:t>
            </a:r>
          </a:p>
          <a:p>
            <a:pPr marL="0" indent="0">
              <a:buNone/>
            </a:pPr>
            <a:r>
              <a:rPr lang="ja-JP" altLang="en-US" sz="3600" dirty="0"/>
              <a:t>なお、事前確率は</a:t>
            </a:r>
            <a:r>
              <a:rPr lang="en-US" altLang="ja-JP" sz="3600" dirty="0"/>
              <a:t>1/3</a:t>
            </a:r>
            <a:r>
              <a:rPr lang="ja-JP" altLang="en-US" sz="3600" dirty="0"/>
              <a:t>ずつとし、</a:t>
            </a:r>
            <a:r>
              <a:rPr lang="en-US" altLang="ja-JP" sz="3600" dirty="0"/>
              <a:t>alpha = 1 </a:t>
            </a:r>
            <a:r>
              <a:rPr lang="ja-JP" altLang="en-US" sz="3600" dirty="0"/>
              <a:t>の </a:t>
            </a:r>
            <a:r>
              <a:rPr lang="en-US" altLang="ja-JP" sz="3600" dirty="0"/>
              <a:t>Laplace smoothing </a:t>
            </a:r>
            <a:r>
              <a:rPr lang="ja-JP" altLang="en-US" sz="3600" dirty="0"/>
              <a:t>を用いること。  確率の計算に対数を用いる必要はなく、事後確率は約分しない分数のままでよい。 </a:t>
            </a:r>
          </a:p>
        </p:txBody>
      </p:sp>
      <p:sp>
        <p:nvSpPr>
          <p:cNvPr id="4" name="フッター プレースホルダー 3">
            <a:extLst>
              <a:ext uri="{FF2B5EF4-FFF2-40B4-BE49-F238E27FC236}">
                <a16:creationId xmlns:a16="http://schemas.microsoft.com/office/drawing/2014/main" id="{5B52358C-24F2-4445-8A16-0A90AE82FA49}"/>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a16="http://schemas.microsoft.com/office/drawing/2014/main" id="{3A8AA8CA-1D87-4079-8009-A8B56AD8AA82}"/>
              </a:ext>
            </a:extLst>
          </p:cNvPr>
          <p:cNvSpPr>
            <a:spLocks noGrp="1"/>
          </p:cNvSpPr>
          <p:nvPr>
            <p:ph type="sldNum" sz="quarter" idx="4"/>
          </p:nvPr>
        </p:nvSpPr>
        <p:spPr/>
        <p:txBody>
          <a:bodyPr/>
          <a:lstStyle/>
          <a:p>
            <a:pPr>
              <a:defRPr/>
            </a:pPr>
            <a:fld id="{E62AD30C-4FD0-4E41-9633-AA73C86D07D0}" type="slidenum">
              <a:rPr lang="ja-JP" altLang="en-US" smtClean="0"/>
              <a:pPr>
                <a:defRPr/>
              </a:pPr>
              <a:t>10</a:t>
            </a:fld>
            <a:endParaRPr lang="en-US" altLang="ja-JP" dirty="0"/>
          </a:p>
        </p:txBody>
      </p:sp>
    </p:spTree>
    <p:extLst>
      <p:ext uri="{BB962C8B-B14F-4D97-AF65-F5344CB8AC3E}">
        <p14:creationId xmlns:p14="http://schemas.microsoft.com/office/powerpoint/2010/main" val="433365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CC5D1C-EBF4-418E-829F-34DC6EA971DC}"/>
              </a:ext>
            </a:extLst>
          </p:cNvPr>
          <p:cNvSpPr>
            <a:spLocks noGrp="1"/>
          </p:cNvSpPr>
          <p:nvPr>
            <p:ph type="title"/>
          </p:nvPr>
        </p:nvSpPr>
        <p:spPr/>
        <p:txBody>
          <a:bodyPr/>
          <a:lstStyle/>
          <a:p>
            <a:r>
              <a:rPr kumimoji="1" lang="en-US" altLang="ja-JP" dirty="0"/>
              <a:t>dm-04-assign2 </a:t>
            </a:r>
            <a:r>
              <a:rPr kumimoji="1" lang="ja-JP" altLang="en-US" dirty="0"/>
              <a:t>解答例</a:t>
            </a:r>
          </a:p>
        </p:txBody>
      </p:sp>
      <p:sp>
        <p:nvSpPr>
          <p:cNvPr id="3" name="コンテンツ プレースホルダー 2">
            <a:extLst>
              <a:ext uri="{FF2B5EF4-FFF2-40B4-BE49-F238E27FC236}">
                <a16:creationId xmlns:a16="http://schemas.microsoft.com/office/drawing/2014/main" id="{C1BCE047-C9B1-4AFC-B578-F00DB7C5436A}"/>
              </a:ext>
            </a:extLst>
          </p:cNvPr>
          <p:cNvSpPr>
            <a:spLocks noGrp="1"/>
          </p:cNvSpPr>
          <p:nvPr>
            <p:ph idx="1"/>
          </p:nvPr>
        </p:nvSpPr>
        <p:spPr>
          <a:xfrm>
            <a:off x="188445" y="2351897"/>
            <a:ext cx="16999884" cy="5998059"/>
          </a:xfrm>
        </p:spPr>
        <p:txBody>
          <a:bodyPr>
            <a:noAutofit/>
          </a:bodyPr>
          <a:lstStyle/>
          <a:p>
            <a:pPr marL="0" indent="0">
              <a:buNone/>
            </a:pPr>
            <a:r>
              <a:rPr kumimoji="1" lang="ja-JP" altLang="en-US" sz="3600" dirty="0"/>
              <a:t>尤度</a:t>
            </a:r>
            <a:endParaRPr kumimoji="1" lang="en-US" altLang="ja-JP" sz="3600" dirty="0"/>
          </a:p>
          <a:p>
            <a:pPr lvl="1"/>
            <a:r>
              <a:rPr lang="en-US" altLang="ja-JP" sz="3600" dirty="0"/>
              <a:t>P(</a:t>
            </a:r>
            <a:r>
              <a:rPr lang="ja-JP" altLang="en-US" sz="3600" dirty="0"/>
              <a:t>赤</a:t>
            </a:r>
            <a:r>
              <a:rPr lang="en-US" altLang="ja-JP" sz="3600" dirty="0"/>
              <a:t>|</a:t>
            </a:r>
            <a:r>
              <a:rPr lang="ja-JP" altLang="en-US" sz="3600" dirty="0"/>
              <a:t>りんご</a:t>
            </a:r>
            <a:r>
              <a:rPr lang="en-US" altLang="ja-JP" sz="3600" dirty="0"/>
              <a:t>) x P(</a:t>
            </a:r>
            <a:r>
              <a:rPr lang="ja-JP" altLang="en-US" sz="3600" dirty="0"/>
              <a:t>甘味</a:t>
            </a:r>
            <a:r>
              <a:rPr lang="en-US" altLang="ja-JP" sz="3600" dirty="0"/>
              <a:t>|</a:t>
            </a:r>
            <a:r>
              <a:rPr lang="ja-JP" altLang="en-US" sz="3600" dirty="0"/>
              <a:t>りんご</a:t>
            </a:r>
            <a:r>
              <a:rPr lang="en-US" altLang="ja-JP" sz="3600" dirty="0"/>
              <a:t>) x P(</a:t>
            </a:r>
            <a:r>
              <a:rPr lang="ja-JP" altLang="en-US" sz="3600" dirty="0"/>
              <a:t>酸味</a:t>
            </a:r>
            <a:r>
              <a:rPr lang="en-US" altLang="ja-JP" sz="3600" dirty="0"/>
              <a:t>|</a:t>
            </a:r>
            <a:r>
              <a:rPr lang="ja-JP" altLang="en-US" sz="3600" dirty="0"/>
              <a:t>りんご</a:t>
            </a:r>
            <a:r>
              <a:rPr lang="en-US" altLang="ja-JP" sz="3600" dirty="0"/>
              <a:t>) = 2/10 x 2/10 x 1/10</a:t>
            </a:r>
          </a:p>
          <a:p>
            <a:pPr lvl="1"/>
            <a:r>
              <a:rPr lang="en-US" altLang="ja-JP" sz="3600" dirty="0"/>
              <a:t>P(</a:t>
            </a:r>
            <a:r>
              <a:rPr lang="ja-JP" altLang="en-US" sz="3600" dirty="0"/>
              <a:t>赤</a:t>
            </a:r>
            <a:r>
              <a:rPr lang="en-US" altLang="ja-JP" sz="3600" dirty="0"/>
              <a:t>|</a:t>
            </a:r>
            <a:r>
              <a:rPr lang="ja-JP" altLang="en-US" sz="3600" dirty="0"/>
              <a:t>いちご</a:t>
            </a:r>
            <a:r>
              <a:rPr lang="en-US" altLang="ja-JP" sz="3600" dirty="0"/>
              <a:t>) x P(</a:t>
            </a:r>
            <a:r>
              <a:rPr lang="ja-JP" altLang="en-US" sz="3600" dirty="0"/>
              <a:t>甘味</a:t>
            </a:r>
            <a:r>
              <a:rPr lang="en-US" altLang="ja-JP" sz="3600" dirty="0"/>
              <a:t>|</a:t>
            </a:r>
            <a:r>
              <a:rPr lang="ja-JP" altLang="en-US" sz="3600" dirty="0"/>
              <a:t>いちご</a:t>
            </a:r>
            <a:r>
              <a:rPr lang="en-US" altLang="ja-JP" sz="3600" dirty="0"/>
              <a:t>) x P(</a:t>
            </a:r>
            <a:r>
              <a:rPr lang="ja-JP" altLang="en-US" sz="3600" dirty="0"/>
              <a:t>酸味</a:t>
            </a:r>
            <a:r>
              <a:rPr lang="en-US" altLang="ja-JP" sz="3600" dirty="0"/>
              <a:t>|</a:t>
            </a:r>
            <a:r>
              <a:rPr lang="ja-JP" altLang="en-US" sz="3600" dirty="0"/>
              <a:t>いちご</a:t>
            </a:r>
            <a:r>
              <a:rPr lang="en-US" altLang="ja-JP" sz="3600" dirty="0"/>
              <a:t>) = 2/10 x 3/10 x 2/10</a:t>
            </a:r>
          </a:p>
          <a:p>
            <a:pPr lvl="1"/>
            <a:r>
              <a:rPr lang="en-US" altLang="ja-JP" sz="3600" dirty="0"/>
              <a:t>P(</a:t>
            </a:r>
            <a:r>
              <a:rPr lang="ja-JP" altLang="en-US" sz="3600" dirty="0"/>
              <a:t>赤</a:t>
            </a:r>
            <a:r>
              <a:rPr lang="en-US" altLang="ja-JP" sz="3600" dirty="0"/>
              <a:t>|</a:t>
            </a:r>
            <a:r>
              <a:rPr lang="ja-JP" altLang="en-US" sz="3600" dirty="0"/>
              <a:t>みかん</a:t>
            </a:r>
            <a:r>
              <a:rPr lang="en-US" altLang="ja-JP" sz="3600" dirty="0"/>
              <a:t>) x P(</a:t>
            </a:r>
            <a:r>
              <a:rPr lang="ja-JP" altLang="en-US" sz="3600" dirty="0"/>
              <a:t>甘味</a:t>
            </a:r>
            <a:r>
              <a:rPr lang="en-US" altLang="ja-JP" sz="3600" dirty="0"/>
              <a:t>|</a:t>
            </a:r>
            <a:r>
              <a:rPr lang="ja-JP" altLang="en-US" sz="3600" dirty="0"/>
              <a:t>みかん</a:t>
            </a:r>
            <a:r>
              <a:rPr lang="en-US" altLang="ja-JP" sz="3600" dirty="0"/>
              <a:t>) x P(</a:t>
            </a:r>
            <a:r>
              <a:rPr lang="ja-JP" altLang="en-US" sz="3600" dirty="0"/>
              <a:t>酸味</a:t>
            </a:r>
            <a:r>
              <a:rPr lang="en-US" altLang="ja-JP" sz="3600" dirty="0"/>
              <a:t>|</a:t>
            </a:r>
            <a:r>
              <a:rPr lang="ja-JP" altLang="en-US" sz="3600" dirty="0"/>
              <a:t>みかん</a:t>
            </a:r>
            <a:r>
              <a:rPr lang="en-US" altLang="ja-JP" sz="3600" dirty="0"/>
              <a:t>) = 1/10 x 2/10 x 2/10</a:t>
            </a:r>
          </a:p>
          <a:p>
            <a:pPr marL="0" indent="0">
              <a:buNone/>
            </a:pPr>
            <a:r>
              <a:rPr lang="ja-JP" altLang="en-US" sz="3600" dirty="0"/>
              <a:t>事後確率 </a:t>
            </a:r>
            <a:r>
              <a:rPr lang="en-US" altLang="ja-JP" sz="3600" dirty="0"/>
              <a:t>= </a:t>
            </a:r>
            <a:r>
              <a:rPr lang="ja-JP" altLang="en-US" sz="3600" dirty="0"/>
              <a:t>尤度 </a:t>
            </a:r>
            <a:r>
              <a:rPr lang="en-US" altLang="ja-JP" sz="3600" dirty="0"/>
              <a:t>x </a:t>
            </a:r>
            <a:r>
              <a:rPr lang="ja-JP" altLang="en-US" sz="3600" dirty="0"/>
              <a:t>事前確率</a:t>
            </a:r>
            <a:endParaRPr lang="en-US" altLang="ja-JP" sz="3600" dirty="0"/>
          </a:p>
          <a:p>
            <a:pPr lvl="1"/>
            <a:r>
              <a:rPr lang="en-US" altLang="ja-JP" sz="3600" dirty="0"/>
              <a:t>P(</a:t>
            </a:r>
            <a:r>
              <a:rPr lang="ja-JP" altLang="en-US" sz="3600" dirty="0"/>
              <a:t>りんご</a:t>
            </a:r>
            <a:r>
              <a:rPr lang="en-US" altLang="ja-JP" sz="3600" dirty="0"/>
              <a:t>|</a:t>
            </a:r>
            <a:r>
              <a:rPr lang="ja-JP" altLang="en-US" sz="3600" dirty="0"/>
              <a:t>単語群</a:t>
            </a:r>
            <a:r>
              <a:rPr lang="en-US" altLang="ja-JP" sz="3600" dirty="0"/>
              <a:t>) = 2/10 x 2/10 x 1/10 x 1/3 = </a:t>
            </a:r>
            <a:r>
              <a:rPr lang="en-US" altLang="ja-JP" sz="3600" b="1" dirty="0"/>
              <a:t>4 / 3000</a:t>
            </a:r>
          </a:p>
          <a:p>
            <a:pPr lvl="1"/>
            <a:r>
              <a:rPr lang="en-US" altLang="zh-TW" sz="3600" dirty="0"/>
              <a:t>P(</a:t>
            </a:r>
            <a:r>
              <a:rPr lang="ja-JP" altLang="en-US" sz="3600" dirty="0"/>
              <a:t>いちご</a:t>
            </a:r>
            <a:r>
              <a:rPr lang="en-US" altLang="zh-TW" sz="3600" dirty="0"/>
              <a:t>|</a:t>
            </a:r>
            <a:r>
              <a:rPr lang="zh-TW" altLang="en-US" sz="3600" dirty="0"/>
              <a:t>単語群</a:t>
            </a:r>
            <a:r>
              <a:rPr lang="en-US" altLang="zh-TW" sz="3600" dirty="0"/>
              <a:t>) = </a:t>
            </a:r>
            <a:r>
              <a:rPr lang="en-US" altLang="ja-JP" sz="3600" dirty="0"/>
              <a:t>2/10 x 3/10 x 2/10</a:t>
            </a:r>
            <a:r>
              <a:rPr lang="en-US" altLang="zh-TW" sz="3600" dirty="0"/>
              <a:t> x 1/3 = </a:t>
            </a:r>
            <a:r>
              <a:rPr lang="en-US" altLang="zh-TW" sz="3600" b="1" dirty="0"/>
              <a:t>12 / 3000</a:t>
            </a:r>
          </a:p>
          <a:p>
            <a:pPr lvl="1"/>
            <a:r>
              <a:rPr lang="en-US" altLang="zh-TW" sz="3600" dirty="0"/>
              <a:t>P(</a:t>
            </a:r>
            <a:r>
              <a:rPr lang="ja-JP" altLang="en-US" sz="3600" dirty="0"/>
              <a:t>みかん</a:t>
            </a:r>
            <a:r>
              <a:rPr lang="en-US" altLang="zh-TW" sz="3600" dirty="0"/>
              <a:t>|</a:t>
            </a:r>
            <a:r>
              <a:rPr lang="zh-TW" altLang="en-US" sz="3600" dirty="0"/>
              <a:t>単語群</a:t>
            </a:r>
            <a:r>
              <a:rPr lang="en-US" altLang="zh-TW" sz="3600" dirty="0"/>
              <a:t>) = </a:t>
            </a:r>
            <a:r>
              <a:rPr lang="en-US" altLang="ja-JP" sz="3600" dirty="0"/>
              <a:t>1/10 x 2/10 x 2/10 </a:t>
            </a:r>
            <a:r>
              <a:rPr lang="en-US" altLang="zh-TW" sz="3600" dirty="0"/>
              <a:t>x 1/3 = </a:t>
            </a:r>
            <a:r>
              <a:rPr lang="en-US" altLang="zh-TW" sz="3600" b="1" dirty="0"/>
              <a:t>4 / 3000</a:t>
            </a:r>
          </a:p>
          <a:p>
            <a:pPr marL="0" indent="0">
              <a:buNone/>
            </a:pPr>
            <a:r>
              <a:rPr lang="ja-JP" altLang="en-US" sz="3600" dirty="0"/>
              <a:t>最大の事後確率に対応するのは</a:t>
            </a:r>
            <a:r>
              <a:rPr lang="ja-JP" altLang="en-US" sz="3600" b="1" dirty="0"/>
              <a:t>「いちご」</a:t>
            </a:r>
            <a:endParaRPr kumimoji="1" lang="en-US" altLang="ja-JP" sz="3600" b="1" dirty="0"/>
          </a:p>
        </p:txBody>
      </p:sp>
      <p:sp>
        <p:nvSpPr>
          <p:cNvPr id="4" name="フッター プレースホルダー 3">
            <a:extLst>
              <a:ext uri="{FF2B5EF4-FFF2-40B4-BE49-F238E27FC236}">
                <a16:creationId xmlns:a16="http://schemas.microsoft.com/office/drawing/2014/main" id="{626468D5-0CFD-4C18-8BD3-03DE215DA24D}"/>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a16="http://schemas.microsoft.com/office/drawing/2014/main" id="{F1B2548A-6711-4455-B1B0-82C5EE696947}"/>
              </a:ext>
            </a:extLst>
          </p:cNvPr>
          <p:cNvSpPr>
            <a:spLocks noGrp="1"/>
          </p:cNvSpPr>
          <p:nvPr>
            <p:ph type="sldNum" sz="quarter" idx="4"/>
          </p:nvPr>
        </p:nvSpPr>
        <p:spPr/>
        <p:txBody>
          <a:bodyPr/>
          <a:lstStyle/>
          <a:p>
            <a:pPr>
              <a:defRPr/>
            </a:pPr>
            <a:fld id="{E62AD30C-4FD0-4E41-9633-AA73C86D07D0}" type="slidenum">
              <a:rPr lang="ja-JP" altLang="en-US" smtClean="0"/>
              <a:pPr>
                <a:defRPr/>
              </a:pPr>
              <a:t>11</a:t>
            </a:fld>
            <a:endParaRPr lang="en-US" altLang="ja-JP" dirty="0"/>
          </a:p>
        </p:txBody>
      </p:sp>
      <p:sp>
        <p:nvSpPr>
          <p:cNvPr id="6" name="正方形/長方形 5">
            <a:extLst>
              <a:ext uri="{FF2B5EF4-FFF2-40B4-BE49-F238E27FC236}">
                <a16:creationId xmlns:a16="http://schemas.microsoft.com/office/drawing/2014/main" id="{59143D5F-C7F0-4F07-BC37-74C3C1B9C607}"/>
              </a:ext>
            </a:extLst>
          </p:cNvPr>
          <p:cNvSpPr/>
          <p:nvPr/>
        </p:nvSpPr>
        <p:spPr bwMode="auto">
          <a:xfrm>
            <a:off x="12288786" y="5561376"/>
            <a:ext cx="2835915" cy="2062047"/>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9" name="直線コネクタ 8">
            <a:extLst>
              <a:ext uri="{FF2B5EF4-FFF2-40B4-BE49-F238E27FC236}">
                <a16:creationId xmlns:a16="http://schemas.microsoft.com/office/drawing/2014/main" id="{791ECEF6-0FBE-4365-B3E7-349B3FC4B161}"/>
              </a:ext>
            </a:extLst>
          </p:cNvPr>
          <p:cNvCxnSpPr/>
          <p:nvPr/>
        </p:nvCxnSpPr>
        <p:spPr bwMode="auto">
          <a:xfrm>
            <a:off x="6960195" y="8497003"/>
            <a:ext cx="2088232" cy="0"/>
          </a:xfrm>
          <a:prstGeom prst="line">
            <a:avLst/>
          </a:prstGeom>
          <a:solidFill>
            <a:schemeClr val="accent1"/>
          </a:solidFill>
          <a:ln w="76200" cap="flat" cmpd="sng" algn="ctr">
            <a:solidFill>
              <a:srgbClr val="FF0000"/>
            </a:solidFill>
            <a:prstDash val="solid"/>
            <a:round/>
            <a:headEnd type="none" w="med" len="med"/>
            <a:tailEnd type="none" w="med" len="med"/>
          </a:ln>
          <a:effectLst/>
        </p:spPr>
      </p:cxnSp>
      <p:sp>
        <p:nvSpPr>
          <p:cNvPr id="10" name="テキスト ボックス 9">
            <a:extLst>
              <a:ext uri="{FF2B5EF4-FFF2-40B4-BE49-F238E27FC236}">
                <a16:creationId xmlns:a16="http://schemas.microsoft.com/office/drawing/2014/main" id="{6C14ED27-AAB5-44E0-8834-F5A330073104}"/>
              </a:ext>
            </a:extLst>
          </p:cNvPr>
          <p:cNvSpPr txBox="1"/>
          <p:nvPr/>
        </p:nvSpPr>
        <p:spPr>
          <a:xfrm>
            <a:off x="15254870" y="5027760"/>
            <a:ext cx="1107996" cy="646331"/>
          </a:xfrm>
          <a:prstGeom prst="rect">
            <a:avLst/>
          </a:prstGeom>
          <a:noFill/>
        </p:spPr>
        <p:txBody>
          <a:bodyPr wrap="none" rtlCol="0">
            <a:spAutoFit/>
          </a:bodyPr>
          <a:lstStyle/>
          <a:p>
            <a:r>
              <a:rPr lang="ja-JP" altLang="en-US" sz="3600" dirty="0">
                <a:latin typeface="+mn-ea"/>
                <a:ea typeface="+mn-ea"/>
              </a:rPr>
              <a:t>割合</a:t>
            </a:r>
            <a:endParaRPr kumimoji="1" lang="ja-JP" altLang="en-US" sz="3600" dirty="0">
              <a:latin typeface="+mn-ea"/>
              <a:ea typeface="+mn-ea"/>
            </a:endParaRPr>
          </a:p>
        </p:txBody>
      </p:sp>
      <p:sp>
        <p:nvSpPr>
          <p:cNvPr id="11" name="テキスト ボックス 10">
            <a:extLst>
              <a:ext uri="{FF2B5EF4-FFF2-40B4-BE49-F238E27FC236}">
                <a16:creationId xmlns:a16="http://schemas.microsoft.com/office/drawing/2014/main" id="{C68EAC8B-C611-4D0E-B6CC-E166BB786448}"/>
              </a:ext>
            </a:extLst>
          </p:cNvPr>
          <p:cNvSpPr txBox="1"/>
          <p:nvPr/>
        </p:nvSpPr>
        <p:spPr>
          <a:xfrm>
            <a:off x="15312253" y="5674091"/>
            <a:ext cx="920445" cy="646331"/>
          </a:xfrm>
          <a:prstGeom prst="rect">
            <a:avLst/>
          </a:prstGeom>
          <a:noFill/>
        </p:spPr>
        <p:txBody>
          <a:bodyPr wrap="none" rtlCol="0">
            <a:spAutoFit/>
          </a:bodyPr>
          <a:lstStyle/>
          <a:p>
            <a:r>
              <a:rPr lang="en-US" altLang="ja-JP" sz="3600" dirty="0">
                <a:latin typeface="+mn-ea"/>
                <a:ea typeface="+mn-ea"/>
              </a:rPr>
              <a:t>0.2</a:t>
            </a:r>
            <a:endParaRPr kumimoji="1" lang="ja-JP" altLang="en-US" sz="3600" dirty="0">
              <a:latin typeface="+mn-ea"/>
              <a:ea typeface="+mn-ea"/>
            </a:endParaRPr>
          </a:p>
        </p:txBody>
      </p:sp>
      <p:sp>
        <p:nvSpPr>
          <p:cNvPr id="12" name="テキスト ボックス 11">
            <a:extLst>
              <a:ext uri="{FF2B5EF4-FFF2-40B4-BE49-F238E27FC236}">
                <a16:creationId xmlns:a16="http://schemas.microsoft.com/office/drawing/2014/main" id="{C03F3086-E4CD-40FE-9FF9-2A530B65C750}"/>
              </a:ext>
            </a:extLst>
          </p:cNvPr>
          <p:cNvSpPr txBox="1"/>
          <p:nvPr/>
        </p:nvSpPr>
        <p:spPr>
          <a:xfrm>
            <a:off x="15312253" y="7012023"/>
            <a:ext cx="920445" cy="646331"/>
          </a:xfrm>
          <a:prstGeom prst="rect">
            <a:avLst/>
          </a:prstGeom>
          <a:noFill/>
        </p:spPr>
        <p:txBody>
          <a:bodyPr wrap="none" rtlCol="0">
            <a:spAutoFit/>
          </a:bodyPr>
          <a:lstStyle/>
          <a:p>
            <a:r>
              <a:rPr lang="en-US" altLang="ja-JP" sz="3600" dirty="0">
                <a:latin typeface="+mn-ea"/>
                <a:ea typeface="+mn-ea"/>
              </a:rPr>
              <a:t>0.2</a:t>
            </a:r>
            <a:endParaRPr kumimoji="1" lang="ja-JP" altLang="en-US" sz="3600" dirty="0">
              <a:latin typeface="+mn-ea"/>
              <a:ea typeface="+mn-ea"/>
            </a:endParaRPr>
          </a:p>
        </p:txBody>
      </p:sp>
      <p:sp>
        <p:nvSpPr>
          <p:cNvPr id="13" name="テキスト ボックス 12">
            <a:extLst>
              <a:ext uri="{FF2B5EF4-FFF2-40B4-BE49-F238E27FC236}">
                <a16:creationId xmlns:a16="http://schemas.microsoft.com/office/drawing/2014/main" id="{7BB90092-1FE3-4E89-8F22-4EEBFEAB46F3}"/>
              </a:ext>
            </a:extLst>
          </p:cNvPr>
          <p:cNvSpPr txBox="1"/>
          <p:nvPr/>
        </p:nvSpPr>
        <p:spPr>
          <a:xfrm>
            <a:off x="15312253" y="6343057"/>
            <a:ext cx="920445" cy="646331"/>
          </a:xfrm>
          <a:prstGeom prst="rect">
            <a:avLst/>
          </a:prstGeom>
          <a:noFill/>
        </p:spPr>
        <p:txBody>
          <a:bodyPr wrap="none" rtlCol="0">
            <a:spAutoFit/>
          </a:bodyPr>
          <a:lstStyle/>
          <a:p>
            <a:r>
              <a:rPr lang="en-US" altLang="ja-JP" sz="3600" dirty="0">
                <a:latin typeface="+mn-ea"/>
                <a:ea typeface="+mn-ea"/>
              </a:rPr>
              <a:t>0.6</a:t>
            </a:r>
            <a:endParaRPr kumimoji="1" lang="ja-JP" altLang="en-US" sz="3600" dirty="0">
              <a:latin typeface="+mn-ea"/>
              <a:ea typeface="+mn-ea"/>
            </a:endParaRPr>
          </a:p>
        </p:txBody>
      </p:sp>
      <p:sp>
        <p:nvSpPr>
          <p:cNvPr id="7" name="テキスト ボックス 6">
            <a:extLst>
              <a:ext uri="{FF2B5EF4-FFF2-40B4-BE49-F238E27FC236}">
                <a16:creationId xmlns:a16="http://schemas.microsoft.com/office/drawing/2014/main" id="{669D6293-7376-4B4F-B5E0-B719496CD4CB}"/>
              </a:ext>
            </a:extLst>
          </p:cNvPr>
          <p:cNvSpPr txBox="1"/>
          <p:nvPr/>
        </p:nvSpPr>
        <p:spPr>
          <a:xfrm>
            <a:off x="7689341" y="2060933"/>
            <a:ext cx="9424375" cy="707886"/>
          </a:xfrm>
          <a:prstGeom prst="rect">
            <a:avLst/>
          </a:prstGeom>
          <a:noFill/>
        </p:spPr>
        <p:txBody>
          <a:bodyPr wrap="none" rtlCol="0">
            <a:spAutoFit/>
          </a:bodyPr>
          <a:lstStyle/>
          <a:p>
            <a:r>
              <a:rPr lang="en-US" altLang="ja-JP" sz="4000" dirty="0">
                <a:solidFill>
                  <a:srgbClr val="0000FF"/>
                </a:solidFill>
                <a:latin typeface="+mn-ea"/>
                <a:ea typeface="+mn-ea"/>
              </a:rPr>
              <a:t>10</a:t>
            </a:r>
            <a:r>
              <a:rPr lang="ja-JP" altLang="en-US" sz="4000" dirty="0">
                <a:solidFill>
                  <a:srgbClr val="0000FF"/>
                </a:solidFill>
                <a:latin typeface="+mn-ea"/>
                <a:ea typeface="+mn-ea"/>
              </a:rPr>
              <a:t> のうちの </a:t>
            </a:r>
            <a:r>
              <a:rPr lang="en-US" altLang="ja-JP" sz="4000" dirty="0">
                <a:solidFill>
                  <a:srgbClr val="0000FF"/>
                </a:solidFill>
                <a:latin typeface="+mn-ea"/>
                <a:ea typeface="+mn-ea"/>
              </a:rPr>
              <a:t>6 </a:t>
            </a:r>
            <a:r>
              <a:rPr lang="ja-JP" altLang="en-US" sz="4000" dirty="0">
                <a:solidFill>
                  <a:srgbClr val="0000FF"/>
                </a:solidFill>
                <a:latin typeface="+mn-ea"/>
                <a:ea typeface="+mn-ea"/>
              </a:rPr>
              <a:t>は</a:t>
            </a:r>
            <a:r>
              <a:rPr kumimoji="1" lang="en-US" altLang="ja-JP" sz="4000" dirty="0">
                <a:solidFill>
                  <a:srgbClr val="0000FF"/>
                </a:solidFill>
                <a:latin typeface="+mn-ea"/>
                <a:ea typeface="+mn-ea"/>
              </a:rPr>
              <a:t>Laplace smoothing</a:t>
            </a:r>
            <a:r>
              <a:rPr kumimoji="1" lang="ja-JP" altLang="en-US" sz="4000" dirty="0">
                <a:solidFill>
                  <a:srgbClr val="0000FF"/>
                </a:solidFill>
                <a:latin typeface="+mn-ea"/>
                <a:ea typeface="+mn-ea"/>
              </a:rPr>
              <a:t>分</a:t>
            </a:r>
          </a:p>
        </p:txBody>
      </p:sp>
    </p:spTree>
    <p:extLst>
      <p:ext uri="{BB962C8B-B14F-4D97-AF65-F5344CB8AC3E}">
        <p14:creationId xmlns:p14="http://schemas.microsoft.com/office/powerpoint/2010/main" val="2881472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071A89-8FD7-48D9-B911-7095D46493D1}"/>
              </a:ext>
            </a:extLst>
          </p:cNvPr>
          <p:cNvSpPr>
            <a:spLocks noGrp="1"/>
          </p:cNvSpPr>
          <p:nvPr>
            <p:ph type="title"/>
          </p:nvPr>
        </p:nvSpPr>
        <p:spPr/>
        <p:txBody>
          <a:bodyPr>
            <a:normAutofit/>
          </a:bodyPr>
          <a:lstStyle/>
          <a:p>
            <a:r>
              <a:rPr kumimoji="1" lang="en-US" altLang="ja-JP" dirty="0"/>
              <a:t>dm-04-assign1</a:t>
            </a:r>
            <a:endParaRPr kumimoji="1" lang="ja-JP" altLang="en-US" dirty="0"/>
          </a:p>
        </p:txBody>
      </p:sp>
      <p:sp>
        <p:nvSpPr>
          <p:cNvPr id="6" name="コンテンツ プレースホルダー 5">
            <a:extLst>
              <a:ext uri="{FF2B5EF4-FFF2-40B4-BE49-F238E27FC236}">
                <a16:creationId xmlns:a16="http://schemas.microsoft.com/office/drawing/2014/main" id="{F705869B-E730-4003-88E8-516576ACAF97}"/>
              </a:ext>
            </a:extLst>
          </p:cNvPr>
          <p:cNvSpPr>
            <a:spLocks noGrp="1"/>
          </p:cNvSpPr>
          <p:nvPr>
            <p:ph idx="1"/>
          </p:nvPr>
        </p:nvSpPr>
        <p:spPr>
          <a:xfrm>
            <a:off x="266165" y="2640821"/>
            <a:ext cx="16844444" cy="5364597"/>
          </a:xfrm>
        </p:spPr>
        <p:txBody>
          <a:bodyPr>
            <a:normAutofit/>
          </a:bodyPr>
          <a:lstStyle/>
          <a:p>
            <a:pPr marL="914400" indent="-914400">
              <a:buFont typeface="+mj-lt"/>
              <a:buAutoNum type="arabicPeriod"/>
            </a:pPr>
            <a:r>
              <a:rPr kumimoji="1" lang="ja-JP" altLang="en-US" sz="4000" dirty="0"/>
              <a:t>ある感染症の罹患率は </a:t>
            </a:r>
            <a:r>
              <a:rPr kumimoji="1" lang="en-US" altLang="ja-JP" sz="4000" dirty="0"/>
              <a:t>200</a:t>
            </a:r>
            <a:r>
              <a:rPr kumimoji="1" lang="ja-JP" altLang="en-US" sz="4000" dirty="0"/>
              <a:t>人に</a:t>
            </a:r>
            <a:r>
              <a:rPr kumimoji="1" lang="en-US" altLang="ja-JP" sz="4000" dirty="0"/>
              <a:t>1</a:t>
            </a:r>
            <a:r>
              <a:rPr kumimoji="1" lang="ja-JP" altLang="en-US" sz="4000" dirty="0"/>
              <a:t>人であることが知られている。</a:t>
            </a:r>
            <a:r>
              <a:rPr lang="ja-JP" altLang="en-US" sz="4000" dirty="0"/>
              <a:t>この感染症の</a:t>
            </a:r>
            <a:r>
              <a:rPr kumimoji="1" lang="ja-JP" altLang="en-US" sz="4000" dirty="0"/>
              <a:t>検査は、罹患している人の</a:t>
            </a:r>
            <a:r>
              <a:rPr kumimoji="1" lang="en-US" altLang="ja-JP" sz="4000" dirty="0"/>
              <a:t>70%</a:t>
            </a:r>
            <a:r>
              <a:rPr kumimoji="1" lang="ja-JP" altLang="en-US" sz="4000" dirty="0"/>
              <a:t>を正しく</a:t>
            </a:r>
            <a:r>
              <a:rPr lang="ja-JP" altLang="en-US" sz="4000" dirty="0"/>
              <a:t>「陽性」と</a:t>
            </a:r>
            <a:r>
              <a:rPr kumimoji="1" lang="ja-JP" altLang="en-US" sz="4000" dirty="0"/>
              <a:t>判定。また</a:t>
            </a:r>
            <a:r>
              <a:rPr lang="ja-JP" altLang="en-US" sz="4000" dirty="0"/>
              <a:t>罹患していない人</a:t>
            </a:r>
            <a:r>
              <a:rPr kumimoji="1" lang="ja-JP" altLang="en-US" sz="4000" dirty="0"/>
              <a:t>の</a:t>
            </a:r>
            <a:r>
              <a:rPr lang="en-US" altLang="ja-JP" sz="4000" dirty="0"/>
              <a:t>99</a:t>
            </a:r>
            <a:r>
              <a:rPr kumimoji="1" lang="en-US" altLang="ja-JP" sz="4000" dirty="0"/>
              <a:t>%</a:t>
            </a:r>
            <a:r>
              <a:rPr kumimoji="1" lang="ja-JP" altLang="en-US" sz="4000" dirty="0"/>
              <a:t>を正しく「</a:t>
            </a:r>
            <a:r>
              <a:rPr lang="ja-JP" altLang="en-US" sz="4000" dirty="0"/>
              <a:t>陰性」</a:t>
            </a:r>
            <a:r>
              <a:rPr kumimoji="1" lang="ja-JP" altLang="en-US" sz="4000" dirty="0"/>
              <a:t>と判定できる。検査結果が</a:t>
            </a:r>
            <a:r>
              <a:rPr kumimoji="1" lang="ja-JP" altLang="en-US" sz="4000" dirty="0">
                <a:solidFill>
                  <a:srgbClr val="0000FF"/>
                </a:solidFill>
              </a:rPr>
              <a:t>陽性</a:t>
            </a:r>
            <a:r>
              <a:rPr kumimoji="1" lang="ja-JP" altLang="en-US" sz="4000" dirty="0"/>
              <a:t>だったときに、</a:t>
            </a:r>
            <a:r>
              <a:rPr kumimoji="1" lang="ja-JP" altLang="en-US" sz="4000" dirty="0">
                <a:solidFill>
                  <a:srgbClr val="0000FF"/>
                </a:solidFill>
              </a:rPr>
              <a:t>実際に罹患している</a:t>
            </a:r>
            <a:r>
              <a:rPr kumimoji="1" lang="ja-JP" altLang="en-US" sz="4000" dirty="0"/>
              <a:t>確率を、ベイズ推定の考え方を用いて求めよ。</a:t>
            </a:r>
            <a:endParaRPr kumimoji="1" lang="en-US" altLang="ja-JP" sz="4000" dirty="0"/>
          </a:p>
          <a:p>
            <a:pPr marL="0" indent="0">
              <a:buNone/>
            </a:pPr>
            <a:r>
              <a:rPr kumimoji="1" lang="en-US" altLang="ja-JP" sz="4000" dirty="0"/>
              <a:t>         </a:t>
            </a:r>
            <a:r>
              <a:rPr kumimoji="1" lang="ja-JP" altLang="en-US" sz="4000" dirty="0"/>
              <a:t>ヒント</a:t>
            </a:r>
            <a:r>
              <a:rPr kumimoji="1" lang="en-US" altLang="ja-JP" sz="4000" dirty="0"/>
              <a:t>: P(</a:t>
            </a:r>
            <a:r>
              <a:rPr kumimoji="1" lang="ja-JP" altLang="en-US" sz="4000" dirty="0"/>
              <a:t>陽</a:t>
            </a:r>
            <a:r>
              <a:rPr lang="ja-JP" altLang="en-US" sz="4000" dirty="0"/>
              <a:t>性</a:t>
            </a:r>
            <a:r>
              <a:rPr kumimoji="1" lang="en-US" altLang="ja-JP" sz="4000" dirty="0"/>
              <a:t>) </a:t>
            </a:r>
            <a:r>
              <a:rPr kumimoji="1" lang="ja-JP" altLang="en-US" sz="4000" dirty="0"/>
              <a:t>の計算には全確率の公式を用いる</a:t>
            </a:r>
            <a:endParaRPr kumimoji="1" lang="en-US" altLang="ja-JP" sz="4000" dirty="0"/>
          </a:p>
          <a:p>
            <a:pPr marL="742950" indent="-742950">
              <a:buFont typeface="+mj-lt"/>
              <a:buAutoNum type="arabicPeriod" startAt="2"/>
            </a:pPr>
            <a:r>
              <a:rPr lang="ja-JP" altLang="en-US" sz="4000" dirty="0"/>
              <a:t>同様に、検査結果が</a:t>
            </a:r>
            <a:r>
              <a:rPr lang="ja-JP" altLang="en-US" sz="4000" dirty="0">
                <a:solidFill>
                  <a:srgbClr val="0000FF"/>
                </a:solidFill>
              </a:rPr>
              <a:t>陰性</a:t>
            </a:r>
            <a:r>
              <a:rPr lang="ja-JP" altLang="en-US" sz="4000" dirty="0"/>
              <a:t>のとき、</a:t>
            </a:r>
            <a:r>
              <a:rPr lang="ja-JP" altLang="en-US" sz="4000" dirty="0">
                <a:solidFill>
                  <a:srgbClr val="0000FF"/>
                </a:solidFill>
              </a:rPr>
              <a:t>実際に罹患していない</a:t>
            </a:r>
            <a:r>
              <a:rPr lang="ja-JP" altLang="en-US" sz="4000" dirty="0"/>
              <a:t>確率を求めよ。</a:t>
            </a:r>
            <a:endParaRPr lang="en-US" altLang="ja-JP" sz="4000" dirty="0"/>
          </a:p>
        </p:txBody>
      </p:sp>
      <p:sp>
        <p:nvSpPr>
          <p:cNvPr id="4" name="フッター プレースホルダー 3">
            <a:extLst>
              <a:ext uri="{FF2B5EF4-FFF2-40B4-BE49-F238E27FC236}">
                <a16:creationId xmlns:a16="http://schemas.microsoft.com/office/drawing/2014/main" id="{5B52358C-24F2-4445-8A16-0A90AE82FA49}"/>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a16="http://schemas.microsoft.com/office/drawing/2014/main" id="{3A8AA8CA-1D87-4079-8009-A8B56AD8AA82}"/>
              </a:ext>
            </a:extLst>
          </p:cNvPr>
          <p:cNvSpPr>
            <a:spLocks noGrp="1"/>
          </p:cNvSpPr>
          <p:nvPr>
            <p:ph type="sldNum" sz="quarter" idx="4"/>
          </p:nvPr>
        </p:nvSpPr>
        <p:spPr/>
        <p:txBody>
          <a:bodyPr/>
          <a:lstStyle/>
          <a:p>
            <a:pPr>
              <a:defRPr/>
            </a:pPr>
            <a:fld id="{E62AD30C-4FD0-4E41-9633-AA73C86D07D0}" type="slidenum">
              <a:rPr lang="ja-JP" altLang="en-US" smtClean="0"/>
              <a:pPr>
                <a:defRPr/>
              </a:pPr>
              <a:t>2</a:t>
            </a:fld>
            <a:endParaRPr lang="en-US" altLang="ja-JP" dirty="0"/>
          </a:p>
        </p:txBody>
      </p:sp>
      <p:sp>
        <p:nvSpPr>
          <p:cNvPr id="7" name="テキスト ボックス 6">
            <a:extLst>
              <a:ext uri="{FF2B5EF4-FFF2-40B4-BE49-F238E27FC236}">
                <a16:creationId xmlns:a16="http://schemas.microsoft.com/office/drawing/2014/main" id="{FC02D671-AB05-451A-8F22-4312BED45E3D}"/>
              </a:ext>
            </a:extLst>
          </p:cNvPr>
          <p:cNvSpPr txBox="1"/>
          <p:nvPr/>
        </p:nvSpPr>
        <p:spPr>
          <a:xfrm>
            <a:off x="220290" y="1755299"/>
            <a:ext cx="11077071" cy="646331"/>
          </a:xfrm>
          <a:prstGeom prst="rect">
            <a:avLst/>
          </a:prstGeom>
          <a:noFill/>
        </p:spPr>
        <p:txBody>
          <a:bodyPr wrap="none" rtlCol="0">
            <a:spAutoFit/>
          </a:bodyPr>
          <a:lstStyle/>
          <a:p>
            <a:r>
              <a:rPr lang="ja-JP" altLang="en-US" sz="3600" dirty="0">
                <a:latin typeface="+mn-ea"/>
                <a:ea typeface="+mn-ea"/>
              </a:rPr>
              <a:t>答えの確率 </a:t>
            </a:r>
            <a:r>
              <a:rPr lang="en-US" altLang="ja-JP" sz="3600" dirty="0">
                <a:latin typeface="+mn-ea"/>
                <a:ea typeface="+mn-ea"/>
              </a:rPr>
              <a:t>(%)</a:t>
            </a:r>
            <a:r>
              <a:rPr lang="ja-JP" altLang="en-US" sz="3600" dirty="0">
                <a:latin typeface="+mn-ea"/>
                <a:ea typeface="+mn-ea"/>
              </a:rPr>
              <a:t> は小数点以下第１位までで答えよ。</a:t>
            </a:r>
            <a:endParaRPr kumimoji="1" lang="ja-JP" altLang="en-US" sz="3600" dirty="0">
              <a:latin typeface="+mn-ea"/>
              <a:ea typeface="+mn-ea"/>
            </a:endParaRPr>
          </a:p>
        </p:txBody>
      </p:sp>
      <p:sp>
        <p:nvSpPr>
          <p:cNvPr id="8" name="テキスト ボックス 7">
            <a:extLst>
              <a:ext uri="{FF2B5EF4-FFF2-40B4-BE49-F238E27FC236}">
                <a16:creationId xmlns:a16="http://schemas.microsoft.com/office/drawing/2014/main" id="{3010EB86-24DB-4886-9CC1-804049844C41}"/>
              </a:ext>
            </a:extLst>
          </p:cNvPr>
          <p:cNvSpPr txBox="1"/>
          <p:nvPr/>
        </p:nvSpPr>
        <p:spPr>
          <a:xfrm>
            <a:off x="4663958" y="8273191"/>
            <a:ext cx="12337280" cy="830997"/>
          </a:xfrm>
          <a:prstGeom prst="rect">
            <a:avLst/>
          </a:prstGeom>
          <a:noFill/>
        </p:spPr>
        <p:txBody>
          <a:bodyPr wrap="square" rtlCol="0">
            <a:spAutoFit/>
          </a:bodyPr>
          <a:lstStyle/>
          <a:p>
            <a:r>
              <a:rPr kumimoji="1" lang="en-US" altLang="ja-JP" dirty="0">
                <a:latin typeface="+mn-ea"/>
                <a:ea typeface="+mn-ea"/>
              </a:rPr>
              <a:t>2019-2020</a:t>
            </a:r>
            <a:r>
              <a:rPr kumimoji="1" lang="ja-JP" altLang="en-US" dirty="0">
                <a:latin typeface="+mn-ea"/>
                <a:ea typeface="+mn-ea"/>
              </a:rPr>
              <a:t>の日本における</a:t>
            </a:r>
            <a:r>
              <a:rPr kumimoji="1" lang="en-US" altLang="ja-JP" dirty="0">
                <a:latin typeface="+mn-ea"/>
                <a:ea typeface="+mn-ea"/>
              </a:rPr>
              <a:t>COVID-19</a:t>
            </a:r>
            <a:r>
              <a:rPr lang="ja-JP" altLang="en-US" dirty="0">
                <a:latin typeface="+mn-ea"/>
                <a:ea typeface="+mn-ea"/>
              </a:rPr>
              <a:t> </a:t>
            </a:r>
            <a:r>
              <a:rPr lang="en-US" altLang="ja-JP" dirty="0">
                <a:latin typeface="+mn-ea"/>
                <a:ea typeface="+mn-ea"/>
              </a:rPr>
              <a:t>/</a:t>
            </a:r>
            <a:r>
              <a:rPr lang="ja-JP" altLang="en-US" dirty="0">
                <a:latin typeface="+mn-ea"/>
                <a:ea typeface="+mn-ea"/>
              </a:rPr>
              <a:t> </a:t>
            </a:r>
            <a:r>
              <a:rPr kumimoji="1" lang="en-US" altLang="ja-JP" dirty="0">
                <a:latin typeface="+mn-ea"/>
                <a:ea typeface="+mn-ea"/>
              </a:rPr>
              <a:t>PCR</a:t>
            </a:r>
            <a:r>
              <a:rPr kumimoji="1" lang="ja-JP" altLang="en-US" dirty="0">
                <a:latin typeface="+mn-ea"/>
                <a:ea typeface="+mn-ea"/>
              </a:rPr>
              <a:t>検査の状況は、不顕性感染者を含めると、これに近い可能性があった</a:t>
            </a:r>
          </a:p>
        </p:txBody>
      </p:sp>
    </p:spTree>
    <p:extLst>
      <p:ext uri="{BB962C8B-B14F-4D97-AF65-F5344CB8AC3E}">
        <p14:creationId xmlns:p14="http://schemas.microsoft.com/office/powerpoint/2010/main" val="224912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071A89-8FD7-48D9-B911-7095D46493D1}"/>
              </a:ext>
            </a:extLst>
          </p:cNvPr>
          <p:cNvSpPr>
            <a:spLocks noGrp="1"/>
          </p:cNvSpPr>
          <p:nvPr>
            <p:ph type="title"/>
          </p:nvPr>
        </p:nvSpPr>
        <p:spPr/>
        <p:txBody>
          <a:bodyPr>
            <a:normAutofit/>
          </a:bodyPr>
          <a:lstStyle/>
          <a:p>
            <a:r>
              <a:rPr kumimoji="1" lang="en-US" altLang="ja-JP" dirty="0"/>
              <a:t>dm-04-assign1</a:t>
            </a:r>
            <a:endParaRPr kumimoji="1" lang="ja-JP" altLang="en-US" dirty="0"/>
          </a:p>
        </p:txBody>
      </p:sp>
      <p:sp>
        <p:nvSpPr>
          <p:cNvPr id="6" name="コンテンツ プレースホルダー 5">
            <a:extLst>
              <a:ext uri="{FF2B5EF4-FFF2-40B4-BE49-F238E27FC236}">
                <a16:creationId xmlns:a16="http://schemas.microsoft.com/office/drawing/2014/main" id="{F705869B-E730-4003-88E8-516576ACAF97}"/>
              </a:ext>
            </a:extLst>
          </p:cNvPr>
          <p:cNvSpPr>
            <a:spLocks noGrp="1"/>
          </p:cNvSpPr>
          <p:nvPr>
            <p:ph idx="1"/>
          </p:nvPr>
        </p:nvSpPr>
        <p:spPr>
          <a:xfrm>
            <a:off x="376891" y="1538746"/>
            <a:ext cx="16844444" cy="6948773"/>
          </a:xfrm>
        </p:spPr>
        <p:txBody>
          <a:bodyPr>
            <a:normAutofit/>
          </a:bodyPr>
          <a:lstStyle/>
          <a:p>
            <a:pPr marL="914400" indent="-914400">
              <a:buFont typeface="+mj-lt"/>
              <a:buAutoNum type="arabicPeriod" startAt="3"/>
            </a:pPr>
            <a:r>
              <a:rPr kumimoji="1" lang="ja-JP" altLang="en-US" sz="4000" dirty="0"/>
              <a:t>検査対象を絞り、検査人数中のおよその罹患率を</a:t>
            </a:r>
            <a:r>
              <a:rPr kumimoji="1" lang="en-US" altLang="ja-JP" sz="4000" dirty="0"/>
              <a:t>10</a:t>
            </a:r>
            <a:r>
              <a:rPr kumimoji="1" lang="ja-JP" altLang="en-US" sz="4000" dirty="0"/>
              <a:t>人に</a:t>
            </a:r>
            <a:r>
              <a:rPr kumimoji="1" lang="en-US" altLang="ja-JP" sz="4000" dirty="0"/>
              <a:t>1</a:t>
            </a:r>
            <a:r>
              <a:rPr kumimoji="1" lang="ja-JP" altLang="en-US" sz="4000" dirty="0"/>
              <a:t>人にした。この場合、</a:t>
            </a:r>
            <a:r>
              <a:rPr lang="ja-JP" altLang="en-US" sz="4000" dirty="0"/>
              <a:t>検査結果が</a:t>
            </a:r>
            <a:r>
              <a:rPr lang="ja-JP" altLang="en-US" sz="4000" dirty="0">
                <a:solidFill>
                  <a:srgbClr val="0000FF"/>
                </a:solidFill>
              </a:rPr>
              <a:t>陽性</a:t>
            </a:r>
            <a:r>
              <a:rPr lang="ja-JP" altLang="en-US" sz="4000" dirty="0"/>
              <a:t>だったときに、</a:t>
            </a:r>
            <a:r>
              <a:rPr lang="ja-JP" altLang="en-US" sz="4000" dirty="0">
                <a:solidFill>
                  <a:srgbClr val="0000FF"/>
                </a:solidFill>
              </a:rPr>
              <a:t>実際に罹患している</a:t>
            </a:r>
            <a:r>
              <a:rPr lang="ja-JP" altLang="en-US" sz="4000" dirty="0"/>
              <a:t>確率、および、検査結果が</a:t>
            </a:r>
            <a:r>
              <a:rPr lang="ja-JP" altLang="en-US" sz="4000" dirty="0">
                <a:solidFill>
                  <a:srgbClr val="0000FF"/>
                </a:solidFill>
              </a:rPr>
              <a:t>陰性</a:t>
            </a:r>
            <a:r>
              <a:rPr lang="ja-JP" altLang="en-US" sz="4000" dirty="0"/>
              <a:t>だったときに、</a:t>
            </a:r>
            <a:r>
              <a:rPr lang="ja-JP" altLang="en-US" sz="4000" dirty="0">
                <a:solidFill>
                  <a:srgbClr val="0000FF"/>
                </a:solidFill>
              </a:rPr>
              <a:t>実際に罹患していない</a:t>
            </a:r>
            <a:r>
              <a:rPr kumimoji="1" lang="ja-JP" altLang="en-US" sz="4000" dirty="0"/>
              <a:t>確率を、ベイズ推定の考え方を用いて求めよ。</a:t>
            </a:r>
            <a:endParaRPr kumimoji="1" lang="en-US" altLang="ja-JP" sz="4000" dirty="0"/>
          </a:p>
          <a:p>
            <a:pPr marL="742950" indent="-742950">
              <a:buFont typeface="+mj-lt"/>
              <a:buAutoNum type="arabicPeriod" startAt="4"/>
            </a:pPr>
            <a:r>
              <a:rPr lang="en-US" altLang="ja-JP" sz="4000" dirty="0"/>
              <a:t>1</a:t>
            </a:r>
            <a:r>
              <a:rPr lang="ja-JP" altLang="en-US" sz="4000" dirty="0"/>
              <a:t>回目の検査が</a:t>
            </a:r>
            <a:r>
              <a:rPr lang="ja-JP" altLang="en-US" sz="4000" dirty="0">
                <a:solidFill>
                  <a:srgbClr val="0000FF"/>
                </a:solidFill>
              </a:rPr>
              <a:t>陰性</a:t>
            </a:r>
            <a:r>
              <a:rPr lang="ja-JP" altLang="en-US" sz="4000" dirty="0"/>
              <a:t>だったとき、もう一度同じ検査を受けた。再検査結果も</a:t>
            </a:r>
            <a:r>
              <a:rPr lang="ja-JP" altLang="en-US" sz="4000" dirty="0">
                <a:solidFill>
                  <a:srgbClr val="0000FF"/>
                </a:solidFill>
              </a:rPr>
              <a:t>陰性</a:t>
            </a:r>
            <a:r>
              <a:rPr lang="ja-JP" altLang="en-US" sz="4000" dirty="0"/>
              <a:t>だったときに、</a:t>
            </a:r>
            <a:r>
              <a:rPr lang="ja-JP" altLang="en-US" sz="4000" dirty="0">
                <a:solidFill>
                  <a:srgbClr val="0000FF"/>
                </a:solidFill>
              </a:rPr>
              <a:t>実際に罹患していない</a:t>
            </a:r>
            <a:r>
              <a:rPr lang="ja-JP" altLang="en-US" sz="4000" dirty="0"/>
              <a:t>確率を、ベイズ推定の考え方を用いて求めよ。</a:t>
            </a:r>
            <a:endParaRPr lang="en-US" altLang="ja-JP" sz="4000" dirty="0"/>
          </a:p>
          <a:p>
            <a:pPr marL="0" indent="0">
              <a:lnSpc>
                <a:spcPct val="80000"/>
              </a:lnSpc>
              <a:buNone/>
            </a:pPr>
            <a:r>
              <a:rPr lang="ja-JP" altLang="en-US" sz="4000" dirty="0"/>
              <a:t>      ヒント</a:t>
            </a:r>
            <a:r>
              <a:rPr lang="en-US" altLang="ja-JP" sz="4000" dirty="0"/>
              <a:t>:</a:t>
            </a:r>
          </a:p>
          <a:p>
            <a:pPr marL="0" indent="0">
              <a:lnSpc>
                <a:spcPct val="80000"/>
              </a:lnSpc>
              <a:buNone/>
            </a:pPr>
            <a:r>
              <a:rPr lang="en-US" altLang="ja-JP" sz="4000" dirty="0"/>
              <a:t>       3. </a:t>
            </a:r>
            <a:r>
              <a:rPr lang="ja-JP" altLang="en-US" sz="4000" dirty="0"/>
              <a:t>の事後確率の</a:t>
            </a:r>
            <a:r>
              <a:rPr lang="en-US" altLang="ja-JP" sz="4000" dirty="0"/>
              <a:t>1</a:t>
            </a:r>
            <a:r>
              <a:rPr lang="ja-JP" altLang="en-US" sz="4000" dirty="0"/>
              <a:t>つを使って、</a:t>
            </a:r>
            <a:r>
              <a:rPr lang="en-US" altLang="ja-JP" sz="4000" dirty="0"/>
              <a:t>4. </a:t>
            </a:r>
            <a:r>
              <a:rPr lang="ja-JP" altLang="en-US" sz="4000" dirty="0"/>
              <a:t>の事前確率 </a:t>
            </a:r>
            <a:r>
              <a:rPr lang="en-US" altLang="ja-JP" sz="4000" dirty="0"/>
              <a:t>(</a:t>
            </a:r>
            <a:r>
              <a:rPr lang="ja-JP" altLang="en-US" sz="4000" dirty="0"/>
              <a:t>罹患率</a:t>
            </a:r>
            <a:r>
              <a:rPr lang="en-US" altLang="ja-JP" sz="4000" dirty="0"/>
              <a:t>) </a:t>
            </a:r>
            <a:r>
              <a:rPr lang="ja-JP" altLang="en-US" sz="4000" dirty="0"/>
              <a:t>を求める。</a:t>
            </a:r>
            <a:endParaRPr lang="en-US" altLang="ja-JP" sz="4000" dirty="0"/>
          </a:p>
        </p:txBody>
      </p:sp>
      <p:sp>
        <p:nvSpPr>
          <p:cNvPr id="4" name="フッター プレースホルダー 3">
            <a:extLst>
              <a:ext uri="{FF2B5EF4-FFF2-40B4-BE49-F238E27FC236}">
                <a16:creationId xmlns:a16="http://schemas.microsoft.com/office/drawing/2014/main" id="{5B52358C-24F2-4445-8A16-0A90AE82FA49}"/>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a16="http://schemas.microsoft.com/office/drawing/2014/main" id="{3A8AA8CA-1D87-4079-8009-A8B56AD8AA82}"/>
              </a:ext>
            </a:extLst>
          </p:cNvPr>
          <p:cNvSpPr>
            <a:spLocks noGrp="1"/>
          </p:cNvSpPr>
          <p:nvPr>
            <p:ph type="sldNum" sz="quarter" idx="4"/>
          </p:nvPr>
        </p:nvSpPr>
        <p:spPr/>
        <p:txBody>
          <a:bodyPr/>
          <a:lstStyle/>
          <a:p>
            <a:pPr>
              <a:defRPr/>
            </a:pPr>
            <a:fld id="{E62AD30C-4FD0-4E41-9633-AA73C86D07D0}" type="slidenum">
              <a:rPr lang="ja-JP" altLang="en-US" smtClean="0"/>
              <a:pPr>
                <a:defRPr/>
              </a:pPr>
              <a:t>3</a:t>
            </a:fld>
            <a:endParaRPr lang="en-US" altLang="ja-JP" dirty="0"/>
          </a:p>
        </p:txBody>
      </p:sp>
      <p:sp>
        <p:nvSpPr>
          <p:cNvPr id="7" name="テキスト ボックス 6">
            <a:extLst>
              <a:ext uri="{FF2B5EF4-FFF2-40B4-BE49-F238E27FC236}">
                <a16:creationId xmlns:a16="http://schemas.microsoft.com/office/drawing/2014/main" id="{5CF32A1D-A7C9-476E-814D-886B94F52B4F}"/>
              </a:ext>
            </a:extLst>
          </p:cNvPr>
          <p:cNvSpPr txBox="1"/>
          <p:nvPr/>
        </p:nvSpPr>
        <p:spPr>
          <a:xfrm>
            <a:off x="4663958" y="8273191"/>
            <a:ext cx="12337280" cy="830997"/>
          </a:xfrm>
          <a:prstGeom prst="rect">
            <a:avLst/>
          </a:prstGeom>
          <a:noFill/>
        </p:spPr>
        <p:txBody>
          <a:bodyPr wrap="square" rtlCol="0">
            <a:spAutoFit/>
          </a:bodyPr>
          <a:lstStyle/>
          <a:p>
            <a:r>
              <a:rPr kumimoji="1" lang="en-US" altLang="ja-JP" dirty="0">
                <a:latin typeface="+mn-ea"/>
                <a:ea typeface="+mn-ea"/>
              </a:rPr>
              <a:t>2019-2020</a:t>
            </a:r>
            <a:r>
              <a:rPr kumimoji="1" lang="ja-JP" altLang="en-US" dirty="0">
                <a:latin typeface="+mn-ea"/>
                <a:ea typeface="+mn-ea"/>
              </a:rPr>
              <a:t>の日本における</a:t>
            </a:r>
            <a:r>
              <a:rPr kumimoji="1" lang="en-US" altLang="ja-JP" dirty="0">
                <a:latin typeface="+mn-ea"/>
                <a:ea typeface="+mn-ea"/>
              </a:rPr>
              <a:t>COVID-19</a:t>
            </a:r>
            <a:r>
              <a:rPr lang="ja-JP" altLang="en-US" dirty="0">
                <a:latin typeface="+mn-ea"/>
                <a:ea typeface="+mn-ea"/>
              </a:rPr>
              <a:t> </a:t>
            </a:r>
            <a:r>
              <a:rPr lang="en-US" altLang="ja-JP" dirty="0">
                <a:latin typeface="+mn-ea"/>
                <a:ea typeface="+mn-ea"/>
              </a:rPr>
              <a:t>/</a:t>
            </a:r>
            <a:r>
              <a:rPr lang="ja-JP" altLang="en-US" dirty="0">
                <a:latin typeface="+mn-ea"/>
                <a:ea typeface="+mn-ea"/>
              </a:rPr>
              <a:t> </a:t>
            </a:r>
            <a:r>
              <a:rPr kumimoji="1" lang="en-US" altLang="ja-JP" dirty="0">
                <a:latin typeface="+mn-ea"/>
                <a:ea typeface="+mn-ea"/>
              </a:rPr>
              <a:t>PCR</a:t>
            </a:r>
            <a:r>
              <a:rPr kumimoji="1" lang="ja-JP" altLang="en-US" dirty="0">
                <a:latin typeface="+mn-ea"/>
                <a:ea typeface="+mn-ea"/>
              </a:rPr>
              <a:t>検査の状況は、不顕性感染者を含めると、これに近い可能性があった</a:t>
            </a:r>
          </a:p>
        </p:txBody>
      </p:sp>
    </p:spTree>
    <p:extLst>
      <p:ext uri="{BB962C8B-B14F-4D97-AF65-F5344CB8AC3E}">
        <p14:creationId xmlns:p14="http://schemas.microsoft.com/office/powerpoint/2010/main" val="2568253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1BCE047-C9B1-4AFC-B578-F00DB7C5436A}"/>
              </a:ext>
            </a:extLst>
          </p:cNvPr>
          <p:cNvSpPr>
            <a:spLocks noGrp="1"/>
          </p:cNvSpPr>
          <p:nvPr>
            <p:ph idx="1"/>
          </p:nvPr>
        </p:nvSpPr>
        <p:spPr>
          <a:xfrm>
            <a:off x="152822" y="2654870"/>
            <a:ext cx="16999884" cy="6228693"/>
          </a:xfrm>
        </p:spPr>
        <p:txBody>
          <a:bodyPr>
            <a:normAutofit fontScale="92500" lnSpcReduction="10000"/>
          </a:bodyPr>
          <a:lstStyle/>
          <a:p>
            <a:r>
              <a:rPr kumimoji="1" lang="ja-JP" altLang="en-US" sz="4000" dirty="0"/>
              <a:t>事前確率 </a:t>
            </a:r>
            <a:r>
              <a:rPr kumimoji="1" lang="en-US" altLang="ja-JP" sz="4000" dirty="0"/>
              <a:t>P(</a:t>
            </a:r>
            <a:r>
              <a:rPr kumimoji="1" lang="ja-JP" altLang="en-US" sz="4000" dirty="0"/>
              <a:t>罹患</a:t>
            </a:r>
            <a:r>
              <a:rPr kumimoji="1" lang="en-US" altLang="ja-JP" sz="4000" dirty="0"/>
              <a:t>) = 1 / 200 = 0.005</a:t>
            </a:r>
          </a:p>
          <a:p>
            <a:r>
              <a:rPr kumimoji="1" lang="ja-JP" altLang="en-US" sz="4000" dirty="0"/>
              <a:t>尤度 </a:t>
            </a:r>
            <a:r>
              <a:rPr kumimoji="1" lang="en-US" altLang="ja-JP" sz="4000" dirty="0"/>
              <a:t>P(</a:t>
            </a:r>
            <a:r>
              <a:rPr lang="ja-JP" altLang="en-US" sz="4000" dirty="0"/>
              <a:t>陽性</a:t>
            </a:r>
            <a:r>
              <a:rPr kumimoji="1" lang="en-US" altLang="ja-JP" sz="4000" dirty="0"/>
              <a:t>|</a:t>
            </a:r>
            <a:r>
              <a:rPr lang="ja-JP" altLang="en-US" sz="4000" dirty="0"/>
              <a:t>罹患</a:t>
            </a:r>
            <a:r>
              <a:rPr kumimoji="1" lang="en-US" altLang="ja-JP" sz="4000" dirty="0"/>
              <a:t>) = 0.70</a:t>
            </a:r>
          </a:p>
          <a:p>
            <a:r>
              <a:rPr kumimoji="1" lang="en-US" altLang="ja-JP" sz="4000" dirty="0"/>
              <a:t>P(</a:t>
            </a:r>
            <a:r>
              <a:rPr kumimoji="1" lang="ja-JP" altLang="en-US" sz="4000" dirty="0"/>
              <a:t>陽性</a:t>
            </a:r>
            <a:r>
              <a:rPr kumimoji="1" lang="en-US" altLang="ja-JP" sz="4000" dirty="0"/>
              <a:t>) = P(</a:t>
            </a:r>
            <a:r>
              <a:rPr kumimoji="1" lang="ja-JP" altLang="en-US" sz="4000" dirty="0"/>
              <a:t>陽性</a:t>
            </a:r>
            <a:r>
              <a:rPr kumimoji="1" lang="en-US" altLang="ja-JP" sz="4000" dirty="0"/>
              <a:t>|</a:t>
            </a:r>
            <a:r>
              <a:rPr kumimoji="1" lang="ja-JP" altLang="en-US" sz="4000" dirty="0"/>
              <a:t>罹患</a:t>
            </a:r>
            <a:r>
              <a:rPr kumimoji="1" lang="en-US" altLang="ja-JP" sz="4000" dirty="0"/>
              <a:t>) x P(</a:t>
            </a:r>
            <a:r>
              <a:rPr kumimoji="1" lang="ja-JP" altLang="en-US" sz="4000" dirty="0"/>
              <a:t>罹患</a:t>
            </a:r>
            <a:r>
              <a:rPr kumimoji="1" lang="en-US" altLang="ja-JP" sz="4000" dirty="0"/>
              <a:t>) + P(</a:t>
            </a:r>
            <a:r>
              <a:rPr kumimoji="1" lang="ja-JP" altLang="en-US" sz="4000" dirty="0"/>
              <a:t>陽性</a:t>
            </a:r>
            <a:r>
              <a:rPr kumimoji="1" lang="en-US" altLang="ja-JP" sz="4000" dirty="0"/>
              <a:t>|</a:t>
            </a:r>
            <a:r>
              <a:rPr kumimoji="1" lang="ja-JP" altLang="en-US" sz="4000" dirty="0"/>
              <a:t>非罹患</a:t>
            </a:r>
            <a:r>
              <a:rPr kumimoji="1" lang="en-US" altLang="ja-JP" sz="4000" dirty="0"/>
              <a:t>) x P(</a:t>
            </a:r>
            <a:r>
              <a:rPr kumimoji="1" lang="ja-JP" altLang="en-US" sz="4000" dirty="0"/>
              <a:t>非罹患</a:t>
            </a:r>
            <a:r>
              <a:rPr kumimoji="1" lang="en-US" altLang="ja-JP" sz="4000" dirty="0"/>
              <a:t>)</a:t>
            </a:r>
          </a:p>
          <a:p>
            <a:pPr marL="0" indent="0">
              <a:buNone/>
            </a:pPr>
            <a:r>
              <a:rPr kumimoji="1" lang="en-US" altLang="ja-JP" sz="4000" dirty="0"/>
              <a:t>               = 0.70 x 0.005 + (1-0.99) x (1-0.005) = 0.01345</a:t>
            </a:r>
          </a:p>
          <a:p>
            <a:r>
              <a:rPr kumimoji="1" lang="ja-JP" altLang="en-US" sz="4000" dirty="0"/>
              <a:t>事後確率 </a:t>
            </a:r>
            <a:r>
              <a:rPr kumimoji="1" lang="en-US" altLang="ja-JP" sz="4000" dirty="0"/>
              <a:t>P(</a:t>
            </a:r>
            <a:r>
              <a:rPr kumimoji="1" lang="ja-JP" altLang="en-US" sz="4000" dirty="0"/>
              <a:t>罹患</a:t>
            </a:r>
            <a:r>
              <a:rPr kumimoji="1" lang="en-US" altLang="ja-JP" sz="4000" dirty="0"/>
              <a:t>|</a:t>
            </a:r>
            <a:r>
              <a:rPr kumimoji="1" lang="ja-JP" altLang="en-US" sz="4000" dirty="0"/>
              <a:t>陽性</a:t>
            </a:r>
            <a:r>
              <a:rPr kumimoji="1" lang="en-US" altLang="ja-JP" sz="4000" dirty="0"/>
              <a:t>)</a:t>
            </a:r>
          </a:p>
          <a:p>
            <a:pPr marL="0" indent="0">
              <a:buNone/>
            </a:pPr>
            <a:r>
              <a:rPr lang="en-US" altLang="ja-JP" sz="4000" dirty="0"/>
              <a:t>   </a:t>
            </a:r>
            <a:r>
              <a:rPr kumimoji="1" lang="en-US" altLang="ja-JP" sz="4000" dirty="0"/>
              <a:t> = P(</a:t>
            </a:r>
            <a:r>
              <a:rPr kumimoji="1" lang="ja-JP" altLang="en-US" sz="4000" dirty="0"/>
              <a:t>陽性</a:t>
            </a:r>
            <a:r>
              <a:rPr kumimoji="1" lang="en-US" altLang="ja-JP" sz="4000" dirty="0"/>
              <a:t>|</a:t>
            </a:r>
            <a:r>
              <a:rPr kumimoji="1" lang="ja-JP" altLang="en-US" sz="4000" dirty="0"/>
              <a:t>罹患</a:t>
            </a:r>
            <a:r>
              <a:rPr kumimoji="1" lang="en-US" altLang="ja-JP" sz="4000" dirty="0"/>
              <a:t>) x P(</a:t>
            </a:r>
            <a:r>
              <a:rPr kumimoji="1" lang="ja-JP" altLang="en-US" sz="4000" dirty="0"/>
              <a:t>罹患</a:t>
            </a:r>
            <a:r>
              <a:rPr kumimoji="1" lang="en-US" altLang="ja-JP" sz="4000" dirty="0"/>
              <a:t>) / P(</a:t>
            </a:r>
            <a:r>
              <a:rPr kumimoji="1" lang="ja-JP" altLang="en-US" sz="4000" dirty="0"/>
              <a:t>陽性</a:t>
            </a:r>
            <a:r>
              <a:rPr kumimoji="1" lang="en-US" altLang="ja-JP" sz="4000" dirty="0"/>
              <a:t>)</a:t>
            </a:r>
          </a:p>
          <a:p>
            <a:pPr marL="0" indent="0">
              <a:buNone/>
            </a:pPr>
            <a:r>
              <a:rPr lang="en-US" altLang="ja-JP" sz="4000" dirty="0"/>
              <a:t>    = 0.70 x 0.005 / 0.01345</a:t>
            </a:r>
          </a:p>
          <a:p>
            <a:pPr marL="0" indent="0">
              <a:buNone/>
            </a:pPr>
            <a:r>
              <a:rPr kumimoji="1" lang="en-US" altLang="ja-JP" sz="4000" dirty="0"/>
              <a:t>    = 0.26022… = </a:t>
            </a:r>
            <a:r>
              <a:rPr kumimoji="1" lang="en-US" altLang="ja-JP" sz="4000" b="1" dirty="0"/>
              <a:t>26.0% (Ans.)</a:t>
            </a:r>
            <a:endParaRPr kumimoji="1" lang="ja-JP" altLang="en-US" sz="4000" b="1" dirty="0"/>
          </a:p>
        </p:txBody>
      </p:sp>
      <p:sp>
        <p:nvSpPr>
          <p:cNvPr id="4" name="フッター プレースホルダー 3">
            <a:extLst>
              <a:ext uri="{FF2B5EF4-FFF2-40B4-BE49-F238E27FC236}">
                <a16:creationId xmlns:a16="http://schemas.microsoft.com/office/drawing/2014/main" id="{626468D5-0CFD-4C18-8BD3-03DE215DA24D}"/>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a16="http://schemas.microsoft.com/office/drawing/2014/main" id="{F1B2548A-6711-4455-B1B0-82C5EE696947}"/>
              </a:ext>
            </a:extLst>
          </p:cNvPr>
          <p:cNvSpPr>
            <a:spLocks noGrp="1"/>
          </p:cNvSpPr>
          <p:nvPr>
            <p:ph type="sldNum" sz="quarter" idx="4"/>
          </p:nvPr>
        </p:nvSpPr>
        <p:spPr/>
        <p:txBody>
          <a:bodyPr/>
          <a:lstStyle/>
          <a:p>
            <a:pPr>
              <a:defRPr/>
            </a:pPr>
            <a:fld id="{E62AD30C-4FD0-4E41-9633-AA73C86D07D0}" type="slidenum">
              <a:rPr lang="ja-JP" altLang="en-US" smtClean="0"/>
              <a:pPr>
                <a:defRPr/>
              </a:pPr>
              <a:t>4</a:t>
            </a:fld>
            <a:endParaRPr lang="en-US" altLang="ja-JP" dirty="0"/>
          </a:p>
        </p:txBody>
      </p:sp>
      <p:sp>
        <p:nvSpPr>
          <p:cNvPr id="6" name="テキスト ボックス 5">
            <a:extLst>
              <a:ext uri="{FF2B5EF4-FFF2-40B4-BE49-F238E27FC236}">
                <a16:creationId xmlns:a16="http://schemas.microsoft.com/office/drawing/2014/main" id="{A57336E5-BCCA-486A-B35D-2DA6383CDB96}"/>
              </a:ext>
            </a:extLst>
          </p:cNvPr>
          <p:cNvSpPr txBox="1"/>
          <p:nvPr/>
        </p:nvSpPr>
        <p:spPr>
          <a:xfrm>
            <a:off x="695499" y="1651158"/>
            <a:ext cx="782587" cy="830997"/>
          </a:xfrm>
          <a:prstGeom prst="rect">
            <a:avLst/>
          </a:prstGeom>
          <a:noFill/>
        </p:spPr>
        <p:txBody>
          <a:bodyPr wrap="none" rtlCol="0">
            <a:spAutoFit/>
          </a:bodyPr>
          <a:lstStyle/>
          <a:p>
            <a:r>
              <a:rPr lang="en-US" altLang="ja-JP" sz="4800" dirty="0">
                <a:latin typeface="+mn-ea"/>
                <a:ea typeface="+mn-ea"/>
              </a:rPr>
              <a:t>1.</a:t>
            </a:r>
            <a:endParaRPr kumimoji="1" lang="ja-JP" altLang="en-US" sz="4800" dirty="0">
              <a:latin typeface="+mn-ea"/>
              <a:ea typeface="+mn-ea"/>
            </a:endParaRPr>
          </a:p>
        </p:txBody>
      </p:sp>
      <p:sp>
        <p:nvSpPr>
          <p:cNvPr id="7" name="テキスト ボックス 6">
            <a:extLst>
              <a:ext uri="{FF2B5EF4-FFF2-40B4-BE49-F238E27FC236}">
                <a16:creationId xmlns:a16="http://schemas.microsoft.com/office/drawing/2014/main" id="{780BF135-EC20-4F23-B28F-884D95D20540}"/>
              </a:ext>
            </a:extLst>
          </p:cNvPr>
          <p:cNvSpPr txBox="1"/>
          <p:nvPr/>
        </p:nvSpPr>
        <p:spPr>
          <a:xfrm>
            <a:off x="911523" y="4924417"/>
            <a:ext cx="2646878" cy="584775"/>
          </a:xfrm>
          <a:prstGeom prst="rect">
            <a:avLst/>
          </a:prstGeom>
          <a:noFill/>
        </p:spPr>
        <p:txBody>
          <a:bodyPr wrap="none" rtlCol="0">
            <a:spAutoFit/>
          </a:bodyPr>
          <a:lstStyle/>
          <a:p>
            <a:r>
              <a:rPr kumimoji="1" lang="ja-JP" altLang="en-US" sz="3200" dirty="0">
                <a:solidFill>
                  <a:srgbClr val="0000FF"/>
                </a:solidFill>
                <a:latin typeface="+mn-ea"/>
                <a:ea typeface="+mn-ea"/>
              </a:rPr>
              <a:t>全確率の公式</a:t>
            </a:r>
          </a:p>
        </p:txBody>
      </p:sp>
      <p:sp>
        <p:nvSpPr>
          <p:cNvPr id="11" name="タイトル 1">
            <a:extLst>
              <a:ext uri="{FF2B5EF4-FFF2-40B4-BE49-F238E27FC236}">
                <a16:creationId xmlns:a16="http://schemas.microsoft.com/office/drawing/2014/main" id="{6BBA2E45-8418-436A-9AF2-07CDAC9504D2}"/>
              </a:ext>
            </a:extLst>
          </p:cNvPr>
          <p:cNvSpPr>
            <a:spLocks noGrp="1"/>
          </p:cNvSpPr>
          <p:nvPr>
            <p:ph type="title"/>
          </p:nvPr>
        </p:nvSpPr>
        <p:spPr>
          <a:xfrm>
            <a:off x="376888" y="485274"/>
            <a:ext cx="15902353" cy="1413515"/>
          </a:xfrm>
        </p:spPr>
        <p:txBody>
          <a:bodyPr/>
          <a:lstStyle/>
          <a:p>
            <a:r>
              <a:rPr kumimoji="1" lang="en-US" altLang="ja-JP" dirty="0"/>
              <a:t>dm-04-assign1 </a:t>
            </a:r>
            <a:r>
              <a:rPr kumimoji="1" lang="ja-JP" altLang="en-US" dirty="0"/>
              <a:t>解答例</a:t>
            </a:r>
          </a:p>
        </p:txBody>
      </p:sp>
      <p:sp>
        <p:nvSpPr>
          <p:cNvPr id="12" name="テキスト ボックス 11">
            <a:extLst>
              <a:ext uri="{FF2B5EF4-FFF2-40B4-BE49-F238E27FC236}">
                <a16:creationId xmlns:a16="http://schemas.microsoft.com/office/drawing/2014/main" id="{F9C9B631-72CE-4942-830D-9CDC5F5488A1}"/>
              </a:ext>
            </a:extLst>
          </p:cNvPr>
          <p:cNvSpPr txBox="1"/>
          <p:nvPr/>
        </p:nvSpPr>
        <p:spPr>
          <a:xfrm>
            <a:off x="7788287" y="938382"/>
            <a:ext cx="7884274" cy="830997"/>
          </a:xfrm>
          <a:prstGeom prst="rect">
            <a:avLst/>
          </a:prstGeom>
          <a:noFill/>
        </p:spPr>
        <p:txBody>
          <a:bodyPr wrap="none" rtlCol="0">
            <a:spAutoFit/>
          </a:bodyPr>
          <a:lstStyle/>
          <a:p>
            <a:r>
              <a:rPr kumimoji="1" lang="en-US" altLang="ja-JP" sz="4800" dirty="0">
                <a:latin typeface="+mn-ea"/>
                <a:ea typeface="+mn-ea"/>
              </a:rPr>
              <a:t>dm-04-assign1-ans.ipynb</a:t>
            </a:r>
            <a:endParaRPr kumimoji="1" lang="ja-JP" altLang="en-US" sz="4800" dirty="0">
              <a:latin typeface="+mn-ea"/>
              <a:ea typeface="+mn-ea"/>
            </a:endParaRPr>
          </a:p>
        </p:txBody>
      </p:sp>
    </p:spTree>
    <p:extLst>
      <p:ext uri="{BB962C8B-B14F-4D97-AF65-F5344CB8AC3E}">
        <p14:creationId xmlns:p14="http://schemas.microsoft.com/office/powerpoint/2010/main" val="1301790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1BCE047-C9B1-4AFC-B578-F00DB7C5436A}"/>
              </a:ext>
            </a:extLst>
          </p:cNvPr>
          <p:cNvSpPr>
            <a:spLocks noGrp="1"/>
          </p:cNvSpPr>
          <p:nvPr>
            <p:ph idx="1"/>
          </p:nvPr>
        </p:nvSpPr>
        <p:spPr>
          <a:xfrm>
            <a:off x="152822" y="2473556"/>
            <a:ext cx="16999884" cy="6228693"/>
          </a:xfrm>
        </p:spPr>
        <p:txBody>
          <a:bodyPr>
            <a:normAutofit fontScale="92500" lnSpcReduction="10000"/>
          </a:bodyPr>
          <a:lstStyle/>
          <a:p>
            <a:r>
              <a:rPr kumimoji="1" lang="ja-JP" altLang="en-US" sz="4000" dirty="0"/>
              <a:t>事前確率 </a:t>
            </a:r>
            <a:r>
              <a:rPr kumimoji="1" lang="en-US" altLang="ja-JP" sz="4000" dirty="0"/>
              <a:t>P(</a:t>
            </a:r>
            <a:r>
              <a:rPr kumimoji="1" lang="ja-JP" altLang="en-US" sz="4000" dirty="0"/>
              <a:t>罹患</a:t>
            </a:r>
            <a:r>
              <a:rPr kumimoji="1" lang="en-US" altLang="ja-JP" sz="4000" dirty="0"/>
              <a:t>) = 1 / 200 = 0.005</a:t>
            </a:r>
          </a:p>
          <a:p>
            <a:r>
              <a:rPr kumimoji="1" lang="ja-JP" altLang="en-US" sz="4000" dirty="0"/>
              <a:t>尤度 </a:t>
            </a:r>
            <a:r>
              <a:rPr kumimoji="1" lang="en-US" altLang="ja-JP" sz="4000" dirty="0"/>
              <a:t>P(</a:t>
            </a:r>
            <a:r>
              <a:rPr lang="ja-JP" altLang="en-US" sz="4000" dirty="0"/>
              <a:t>陽性</a:t>
            </a:r>
            <a:r>
              <a:rPr kumimoji="1" lang="en-US" altLang="ja-JP" sz="4000" dirty="0"/>
              <a:t>|</a:t>
            </a:r>
            <a:r>
              <a:rPr lang="ja-JP" altLang="en-US" sz="4000" dirty="0"/>
              <a:t>罹患</a:t>
            </a:r>
            <a:r>
              <a:rPr kumimoji="1" lang="en-US" altLang="ja-JP" sz="4000" dirty="0"/>
              <a:t>) = 0.70</a:t>
            </a:r>
          </a:p>
          <a:p>
            <a:r>
              <a:rPr kumimoji="1" lang="en-US" altLang="ja-JP" sz="4000" dirty="0"/>
              <a:t>P(</a:t>
            </a:r>
            <a:r>
              <a:rPr lang="ja-JP" altLang="en-US" sz="4000" dirty="0"/>
              <a:t>陰</a:t>
            </a:r>
            <a:r>
              <a:rPr kumimoji="1" lang="ja-JP" altLang="en-US" sz="4000" dirty="0"/>
              <a:t>性</a:t>
            </a:r>
            <a:r>
              <a:rPr kumimoji="1" lang="en-US" altLang="ja-JP" sz="4000" dirty="0"/>
              <a:t>) = P(</a:t>
            </a:r>
            <a:r>
              <a:rPr lang="ja-JP" altLang="en-US" sz="4000" dirty="0"/>
              <a:t>陰</a:t>
            </a:r>
            <a:r>
              <a:rPr kumimoji="1" lang="ja-JP" altLang="en-US" sz="4000" dirty="0"/>
              <a:t>性</a:t>
            </a:r>
            <a:r>
              <a:rPr kumimoji="1" lang="en-US" altLang="ja-JP" sz="4000" dirty="0"/>
              <a:t>|</a:t>
            </a:r>
            <a:r>
              <a:rPr kumimoji="1" lang="ja-JP" altLang="en-US" sz="4000" dirty="0"/>
              <a:t>罹患</a:t>
            </a:r>
            <a:r>
              <a:rPr kumimoji="1" lang="en-US" altLang="ja-JP" sz="4000" dirty="0"/>
              <a:t>) x P(</a:t>
            </a:r>
            <a:r>
              <a:rPr kumimoji="1" lang="ja-JP" altLang="en-US" sz="4000" dirty="0"/>
              <a:t>罹患</a:t>
            </a:r>
            <a:r>
              <a:rPr kumimoji="1" lang="en-US" altLang="ja-JP" sz="4000" dirty="0"/>
              <a:t>) + P(</a:t>
            </a:r>
            <a:r>
              <a:rPr lang="ja-JP" altLang="en-US" sz="4000" dirty="0"/>
              <a:t>陰</a:t>
            </a:r>
            <a:r>
              <a:rPr kumimoji="1" lang="ja-JP" altLang="en-US" sz="4000" dirty="0"/>
              <a:t>性</a:t>
            </a:r>
            <a:r>
              <a:rPr kumimoji="1" lang="en-US" altLang="ja-JP" sz="4000" dirty="0"/>
              <a:t>|</a:t>
            </a:r>
            <a:r>
              <a:rPr kumimoji="1" lang="ja-JP" altLang="en-US" sz="4000" dirty="0"/>
              <a:t>非罹患</a:t>
            </a:r>
            <a:r>
              <a:rPr kumimoji="1" lang="en-US" altLang="ja-JP" sz="4000" dirty="0"/>
              <a:t>) x P(</a:t>
            </a:r>
            <a:r>
              <a:rPr kumimoji="1" lang="ja-JP" altLang="en-US" sz="4000" dirty="0"/>
              <a:t>非罹患</a:t>
            </a:r>
            <a:r>
              <a:rPr kumimoji="1" lang="en-US" altLang="ja-JP" sz="4000" dirty="0"/>
              <a:t>)</a:t>
            </a:r>
          </a:p>
          <a:p>
            <a:pPr marL="0" indent="0">
              <a:buNone/>
            </a:pPr>
            <a:r>
              <a:rPr kumimoji="1" lang="en-US" altLang="ja-JP" sz="4000" dirty="0"/>
              <a:t>               = (1-0.70) x 0.005 + 0.99 x (1-0.005) = 0.98655</a:t>
            </a:r>
          </a:p>
          <a:p>
            <a:r>
              <a:rPr kumimoji="1" lang="ja-JP" altLang="en-US" sz="4000" dirty="0"/>
              <a:t>事後確率 </a:t>
            </a:r>
            <a:r>
              <a:rPr kumimoji="1" lang="en-US" altLang="ja-JP" sz="4000" dirty="0"/>
              <a:t>P(</a:t>
            </a:r>
            <a:r>
              <a:rPr kumimoji="1" lang="ja-JP" altLang="en-US" sz="4000" dirty="0"/>
              <a:t>非罹患</a:t>
            </a:r>
            <a:r>
              <a:rPr kumimoji="1" lang="en-US" altLang="ja-JP" sz="4000" dirty="0"/>
              <a:t>|</a:t>
            </a:r>
            <a:r>
              <a:rPr lang="ja-JP" altLang="en-US" sz="4000" dirty="0"/>
              <a:t>陰</a:t>
            </a:r>
            <a:r>
              <a:rPr kumimoji="1" lang="ja-JP" altLang="en-US" sz="4000" dirty="0"/>
              <a:t>性</a:t>
            </a:r>
            <a:r>
              <a:rPr kumimoji="1" lang="en-US" altLang="ja-JP" sz="4000" dirty="0"/>
              <a:t>)</a:t>
            </a:r>
          </a:p>
          <a:p>
            <a:pPr marL="0" indent="0">
              <a:buNone/>
            </a:pPr>
            <a:r>
              <a:rPr lang="en-US" altLang="ja-JP" sz="4000" dirty="0"/>
              <a:t>   </a:t>
            </a:r>
            <a:r>
              <a:rPr kumimoji="1" lang="en-US" altLang="ja-JP" sz="4000" dirty="0"/>
              <a:t> = P(</a:t>
            </a:r>
            <a:r>
              <a:rPr lang="ja-JP" altLang="en-US" sz="4000" dirty="0"/>
              <a:t>陰</a:t>
            </a:r>
            <a:r>
              <a:rPr kumimoji="1" lang="ja-JP" altLang="en-US" sz="4000" dirty="0"/>
              <a:t>性</a:t>
            </a:r>
            <a:r>
              <a:rPr kumimoji="1" lang="en-US" altLang="ja-JP" sz="4000" dirty="0"/>
              <a:t>|</a:t>
            </a:r>
            <a:r>
              <a:rPr lang="ja-JP" altLang="en-US" sz="4000" dirty="0"/>
              <a:t>非罹患</a:t>
            </a:r>
            <a:r>
              <a:rPr kumimoji="1" lang="en-US" altLang="ja-JP" sz="4000" dirty="0"/>
              <a:t>) x P(</a:t>
            </a:r>
            <a:r>
              <a:rPr lang="ja-JP" altLang="en-US" sz="4000" dirty="0"/>
              <a:t>非罹患</a:t>
            </a:r>
            <a:r>
              <a:rPr kumimoji="1" lang="en-US" altLang="ja-JP" sz="4000" dirty="0"/>
              <a:t>) / P(</a:t>
            </a:r>
            <a:r>
              <a:rPr lang="ja-JP" altLang="en-US" sz="4000" dirty="0"/>
              <a:t>陰</a:t>
            </a:r>
            <a:r>
              <a:rPr kumimoji="1" lang="ja-JP" altLang="en-US" sz="4000" dirty="0"/>
              <a:t>性</a:t>
            </a:r>
            <a:r>
              <a:rPr kumimoji="1" lang="en-US" altLang="ja-JP" sz="4000" dirty="0"/>
              <a:t>)</a:t>
            </a:r>
          </a:p>
          <a:p>
            <a:pPr marL="0" indent="0">
              <a:buNone/>
            </a:pPr>
            <a:r>
              <a:rPr lang="en-US" altLang="ja-JP" sz="4000" dirty="0"/>
              <a:t>    = 0.99 x (1-0.005) / 0.98655</a:t>
            </a:r>
          </a:p>
          <a:p>
            <a:pPr marL="0" indent="0">
              <a:buNone/>
            </a:pPr>
            <a:r>
              <a:rPr kumimoji="1" lang="en-US" altLang="ja-JP" sz="4000" dirty="0"/>
              <a:t>    = 0.99847… = </a:t>
            </a:r>
            <a:r>
              <a:rPr kumimoji="1" lang="en-US" altLang="ja-JP" sz="4000" b="1" dirty="0"/>
              <a:t>99.8</a:t>
            </a:r>
            <a:r>
              <a:rPr lang="en-US" altLang="ja-JP" sz="4000" b="1" dirty="0"/>
              <a:t>% (Ans.)</a:t>
            </a:r>
            <a:endParaRPr kumimoji="1" lang="ja-JP" altLang="en-US" sz="4000" b="1" dirty="0"/>
          </a:p>
        </p:txBody>
      </p:sp>
      <p:sp>
        <p:nvSpPr>
          <p:cNvPr id="4" name="フッター プレースホルダー 3">
            <a:extLst>
              <a:ext uri="{FF2B5EF4-FFF2-40B4-BE49-F238E27FC236}">
                <a16:creationId xmlns:a16="http://schemas.microsoft.com/office/drawing/2014/main" id="{626468D5-0CFD-4C18-8BD3-03DE215DA24D}"/>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a16="http://schemas.microsoft.com/office/drawing/2014/main" id="{F1B2548A-6711-4455-B1B0-82C5EE696947}"/>
              </a:ext>
            </a:extLst>
          </p:cNvPr>
          <p:cNvSpPr>
            <a:spLocks noGrp="1"/>
          </p:cNvSpPr>
          <p:nvPr>
            <p:ph type="sldNum" sz="quarter" idx="4"/>
          </p:nvPr>
        </p:nvSpPr>
        <p:spPr/>
        <p:txBody>
          <a:bodyPr/>
          <a:lstStyle/>
          <a:p>
            <a:pPr>
              <a:defRPr/>
            </a:pPr>
            <a:fld id="{E62AD30C-4FD0-4E41-9633-AA73C86D07D0}" type="slidenum">
              <a:rPr lang="ja-JP" altLang="en-US" smtClean="0"/>
              <a:pPr>
                <a:defRPr/>
              </a:pPr>
              <a:t>5</a:t>
            </a:fld>
            <a:endParaRPr lang="en-US" altLang="ja-JP" dirty="0"/>
          </a:p>
        </p:txBody>
      </p:sp>
      <p:sp>
        <p:nvSpPr>
          <p:cNvPr id="6" name="テキスト ボックス 5">
            <a:extLst>
              <a:ext uri="{FF2B5EF4-FFF2-40B4-BE49-F238E27FC236}">
                <a16:creationId xmlns:a16="http://schemas.microsoft.com/office/drawing/2014/main" id="{A57336E5-BCCA-486A-B35D-2DA6383CDB96}"/>
              </a:ext>
            </a:extLst>
          </p:cNvPr>
          <p:cNvSpPr txBox="1"/>
          <p:nvPr/>
        </p:nvSpPr>
        <p:spPr>
          <a:xfrm>
            <a:off x="695499" y="1469844"/>
            <a:ext cx="782587" cy="830997"/>
          </a:xfrm>
          <a:prstGeom prst="rect">
            <a:avLst/>
          </a:prstGeom>
          <a:noFill/>
        </p:spPr>
        <p:txBody>
          <a:bodyPr wrap="none" rtlCol="0">
            <a:spAutoFit/>
          </a:bodyPr>
          <a:lstStyle/>
          <a:p>
            <a:r>
              <a:rPr kumimoji="1" lang="en-US" altLang="ja-JP" sz="4800" dirty="0">
                <a:latin typeface="+mn-ea"/>
                <a:ea typeface="+mn-ea"/>
              </a:rPr>
              <a:t>2</a:t>
            </a:r>
            <a:r>
              <a:rPr lang="en-US" altLang="ja-JP" sz="4800" dirty="0">
                <a:latin typeface="+mn-ea"/>
                <a:ea typeface="+mn-ea"/>
              </a:rPr>
              <a:t>.</a:t>
            </a:r>
            <a:endParaRPr kumimoji="1" lang="ja-JP" altLang="en-US" sz="4800" dirty="0">
              <a:latin typeface="+mn-ea"/>
              <a:ea typeface="+mn-ea"/>
            </a:endParaRPr>
          </a:p>
        </p:txBody>
      </p:sp>
      <p:sp>
        <p:nvSpPr>
          <p:cNvPr id="7" name="テキスト ボックス 6">
            <a:extLst>
              <a:ext uri="{FF2B5EF4-FFF2-40B4-BE49-F238E27FC236}">
                <a16:creationId xmlns:a16="http://schemas.microsoft.com/office/drawing/2014/main" id="{780BF135-EC20-4F23-B28F-884D95D20540}"/>
              </a:ext>
            </a:extLst>
          </p:cNvPr>
          <p:cNvSpPr txBox="1"/>
          <p:nvPr/>
        </p:nvSpPr>
        <p:spPr>
          <a:xfrm>
            <a:off x="911523" y="4743103"/>
            <a:ext cx="2646878" cy="584775"/>
          </a:xfrm>
          <a:prstGeom prst="rect">
            <a:avLst/>
          </a:prstGeom>
          <a:noFill/>
        </p:spPr>
        <p:txBody>
          <a:bodyPr wrap="none" rtlCol="0">
            <a:spAutoFit/>
          </a:bodyPr>
          <a:lstStyle/>
          <a:p>
            <a:r>
              <a:rPr kumimoji="1" lang="ja-JP" altLang="en-US" sz="3200" dirty="0">
                <a:solidFill>
                  <a:srgbClr val="0000FF"/>
                </a:solidFill>
                <a:latin typeface="+mn-ea"/>
                <a:ea typeface="+mn-ea"/>
              </a:rPr>
              <a:t>全確率の公式</a:t>
            </a:r>
          </a:p>
        </p:txBody>
      </p:sp>
    </p:spTree>
    <p:extLst>
      <p:ext uri="{BB962C8B-B14F-4D97-AF65-F5344CB8AC3E}">
        <p14:creationId xmlns:p14="http://schemas.microsoft.com/office/powerpoint/2010/main" val="3903617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1BCE047-C9B1-4AFC-B578-F00DB7C5436A}"/>
              </a:ext>
            </a:extLst>
          </p:cNvPr>
          <p:cNvSpPr>
            <a:spLocks noGrp="1"/>
          </p:cNvSpPr>
          <p:nvPr>
            <p:ph idx="1"/>
          </p:nvPr>
        </p:nvSpPr>
        <p:spPr>
          <a:xfrm>
            <a:off x="152822" y="2473556"/>
            <a:ext cx="16999884" cy="6228693"/>
          </a:xfrm>
        </p:spPr>
        <p:txBody>
          <a:bodyPr>
            <a:normAutofit fontScale="92500" lnSpcReduction="10000"/>
          </a:bodyPr>
          <a:lstStyle/>
          <a:p>
            <a:r>
              <a:rPr kumimoji="1" lang="ja-JP" altLang="en-US" sz="4000" dirty="0"/>
              <a:t>事前確率 </a:t>
            </a:r>
            <a:r>
              <a:rPr kumimoji="1" lang="en-US" altLang="ja-JP" sz="4000" dirty="0"/>
              <a:t>P(</a:t>
            </a:r>
            <a:r>
              <a:rPr kumimoji="1" lang="ja-JP" altLang="en-US" sz="4000" dirty="0"/>
              <a:t>罹患</a:t>
            </a:r>
            <a:r>
              <a:rPr kumimoji="1" lang="en-US" altLang="ja-JP" sz="4000" dirty="0"/>
              <a:t>) = 1 / </a:t>
            </a:r>
            <a:r>
              <a:rPr lang="en-US" altLang="ja-JP" sz="4000" dirty="0"/>
              <a:t>1</a:t>
            </a:r>
            <a:r>
              <a:rPr kumimoji="1" lang="en-US" altLang="ja-JP" sz="4000" dirty="0"/>
              <a:t>0 = 0.1</a:t>
            </a:r>
          </a:p>
          <a:p>
            <a:r>
              <a:rPr kumimoji="1" lang="ja-JP" altLang="en-US" sz="4000" dirty="0"/>
              <a:t>尤度 </a:t>
            </a:r>
            <a:r>
              <a:rPr kumimoji="1" lang="en-US" altLang="ja-JP" sz="4000" dirty="0"/>
              <a:t>P(</a:t>
            </a:r>
            <a:r>
              <a:rPr lang="ja-JP" altLang="en-US" sz="4000" dirty="0"/>
              <a:t>陽性</a:t>
            </a:r>
            <a:r>
              <a:rPr kumimoji="1" lang="en-US" altLang="ja-JP" sz="4000" dirty="0"/>
              <a:t>|</a:t>
            </a:r>
            <a:r>
              <a:rPr lang="ja-JP" altLang="en-US" sz="4000" dirty="0"/>
              <a:t>罹患</a:t>
            </a:r>
            <a:r>
              <a:rPr kumimoji="1" lang="en-US" altLang="ja-JP" sz="4000" dirty="0"/>
              <a:t>) = 0.70</a:t>
            </a:r>
          </a:p>
          <a:p>
            <a:r>
              <a:rPr kumimoji="1" lang="en-US" altLang="ja-JP" sz="4000" dirty="0"/>
              <a:t>P(</a:t>
            </a:r>
            <a:r>
              <a:rPr kumimoji="1" lang="ja-JP" altLang="en-US" sz="4000" dirty="0"/>
              <a:t>陽性</a:t>
            </a:r>
            <a:r>
              <a:rPr kumimoji="1" lang="en-US" altLang="ja-JP" sz="4000" dirty="0"/>
              <a:t>) = P(</a:t>
            </a:r>
            <a:r>
              <a:rPr kumimoji="1" lang="ja-JP" altLang="en-US" sz="4000" dirty="0"/>
              <a:t>陽性</a:t>
            </a:r>
            <a:r>
              <a:rPr kumimoji="1" lang="en-US" altLang="ja-JP" sz="4000" dirty="0"/>
              <a:t>|</a:t>
            </a:r>
            <a:r>
              <a:rPr kumimoji="1" lang="ja-JP" altLang="en-US" sz="4000" dirty="0"/>
              <a:t>罹患</a:t>
            </a:r>
            <a:r>
              <a:rPr kumimoji="1" lang="en-US" altLang="ja-JP" sz="4000" dirty="0"/>
              <a:t>) x P(</a:t>
            </a:r>
            <a:r>
              <a:rPr kumimoji="1" lang="ja-JP" altLang="en-US" sz="4000" dirty="0"/>
              <a:t>罹患</a:t>
            </a:r>
            <a:r>
              <a:rPr kumimoji="1" lang="en-US" altLang="ja-JP" sz="4000" dirty="0"/>
              <a:t>) + P(</a:t>
            </a:r>
            <a:r>
              <a:rPr kumimoji="1" lang="ja-JP" altLang="en-US" sz="4000" dirty="0"/>
              <a:t>陽性</a:t>
            </a:r>
            <a:r>
              <a:rPr kumimoji="1" lang="en-US" altLang="ja-JP" sz="4000" dirty="0"/>
              <a:t>|</a:t>
            </a:r>
            <a:r>
              <a:rPr kumimoji="1" lang="ja-JP" altLang="en-US" sz="4000" dirty="0"/>
              <a:t>非罹患</a:t>
            </a:r>
            <a:r>
              <a:rPr kumimoji="1" lang="en-US" altLang="ja-JP" sz="4000" dirty="0"/>
              <a:t>) x P(</a:t>
            </a:r>
            <a:r>
              <a:rPr kumimoji="1" lang="ja-JP" altLang="en-US" sz="4000" dirty="0"/>
              <a:t>非罹患</a:t>
            </a:r>
            <a:r>
              <a:rPr kumimoji="1" lang="en-US" altLang="ja-JP" sz="4000" dirty="0"/>
              <a:t>)</a:t>
            </a:r>
          </a:p>
          <a:p>
            <a:pPr marL="0" indent="0">
              <a:buNone/>
            </a:pPr>
            <a:r>
              <a:rPr kumimoji="1" lang="en-US" altLang="ja-JP" sz="4000" dirty="0"/>
              <a:t>               = 0.70 x 0.1 + (1-0.99) x (1-0.1) = 0.079</a:t>
            </a:r>
          </a:p>
          <a:p>
            <a:r>
              <a:rPr kumimoji="1" lang="ja-JP" altLang="en-US" sz="4000" dirty="0"/>
              <a:t>事後確率 </a:t>
            </a:r>
            <a:r>
              <a:rPr kumimoji="1" lang="en-US" altLang="ja-JP" sz="4000" dirty="0"/>
              <a:t>P(</a:t>
            </a:r>
            <a:r>
              <a:rPr kumimoji="1" lang="ja-JP" altLang="en-US" sz="4000" dirty="0"/>
              <a:t>罹患</a:t>
            </a:r>
            <a:r>
              <a:rPr kumimoji="1" lang="en-US" altLang="ja-JP" sz="4000" dirty="0"/>
              <a:t>|</a:t>
            </a:r>
            <a:r>
              <a:rPr kumimoji="1" lang="ja-JP" altLang="en-US" sz="4000" dirty="0"/>
              <a:t>陽性</a:t>
            </a:r>
            <a:r>
              <a:rPr kumimoji="1" lang="en-US" altLang="ja-JP" sz="4000" dirty="0"/>
              <a:t>)</a:t>
            </a:r>
          </a:p>
          <a:p>
            <a:pPr marL="0" indent="0">
              <a:buNone/>
            </a:pPr>
            <a:r>
              <a:rPr lang="en-US" altLang="ja-JP" sz="4000" dirty="0"/>
              <a:t>   </a:t>
            </a:r>
            <a:r>
              <a:rPr kumimoji="1" lang="en-US" altLang="ja-JP" sz="4000" dirty="0"/>
              <a:t> = P(</a:t>
            </a:r>
            <a:r>
              <a:rPr kumimoji="1" lang="ja-JP" altLang="en-US" sz="4000" dirty="0"/>
              <a:t>陽性</a:t>
            </a:r>
            <a:r>
              <a:rPr kumimoji="1" lang="en-US" altLang="ja-JP" sz="4000" dirty="0"/>
              <a:t>|</a:t>
            </a:r>
            <a:r>
              <a:rPr kumimoji="1" lang="ja-JP" altLang="en-US" sz="4000" dirty="0"/>
              <a:t>罹患</a:t>
            </a:r>
            <a:r>
              <a:rPr kumimoji="1" lang="en-US" altLang="ja-JP" sz="4000" dirty="0"/>
              <a:t>) x P(</a:t>
            </a:r>
            <a:r>
              <a:rPr kumimoji="1" lang="ja-JP" altLang="en-US" sz="4000" dirty="0"/>
              <a:t>罹患</a:t>
            </a:r>
            <a:r>
              <a:rPr kumimoji="1" lang="en-US" altLang="ja-JP" sz="4000" dirty="0"/>
              <a:t>) / P(</a:t>
            </a:r>
            <a:r>
              <a:rPr kumimoji="1" lang="ja-JP" altLang="en-US" sz="4000" dirty="0"/>
              <a:t>陽性</a:t>
            </a:r>
            <a:r>
              <a:rPr kumimoji="1" lang="en-US" altLang="ja-JP" sz="4000" dirty="0"/>
              <a:t>)</a:t>
            </a:r>
          </a:p>
          <a:p>
            <a:pPr marL="0" indent="0">
              <a:buNone/>
            </a:pPr>
            <a:r>
              <a:rPr lang="en-US" altLang="ja-JP" sz="4000" dirty="0"/>
              <a:t>    = 0.70 x 0.1 / 0.079</a:t>
            </a:r>
          </a:p>
          <a:p>
            <a:pPr marL="0" indent="0">
              <a:buNone/>
            </a:pPr>
            <a:r>
              <a:rPr kumimoji="1" lang="en-US" altLang="ja-JP" sz="4000" dirty="0"/>
              <a:t>    = 0.88607… = </a:t>
            </a:r>
            <a:r>
              <a:rPr lang="en-US" altLang="ja-JP" sz="4000" b="1" dirty="0"/>
              <a:t>88.6% (Ans.)</a:t>
            </a:r>
            <a:endParaRPr kumimoji="1" lang="ja-JP" altLang="en-US" sz="4000" b="1" dirty="0"/>
          </a:p>
        </p:txBody>
      </p:sp>
      <p:sp>
        <p:nvSpPr>
          <p:cNvPr id="4" name="フッター プレースホルダー 3">
            <a:extLst>
              <a:ext uri="{FF2B5EF4-FFF2-40B4-BE49-F238E27FC236}">
                <a16:creationId xmlns:a16="http://schemas.microsoft.com/office/drawing/2014/main" id="{626468D5-0CFD-4C18-8BD3-03DE215DA24D}"/>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a16="http://schemas.microsoft.com/office/drawing/2014/main" id="{F1B2548A-6711-4455-B1B0-82C5EE696947}"/>
              </a:ext>
            </a:extLst>
          </p:cNvPr>
          <p:cNvSpPr>
            <a:spLocks noGrp="1"/>
          </p:cNvSpPr>
          <p:nvPr>
            <p:ph type="sldNum" sz="quarter" idx="4"/>
          </p:nvPr>
        </p:nvSpPr>
        <p:spPr/>
        <p:txBody>
          <a:bodyPr/>
          <a:lstStyle/>
          <a:p>
            <a:pPr>
              <a:defRPr/>
            </a:pPr>
            <a:fld id="{E62AD30C-4FD0-4E41-9633-AA73C86D07D0}" type="slidenum">
              <a:rPr lang="ja-JP" altLang="en-US" smtClean="0"/>
              <a:pPr>
                <a:defRPr/>
              </a:pPr>
              <a:t>6</a:t>
            </a:fld>
            <a:endParaRPr lang="en-US" altLang="ja-JP" dirty="0"/>
          </a:p>
        </p:txBody>
      </p:sp>
      <p:sp>
        <p:nvSpPr>
          <p:cNvPr id="6" name="テキスト ボックス 5">
            <a:extLst>
              <a:ext uri="{FF2B5EF4-FFF2-40B4-BE49-F238E27FC236}">
                <a16:creationId xmlns:a16="http://schemas.microsoft.com/office/drawing/2014/main" id="{A57336E5-BCCA-486A-B35D-2DA6383CDB96}"/>
              </a:ext>
            </a:extLst>
          </p:cNvPr>
          <p:cNvSpPr txBox="1"/>
          <p:nvPr/>
        </p:nvSpPr>
        <p:spPr>
          <a:xfrm>
            <a:off x="695499" y="1469844"/>
            <a:ext cx="1436612" cy="830997"/>
          </a:xfrm>
          <a:prstGeom prst="rect">
            <a:avLst/>
          </a:prstGeom>
          <a:noFill/>
        </p:spPr>
        <p:txBody>
          <a:bodyPr wrap="none" rtlCol="0">
            <a:spAutoFit/>
          </a:bodyPr>
          <a:lstStyle/>
          <a:p>
            <a:r>
              <a:rPr lang="en-US" altLang="ja-JP" sz="4800" dirty="0">
                <a:latin typeface="+mn-ea"/>
                <a:ea typeface="+mn-ea"/>
              </a:rPr>
              <a:t>3-1.</a:t>
            </a:r>
            <a:endParaRPr kumimoji="1" lang="ja-JP" altLang="en-US" sz="4800" dirty="0">
              <a:latin typeface="+mn-ea"/>
              <a:ea typeface="+mn-ea"/>
            </a:endParaRPr>
          </a:p>
        </p:txBody>
      </p:sp>
      <p:sp>
        <p:nvSpPr>
          <p:cNvPr id="7" name="テキスト ボックス 6">
            <a:extLst>
              <a:ext uri="{FF2B5EF4-FFF2-40B4-BE49-F238E27FC236}">
                <a16:creationId xmlns:a16="http://schemas.microsoft.com/office/drawing/2014/main" id="{780BF135-EC20-4F23-B28F-884D95D20540}"/>
              </a:ext>
            </a:extLst>
          </p:cNvPr>
          <p:cNvSpPr txBox="1"/>
          <p:nvPr/>
        </p:nvSpPr>
        <p:spPr>
          <a:xfrm>
            <a:off x="911523" y="4743103"/>
            <a:ext cx="2646878" cy="584775"/>
          </a:xfrm>
          <a:prstGeom prst="rect">
            <a:avLst/>
          </a:prstGeom>
          <a:noFill/>
        </p:spPr>
        <p:txBody>
          <a:bodyPr wrap="none" rtlCol="0">
            <a:spAutoFit/>
          </a:bodyPr>
          <a:lstStyle/>
          <a:p>
            <a:r>
              <a:rPr kumimoji="1" lang="ja-JP" altLang="en-US" sz="3200" dirty="0">
                <a:solidFill>
                  <a:srgbClr val="0000FF"/>
                </a:solidFill>
                <a:latin typeface="+mn-ea"/>
                <a:ea typeface="+mn-ea"/>
              </a:rPr>
              <a:t>全確率の公式</a:t>
            </a:r>
          </a:p>
        </p:txBody>
      </p:sp>
    </p:spTree>
    <p:extLst>
      <p:ext uri="{BB962C8B-B14F-4D97-AF65-F5344CB8AC3E}">
        <p14:creationId xmlns:p14="http://schemas.microsoft.com/office/powerpoint/2010/main" val="4191978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1BCE047-C9B1-4AFC-B578-F00DB7C5436A}"/>
              </a:ext>
            </a:extLst>
          </p:cNvPr>
          <p:cNvSpPr>
            <a:spLocks noGrp="1"/>
          </p:cNvSpPr>
          <p:nvPr>
            <p:ph idx="1"/>
          </p:nvPr>
        </p:nvSpPr>
        <p:spPr>
          <a:xfrm>
            <a:off x="152822" y="2473556"/>
            <a:ext cx="16999884" cy="6228693"/>
          </a:xfrm>
        </p:spPr>
        <p:txBody>
          <a:bodyPr>
            <a:normAutofit fontScale="92500" lnSpcReduction="10000"/>
          </a:bodyPr>
          <a:lstStyle/>
          <a:p>
            <a:r>
              <a:rPr kumimoji="1" lang="ja-JP" altLang="en-US" sz="4000" dirty="0"/>
              <a:t>事前確率 </a:t>
            </a:r>
            <a:r>
              <a:rPr kumimoji="1" lang="en-US" altLang="ja-JP" sz="4000" dirty="0"/>
              <a:t>P(</a:t>
            </a:r>
            <a:r>
              <a:rPr kumimoji="1" lang="ja-JP" altLang="en-US" sz="4000" dirty="0"/>
              <a:t>罹患</a:t>
            </a:r>
            <a:r>
              <a:rPr kumimoji="1" lang="en-US" altLang="ja-JP" sz="4000" dirty="0"/>
              <a:t>) = 1 / </a:t>
            </a:r>
            <a:r>
              <a:rPr lang="en-US" altLang="ja-JP" sz="4000" dirty="0"/>
              <a:t>1</a:t>
            </a:r>
            <a:r>
              <a:rPr kumimoji="1" lang="en-US" altLang="ja-JP" sz="4000" dirty="0"/>
              <a:t>0 = 0.1</a:t>
            </a:r>
          </a:p>
          <a:p>
            <a:r>
              <a:rPr kumimoji="1" lang="ja-JP" altLang="en-US" sz="4000" dirty="0"/>
              <a:t>尤度 </a:t>
            </a:r>
            <a:r>
              <a:rPr kumimoji="1" lang="en-US" altLang="ja-JP" sz="4000" dirty="0"/>
              <a:t>P(</a:t>
            </a:r>
            <a:r>
              <a:rPr lang="ja-JP" altLang="en-US" sz="4000" dirty="0"/>
              <a:t>陽性</a:t>
            </a:r>
            <a:r>
              <a:rPr kumimoji="1" lang="en-US" altLang="ja-JP" sz="4000" dirty="0"/>
              <a:t>|</a:t>
            </a:r>
            <a:r>
              <a:rPr lang="ja-JP" altLang="en-US" sz="4000" dirty="0"/>
              <a:t>罹患</a:t>
            </a:r>
            <a:r>
              <a:rPr kumimoji="1" lang="en-US" altLang="ja-JP" sz="4000" dirty="0"/>
              <a:t>) = 0.70</a:t>
            </a:r>
          </a:p>
          <a:p>
            <a:r>
              <a:rPr kumimoji="1" lang="en-US" altLang="ja-JP" sz="4000" dirty="0"/>
              <a:t>P(</a:t>
            </a:r>
            <a:r>
              <a:rPr lang="ja-JP" altLang="en-US" sz="4000" dirty="0"/>
              <a:t>陰</a:t>
            </a:r>
            <a:r>
              <a:rPr kumimoji="1" lang="ja-JP" altLang="en-US" sz="4000" dirty="0"/>
              <a:t>性</a:t>
            </a:r>
            <a:r>
              <a:rPr kumimoji="1" lang="en-US" altLang="ja-JP" sz="4000" dirty="0"/>
              <a:t>) = P(</a:t>
            </a:r>
            <a:r>
              <a:rPr lang="ja-JP" altLang="en-US" sz="4000" dirty="0"/>
              <a:t>陰</a:t>
            </a:r>
            <a:r>
              <a:rPr kumimoji="1" lang="ja-JP" altLang="en-US" sz="4000" dirty="0"/>
              <a:t>性</a:t>
            </a:r>
            <a:r>
              <a:rPr kumimoji="1" lang="en-US" altLang="ja-JP" sz="4000" dirty="0"/>
              <a:t>|</a:t>
            </a:r>
            <a:r>
              <a:rPr kumimoji="1" lang="ja-JP" altLang="en-US" sz="4000" dirty="0"/>
              <a:t>罹患</a:t>
            </a:r>
            <a:r>
              <a:rPr kumimoji="1" lang="en-US" altLang="ja-JP" sz="4000" dirty="0"/>
              <a:t>) x P(</a:t>
            </a:r>
            <a:r>
              <a:rPr kumimoji="1" lang="ja-JP" altLang="en-US" sz="4000" dirty="0"/>
              <a:t>罹患</a:t>
            </a:r>
            <a:r>
              <a:rPr kumimoji="1" lang="en-US" altLang="ja-JP" sz="4000" dirty="0"/>
              <a:t>) + P(</a:t>
            </a:r>
            <a:r>
              <a:rPr lang="ja-JP" altLang="en-US" sz="4000" dirty="0"/>
              <a:t>陰</a:t>
            </a:r>
            <a:r>
              <a:rPr kumimoji="1" lang="ja-JP" altLang="en-US" sz="4000" dirty="0"/>
              <a:t>性</a:t>
            </a:r>
            <a:r>
              <a:rPr kumimoji="1" lang="en-US" altLang="ja-JP" sz="4000" dirty="0"/>
              <a:t>|</a:t>
            </a:r>
            <a:r>
              <a:rPr kumimoji="1" lang="ja-JP" altLang="en-US" sz="4000" dirty="0"/>
              <a:t>非罹患</a:t>
            </a:r>
            <a:r>
              <a:rPr kumimoji="1" lang="en-US" altLang="ja-JP" sz="4000" dirty="0"/>
              <a:t>) x P(</a:t>
            </a:r>
            <a:r>
              <a:rPr kumimoji="1" lang="ja-JP" altLang="en-US" sz="4000" dirty="0"/>
              <a:t>非罹患</a:t>
            </a:r>
            <a:r>
              <a:rPr kumimoji="1" lang="en-US" altLang="ja-JP" sz="4000" dirty="0"/>
              <a:t>)</a:t>
            </a:r>
          </a:p>
          <a:p>
            <a:pPr marL="0" indent="0">
              <a:buNone/>
            </a:pPr>
            <a:r>
              <a:rPr kumimoji="1" lang="en-US" altLang="ja-JP" sz="4000" dirty="0"/>
              <a:t>               = (1-0.70) x 0.1 + 0.99 x (1-0.1) = 0.921</a:t>
            </a:r>
          </a:p>
          <a:p>
            <a:r>
              <a:rPr kumimoji="1" lang="ja-JP" altLang="en-US" sz="4000" dirty="0"/>
              <a:t>事後確率 </a:t>
            </a:r>
            <a:r>
              <a:rPr kumimoji="1" lang="en-US" altLang="ja-JP" sz="4000" dirty="0"/>
              <a:t>P(</a:t>
            </a:r>
            <a:r>
              <a:rPr kumimoji="1" lang="ja-JP" altLang="en-US" sz="4000" dirty="0"/>
              <a:t>非罹患</a:t>
            </a:r>
            <a:r>
              <a:rPr kumimoji="1" lang="en-US" altLang="ja-JP" sz="4000" dirty="0"/>
              <a:t>|</a:t>
            </a:r>
            <a:r>
              <a:rPr lang="ja-JP" altLang="en-US" sz="4000" dirty="0"/>
              <a:t>陰</a:t>
            </a:r>
            <a:r>
              <a:rPr kumimoji="1" lang="ja-JP" altLang="en-US" sz="4000" dirty="0"/>
              <a:t>性</a:t>
            </a:r>
            <a:r>
              <a:rPr kumimoji="1" lang="en-US" altLang="ja-JP" sz="4000" dirty="0"/>
              <a:t>)</a:t>
            </a:r>
          </a:p>
          <a:p>
            <a:pPr marL="0" indent="0">
              <a:buNone/>
            </a:pPr>
            <a:r>
              <a:rPr lang="en-US" altLang="ja-JP" sz="4000" dirty="0"/>
              <a:t>   </a:t>
            </a:r>
            <a:r>
              <a:rPr kumimoji="1" lang="en-US" altLang="ja-JP" sz="4000" dirty="0"/>
              <a:t> = P(</a:t>
            </a:r>
            <a:r>
              <a:rPr lang="ja-JP" altLang="en-US" sz="4000" dirty="0"/>
              <a:t>陰</a:t>
            </a:r>
            <a:r>
              <a:rPr kumimoji="1" lang="ja-JP" altLang="en-US" sz="4000" dirty="0"/>
              <a:t>性</a:t>
            </a:r>
            <a:r>
              <a:rPr kumimoji="1" lang="en-US" altLang="ja-JP" sz="4000" dirty="0"/>
              <a:t>|</a:t>
            </a:r>
            <a:r>
              <a:rPr lang="ja-JP" altLang="en-US" sz="4000" dirty="0"/>
              <a:t>非罹患</a:t>
            </a:r>
            <a:r>
              <a:rPr kumimoji="1" lang="en-US" altLang="ja-JP" sz="4000" dirty="0"/>
              <a:t>) x P(</a:t>
            </a:r>
            <a:r>
              <a:rPr lang="ja-JP" altLang="en-US" sz="4000" dirty="0"/>
              <a:t>非罹患</a:t>
            </a:r>
            <a:r>
              <a:rPr kumimoji="1" lang="en-US" altLang="ja-JP" sz="4000" dirty="0"/>
              <a:t>) / P(</a:t>
            </a:r>
            <a:r>
              <a:rPr lang="ja-JP" altLang="en-US" sz="4000" dirty="0"/>
              <a:t>陰</a:t>
            </a:r>
            <a:r>
              <a:rPr kumimoji="1" lang="ja-JP" altLang="en-US" sz="4000" dirty="0"/>
              <a:t>性</a:t>
            </a:r>
            <a:r>
              <a:rPr kumimoji="1" lang="en-US" altLang="ja-JP" sz="4000" dirty="0"/>
              <a:t>)</a:t>
            </a:r>
          </a:p>
          <a:p>
            <a:pPr marL="0" indent="0">
              <a:buNone/>
            </a:pPr>
            <a:r>
              <a:rPr lang="en-US" altLang="ja-JP" sz="4000" dirty="0"/>
              <a:t>    = 0.99 x (1-0.1) / 0.921</a:t>
            </a:r>
          </a:p>
          <a:p>
            <a:pPr marL="0" indent="0">
              <a:buNone/>
            </a:pPr>
            <a:r>
              <a:rPr kumimoji="1" lang="en-US" altLang="ja-JP" sz="4000" dirty="0"/>
              <a:t>    = 0.96742… = </a:t>
            </a:r>
            <a:r>
              <a:rPr lang="en-US" altLang="ja-JP" sz="4000" b="1" dirty="0"/>
              <a:t>96.7% (Ans.)</a:t>
            </a:r>
            <a:endParaRPr kumimoji="1" lang="ja-JP" altLang="en-US" sz="4000" b="1" dirty="0"/>
          </a:p>
        </p:txBody>
      </p:sp>
      <p:sp>
        <p:nvSpPr>
          <p:cNvPr id="4" name="フッター プレースホルダー 3">
            <a:extLst>
              <a:ext uri="{FF2B5EF4-FFF2-40B4-BE49-F238E27FC236}">
                <a16:creationId xmlns:a16="http://schemas.microsoft.com/office/drawing/2014/main" id="{626468D5-0CFD-4C18-8BD3-03DE215DA24D}"/>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a16="http://schemas.microsoft.com/office/drawing/2014/main" id="{F1B2548A-6711-4455-B1B0-82C5EE696947}"/>
              </a:ext>
            </a:extLst>
          </p:cNvPr>
          <p:cNvSpPr>
            <a:spLocks noGrp="1"/>
          </p:cNvSpPr>
          <p:nvPr>
            <p:ph type="sldNum" sz="quarter" idx="4"/>
          </p:nvPr>
        </p:nvSpPr>
        <p:spPr/>
        <p:txBody>
          <a:bodyPr/>
          <a:lstStyle/>
          <a:p>
            <a:pPr>
              <a:defRPr/>
            </a:pPr>
            <a:fld id="{E62AD30C-4FD0-4E41-9633-AA73C86D07D0}" type="slidenum">
              <a:rPr lang="ja-JP" altLang="en-US" smtClean="0"/>
              <a:pPr>
                <a:defRPr/>
              </a:pPr>
              <a:t>7</a:t>
            </a:fld>
            <a:endParaRPr lang="en-US" altLang="ja-JP" dirty="0"/>
          </a:p>
        </p:txBody>
      </p:sp>
      <p:sp>
        <p:nvSpPr>
          <p:cNvPr id="6" name="テキスト ボックス 5">
            <a:extLst>
              <a:ext uri="{FF2B5EF4-FFF2-40B4-BE49-F238E27FC236}">
                <a16:creationId xmlns:a16="http://schemas.microsoft.com/office/drawing/2014/main" id="{A57336E5-BCCA-486A-B35D-2DA6383CDB96}"/>
              </a:ext>
            </a:extLst>
          </p:cNvPr>
          <p:cNvSpPr txBox="1"/>
          <p:nvPr/>
        </p:nvSpPr>
        <p:spPr>
          <a:xfrm>
            <a:off x="695499" y="1469844"/>
            <a:ext cx="1436612" cy="830997"/>
          </a:xfrm>
          <a:prstGeom prst="rect">
            <a:avLst/>
          </a:prstGeom>
          <a:noFill/>
        </p:spPr>
        <p:txBody>
          <a:bodyPr wrap="none" rtlCol="0">
            <a:spAutoFit/>
          </a:bodyPr>
          <a:lstStyle/>
          <a:p>
            <a:r>
              <a:rPr lang="en-US" altLang="ja-JP" sz="4800" dirty="0">
                <a:latin typeface="+mn-ea"/>
                <a:ea typeface="+mn-ea"/>
              </a:rPr>
              <a:t>3-2.</a:t>
            </a:r>
            <a:endParaRPr kumimoji="1" lang="ja-JP" altLang="en-US" sz="4800" dirty="0">
              <a:latin typeface="+mn-ea"/>
              <a:ea typeface="+mn-ea"/>
            </a:endParaRPr>
          </a:p>
        </p:txBody>
      </p:sp>
      <p:sp>
        <p:nvSpPr>
          <p:cNvPr id="7" name="テキスト ボックス 6">
            <a:extLst>
              <a:ext uri="{FF2B5EF4-FFF2-40B4-BE49-F238E27FC236}">
                <a16:creationId xmlns:a16="http://schemas.microsoft.com/office/drawing/2014/main" id="{780BF135-EC20-4F23-B28F-884D95D20540}"/>
              </a:ext>
            </a:extLst>
          </p:cNvPr>
          <p:cNvSpPr txBox="1"/>
          <p:nvPr/>
        </p:nvSpPr>
        <p:spPr>
          <a:xfrm>
            <a:off x="911523" y="4743103"/>
            <a:ext cx="2646878" cy="584775"/>
          </a:xfrm>
          <a:prstGeom prst="rect">
            <a:avLst/>
          </a:prstGeom>
          <a:noFill/>
        </p:spPr>
        <p:txBody>
          <a:bodyPr wrap="none" rtlCol="0">
            <a:spAutoFit/>
          </a:bodyPr>
          <a:lstStyle/>
          <a:p>
            <a:r>
              <a:rPr kumimoji="1" lang="ja-JP" altLang="en-US" sz="3200" dirty="0">
                <a:solidFill>
                  <a:srgbClr val="0000FF"/>
                </a:solidFill>
                <a:latin typeface="+mn-ea"/>
                <a:ea typeface="+mn-ea"/>
              </a:rPr>
              <a:t>全確率の公式</a:t>
            </a:r>
          </a:p>
        </p:txBody>
      </p:sp>
    </p:spTree>
    <p:extLst>
      <p:ext uri="{BB962C8B-B14F-4D97-AF65-F5344CB8AC3E}">
        <p14:creationId xmlns:p14="http://schemas.microsoft.com/office/powerpoint/2010/main" val="884001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1BCE047-C9B1-4AFC-B578-F00DB7C5436A}"/>
              </a:ext>
            </a:extLst>
          </p:cNvPr>
          <p:cNvSpPr>
            <a:spLocks noGrp="1"/>
          </p:cNvSpPr>
          <p:nvPr>
            <p:ph idx="1"/>
          </p:nvPr>
        </p:nvSpPr>
        <p:spPr>
          <a:xfrm>
            <a:off x="152822" y="2473556"/>
            <a:ext cx="16999884" cy="6228693"/>
          </a:xfrm>
        </p:spPr>
        <p:txBody>
          <a:bodyPr>
            <a:normAutofit fontScale="92500" lnSpcReduction="10000"/>
          </a:bodyPr>
          <a:lstStyle/>
          <a:p>
            <a:r>
              <a:rPr kumimoji="1" lang="ja-JP" altLang="en-US" sz="4000" dirty="0"/>
              <a:t>事前確率 </a:t>
            </a:r>
            <a:r>
              <a:rPr lang="en-US" altLang="ja-JP" sz="4000" dirty="0"/>
              <a:t>P(</a:t>
            </a:r>
            <a:r>
              <a:rPr lang="ja-JP" altLang="en-US" sz="4000" dirty="0"/>
              <a:t>罹患</a:t>
            </a:r>
            <a:r>
              <a:rPr lang="en-US" altLang="ja-JP" sz="4000" dirty="0"/>
              <a:t>) = 1 - 0.96742 … = 0.03258…</a:t>
            </a:r>
            <a:endParaRPr kumimoji="1" lang="en-US" altLang="ja-JP" sz="4000" dirty="0"/>
          </a:p>
          <a:p>
            <a:r>
              <a:rPr kumimoji="1" lang="ja-JP" altLang="en-US" sz="4000" dirty="0"/>
              <a:t>尤度 </a:t>
            </a:r>
            <a:r>
              <a:rPr kumimoji="1" lang="en-US" altLang="ja-JP" sz="4000" dirty="0"/>
              <a:t>P(</a:t>
            </a:r>
            <a:r>
              <a:rPr lang="ja-JP" altLang="en-US" sz="4000" dirty="0"/>
              <a:t>陽性</a:t>
            </a:r>
            <a:r>
              <a:rPr kumimoji="1" lang="en-US" altLang="ja-JP" sz="4000" dirty="0"/>
              <a:t>|</a:t>
            </a:r>
            <a:r>
              <a:rPr lang="ja-JP" altLang="en-US" sz="4000" dirty="0"/>
              <a:t>罹患</a:t>
            </a:r>
            <a:r>
              <a:rPr kumimoji="1" lang="en-US" altLang="ja-JP" sz="4000" dirty="0"/>
              <a:t>) = 0.70</a:t>
            </a:r>
          </a:p>
          <a:p>
            <a:r>
              <a:rPr kumimoji="1" lang="en-US" altLang="ja-JP" sz="4000" dirty="0"/>
              <a:t>P(</a:t>
            </a:r>
            <a:r>
              <a:rPr lang="ja-JP" altLang="en-US" sz="4000" dirty="0"/>
              <a:t>陰</a:t>
            </a:r>
            <a:r>
              <a:rPr kumimoji="1" lang="ja-JP" altLang="en-US" sz="4000" dirty="0"/>
              <a:t>性</a:t>
            </a:r>
            <a:r>
              <a:rPr kumimoji="1" lang="en-US" altLang="ja-JP" sz="4000" dirty="0"/>
              <a:t>) = P(</a:t>
            </a:r>
            <a:r>
              <a:rPr lang="ja-JP" altLang="en-US" sz="4000" dirty="0"/>
              <a:t>陰</a:t>
            </a:r>
            <a:r>
              <a:rPr kumimoji="1" lang="ja-JP" altLang="en-US" sz="4000" dirty="0"/>
              <a:t>性</a:t>
            </a:r>
            <a:r>
              <a:rPr kumimoji="1" lang="en-US" altLang="ja-JP" sz="4000" dirty="0"/>
              <a:t>|</a:t>
            </a:r>
            <a:r>
              <a:rPr kumimoji="1" lang="ja-JP" altLang="en-US" sz="4000" dirty="0"/>
              <a:t>罹患</a:t>
            </a:r>
            <a:r>
              <a:rPr kumimoji="1" lang="en-US" altLang="ja-JP" sz="4000" dirty="0"/>
              <a:t>) x P(</a:t>
            </a:r>
            <a:r>
              <a:rPr kumimoji="1" lang="ja-JP" altLang="en-US" sz="4000" dirty="0"/>
              <a:t>罹患</a:t>
            </a:r>
            <a:r>
              <a:rPr kumimoji="1" lang="en-US" altLang="ja-JP" sz="4000" dirty="0"/>
              <a:t>) + P(</a:t>
            </a:r>
            <a:r>
              <a:rPr lang="ja-JP" altLang="en-US" sz="4000" dirty="0"/>
              <a:t>陰</a:t>
            </a:r>
            <a:r>
              <a:rPr kumimoji="1" lang="ja-JP" altLang="en-US" sz="4000" dirty="0"/>
              <a:t>性</a:t>
            </a:r>
            <a:r>
              <a:rPr kumimoji="1" lang="en-US" altLang="ja-JP" sz="4000" dirty="0"/>
              <a:t>|</a:t>
            </a:r>
            <a:r>
              <a:rPr kumimoji="1" lang="ja-JP" altLang="en-US" sz="4000" dirty="0"/>
              <a:t>非罹患</a:t>
            </a:r>
            <a:r>
              <a:rPr kumimoji="1" lang="en-US" altLang="ja-JP" sz="4000" dirty="0"/>
              <a:t>) x P(</a:t>
            </a:r>
            <a:r>
              <a:rPr kumimoji="1" lang="ja-JP" altLang="en-US" sz="4000" dirty="0"/>
              <a:t>非罹患</a:t>
            </a:r>
            <a:r>
              <a:rPr kumimoji="1" lang="en-US" altLang="ja-JP" sz="4000" dirty="0"/>
              <a:t>)</a:t>
            </a:r>
          </a:p>
          <a:p>
            <a:pPr marL="0" indent="0">
              <a:buNone/>
            </a:pPr>
            <a:r>
              <a:rPr kumimoji="1" lang="en-US" altLang="ja-JP" sz="4000" dirty="0"/>
              <a:t>               = (1-0.70) x 0.03258 + 0.99 x (1-0.03258) = 0.96751…</a:t>
            </a:r>
          </a:p>
          <a:p>
            <a:r>
              <a:rPr kumimoji="1" lang="ja-JP" altLang="en-US" sz="4000" dirty="0"/>
              <a:t>事後確率 </a:t>
            </a:r>
            <a:r>
              <a:rPr kumimoji="1" lang="en-US" altLang="ja-JP" sz="4000" dirty="0"/>
              <a:t>P(</a:t>
            </a:r>
            <a:r>
              <a:rPr kumimoji="1" lang="ja-JP" altLang="en-US" sz="4000" dirty="0"/>
              <a:t>非罹患</a:t>
            </a:r>
            <a:r>
              <a:rPr kumimoji="1" lang="en-US" altLang="ja-JP" sz="4000" dirty="0"/>
              <a:t>|</a:t>
            </a:r>
            <a:r>
              <a:rPr lang="ja-JP" altLang="en-US" sz="4000" dirty="0"/>
              <a:t>陰</a:t>
            </a:r>
            <a:r>
              <a:rPr kumimoji="1" lang="ja-JP" altLang="en-US" sz="4000" dirty="0"/>
              <a:t>性</a:t>
            </a:r>
            <a:r>
              <a:rPr kumimoji="1" lang="en-US" altLang="ja-JP" sz="4000" dirty="0"/>
              <a:t>)</a:t>
            </a:r>
          </a:p>
          <a:p>
            <a:pPr marL="0" indent="0">
              <a:buNone/>
            </a:pPr>
            <a:r>
              <a:rPr lang="en-US" altLang="ja-JP" sz="4000" dirty="0"/>
              <a:t>   </a:t>
            </a:r>
            <a:r>
              <a:rPr kumimoji="1" lang="en-US" altLang="ja-JP" sz="4000" dirty="0"/>
              <a:t> = P(</a:t>
            </a:r>
            <a:r>
              <a:rPr lang="ja-JP" altLang="en-US" sz="4000" dirty="0"/>
              <a:t>陰</a:t>
            </a:r>
            <a:r>
              <a:rPr kumimoji="1" lang="ja-JP" altLang="en-US" sz="4000" dirty="0"/>
              <a:t>性</a:t>
            </a:r>
            <a:r>
              <a:rPr kumimoji="1" lang="en-US" altLang="ja-JP" sz="4000" dirty="0"/>
              <a:t>|</a:t>
            </a:r>
            <a:r>
              <a:rPr lang="ja-JP" altLang="en-US" sz="4000" dirty="0"/>
              <a:t>非罹患</a:t>
            </a:r>
            <a:r>
              <a:rPr kumimoji="1" lang="en-US" altLang="ja-JP" sz="4000" dirty="0"/>
              <a:t>) x P(</a:t>
            </a:r>
            <a:r>
              <a:rPr lang="ja-JP" altLang="en-US" sz="4000" dirty="0"/>
              <a:t>非罹患</a:t>
            </a:r>
            <a:r>
              <a:rPr kumimoji="1" lang="en-US" altLang="ja-JP" sz="4000" dirty="0"/>
              <a:t>) / P(</a:t>
            </a:r>
            <a:r>
              <a:rPr lang="ja-JP" altLang="en-US" sz="4000" dirty="0"/>
              <a:t>陰</a:t>
            </a:r>
            <a:r>
              <a:rPr kumimoji="1" lang="ja-JP" altLang="en-US" sz="4000" dirty="0"/>
              <a:t>性</a:t>
            </a:r>
            <a:r>
              <a:rPr kumimoji="1" lang="en-US" altLang="ja-JP" sz="4000" dirty="0"/>
              <a:t>)</a:t>
            </a:r>
          </a:p>
          <a:p>
            <a:pPr marL="0" indent="0">
              <a:buNone/>
            </a:pPr>
            <a:r>
              <a:rPr lang="en-US" altLang="ja-JP" sz="4000" dirty="0"/>
              <a:t>    = 0.99 x 0.96742 / 0.96751…</a:t>
            </a:r>
          </a:p>
          <a:p>
            <a:pPr marL="0" indent="0">
              <a:buNone/>
            </a:pPr>
            <a:r>
              <a:rPr kumimoji="1" lang="en-US" altLang="ja-JP" sz="4000" dirty="0"/>
              <a:t>    = 0.98990… = </a:t>
            </a:r>
            <a:r>
              <a:rPr lang="en-US" altLang="ja-JP" sz="4000" b="1" dirty="0"/>
              <a:t>99.0% (Ans.)</a:t>
            </a:r>
            <a:endParaRPr kumimoji="1" lang="ja-JP" altLang="en-US" sz="4000" b="1" dirty="0"/>
          </a:p>
        </p:txBody>
      </p:sp>
      <p:sp>
        <p:nvSpPr>
          <p:cNvPr id="4" name="フッター プレースホルダー 3">
            <a:extLst>
              <a:ext uri="{FF2B5EF4-FFF2-40B4-BE49-F238E27FC236}">
                <a16:creationId xmlns:a16="http://schemas.microsoft.com/office/drawing/2014/main" id="{626468D5-0CFD-4C18-8BD3-03DE215DA24D}"/>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a16="http://schemas.microsoft.com/office/drawing/2014/main" id="{F1B2548A-6711-4455-B1B0-82C5EE696947}"/>
              </a:ext>
            </a:extLst>
          </p:cNvPr>
          <p:cNvSpPr>
            <a:spLocks noGrp="1"/>
          </p:cNvSpPr>
          <p:nvPr>
            <p:ph type="sldNum" sz="quarter" idx="4"/>
          </p:nvPr>
        </p:nvSpPr>
        <p:spPr/>
        <p:txBody>
          <a:bodyPr/>
          <a:lstStyle/>
          <a:p>
            <a:pPr>
              <a:defRPr/>
            </a:pPr>
            <a:fld id="{E62AD30C-4FD0-4E41-9633-AA73C86D07D0}" type="slidenum">
              <a:rPr lang="ja-JP" altLang="en-US" smtClean="0"/>
              <a:pPr>
                <a:defRPr/>
              </a:pPr>
              <a:t>8</a:t>
            </a:fld>
            <a:endParaRPr lang="en-US" altLang="ja-JP" dirty="0"/>
          </a:p>
        </p:txBody>
      </p:sp>
      <p:sp>
        <p:nvSpPr>
          <p:cNvPr id="6" name="テキスト ボックス 5">
            <a:extLst>
              <a:ext uri="{FF2B5EF4-FFF2-40B4-BE49-F238E27FC236}">
                <a16:creationId xmlns:a16="http://schemas.microsoft.com/office/drawing/2014/main" id="{A57336E5-BCCA-486A-B35D-2DA6383CDB96}"/>
              </a:ext>
            </a:extLst>
          </p:cNvPr>
          <p:cNvSpPr txBox="1"/>
          <p:nvPr/>
        </p:nvSpPr>
        <p:spPr>
          <a:xfrm>
            <a:off x="695499" y="1469844"/>
            <a:ext cx="782587" cy="830997"/>
          </a:xfrm>
          <a:prstGeom prst="rect">
            <a:avLst/>
          </a:prstGeom>
          <a:noFill/>
        </p:spPr>
        <p:txBody>
          <a:bodyPr wrap="none" rtlCol="0">
            <a:spAutoFit/>
          </a:bodyPr>
          <a:lstStyle/>
          <a:p>
            <a:r>
              <a:rPr lang="en-US" altLang="ja-JP" sz="4800" dirty="0">
                <a:latin typeface="+mn-ea"/>
                <a:ea typeface="+mn-ea"/>
              </a:rPr>
              <a:t>4.</a:t>
            </a:r>
            <a:endParaRPr kumimoji="1" lang="ja-JP" altLang="en-US" sz="4800" dirty="0">
              <a:latin typeface="+mn-ea"/>
              <a:ea typeface="+mn-ea"/>
            </a:endParaRPr>
          </a:p>
        </p:txBody>
      </p:sp>
      <p:sp>
        <p:nvSpPr>
          <p:cNvPr id="7" name="テキスト ボックス 6">
            <a:extLst>
              <a:ext uri="{FF2B5EF4-FFF2-40B4-BE49-F238E27FC236}">
                <a16:creationId xmlns:a16="http://schemas.microsoft.com/office/drawing/2014/main" id="{780BF135-EC20-4F23-B28F-884D95D20540}"/>
              </a:ext>
            </a:extLst>
          </p:cNvPr>
          <p:cNvSpPr txBox="1"/>
          <p:nvPr/>
        </p:nvSpPr>
        <p:spPr>
          <a:xfrm>
            <a:off x="911523" y="4743103"/>
            <a:ext cx="2646878" cy="584775"/>
          </a:xfrm>
          <a:prstGeom prst="rect">
            <a:avLst/>
          </a:prstGeom>
          <a:noFill/>
        </p:spPr>
        <p:txBody>
          <a:bodyPr wrap="none" rtlCol="0">
            <a:spAutoFit/>
          </a:bodyPr>
          <a:lstStyle/>
          <a:p>
            <a:r>
              <a:rPr kumimoji="1" lang="ja-JP" altLang="en-US" sz="3200" dirty="0">
                <a:solidFill>
                  <a:srgbClr val="0000FF"/>
                </a:solidFill>
                <a:latin typeface="+mn-ea"/>
                <a:ea typeface="+mn-ea"/>
              </a:rPr>
              <a:t>全確率の公式</a:t>
            </a:r>
          </a:p>
        </p:txBody>
      </p:sp>
    </p:spTree>
    <p:extLst>
      <p:ext uri="{BB962C8B-B14F-4D97-AF65-F5344CB8AC3E}">
        <p14:creationId xmlns:p14="http://schemas.microsoft.com/office/powerpoint/2010/main" val="920166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6BC6233-E2BB-46B1-88B4-82F787897B48}"/>
              </a:ext>
            </a:extLst>
          </p:cNvPr>
          <p:cNvSpPr>
            <a:spLocks noGrp="1"/>
          </p:cNvSpPr>
          <p:nvPr>
            <p:ph type="title"/>
          </p:nvPr>
        </p:nvSpPr>
        <p:spPr/>
        <p:txBody>
          <a:bodyPr>
            <a:normAutofit/>
          </a:bodyPr>
          <a:lstStyle/>
          <a:p>
            <a:r>
              <a:rPr lang="en-US" altLang="ja-JP" sz="7200" dirty="0"/>
              <a:t>DM-04: </a:t>
            </a:r>
            <a:r>
              <a:rPr lang="ja-JP" altLang="en-US" sz="7200" dirty="0"/>
              <a:t>課題 </a:t>
            </a:r>
            <a:r>
              <a:rPr lang="en-US" altLang="ja-JP" sz="7200" dirty="0"/>
              <a:t>2</a:t>
            </a:r>
            <a:endParaRPr kumimoji="1" lang="ja-JP" altLang="en-US" sz="7200" dirty="0"/>
          </a:p>
        </p:txBody>
      </p:sp>
      <p:sp>
        <p:nvSpPr>
          <p:cNvPr id="7" name="テキスト プレースホルダー 6">
            <a:extLst>
              <a:ext uri="{FF2B5EF4-FFF2-40B4-BE49-F238E27FC236}">
                <a16:creationId xmlns:a16="http://schemas.microsoft.com/office/drawing/2014/main" id="{D77D7AF9-265D-4DB7-B6B3-6CD39374F98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1DDDFF1F-50B2-450C-8C8E-8193DF46EF20}"/>
              </a:ext>
            </a:extLst>
          </p:cNvPr>
          <p:cNvSpPr>
            <a:spLocks noGrp="1"/>
          </p:cNvSpPr>
          <p:nvPr>
            <p:ph type="sldNum" sz="quarter" idx="11"/>
          </p:nvPr>
        </p:nvSpPr>
        <p:spPr/>
        <p:txBody>
          <a:bodyPr/>
          <a:lstStyle/>
          <a:p>
            <a:pPr>
              <a:defRPr/>
            </a:pPr>
            <a:fld id="{E62AD30C-4FD0-4E41-9633-AA73C86D07D0}" type="slidenum">
              <a:rPr lang="ja-JP" altLang="en-US" smtClean="0"/>
              <a:pPr>
                <a:defRPr/>
              </a:pPr>
              <a:t>9</a:t>
            </a:fld>
            <a:endParaRPr lang="en-US" altLang="ja-JP" dirty="0"/>
          </a:p>
        </p:txBody>
      </p:sp>
      <p:sp>
        <p:nvSpPr>
          <p:cNvPr id="2" name="フッター プレースホルダー 1">
            <a:extLst>
              <a:ext uri="{FF2B5EF4-FFF2-40B4-BE49-F238E27FC236}">
                <a16:creationId xmlns:a16="http://schemas.microsoft.com/office/drawing/2014/main" id="{1F99AA26-6F41-4509-87ED-FF51F5E47A4C}"/>
              </a:ext>
            </a:extLst>
          </p:cNvPr>
          <p:cNvSpPr>
            <a:spLocks noGrp="1"/>
          </p:cNvSpPr>
          <p:nvPr>
            <p:ph type="ftr" sz="quarter" idx="10"/>
          </p:nvPr>
        </p:nvSpPr>
        <p:spPr/>
        <p:txBody>
          <a:bodyPr/>
          <a:lstStyle/>
          <a:p>
            <a:r>
              <a:rPr lang="en-US" altLang="ja-JP"/>
              <a:t>Copyright © 2023 by INIAD</a:t>
            </a:r>
            <a:endParaRPr lang="ja-JP" altLang="en-US" dirty="0"/>
          </a:p>
        </p:txBody>
      </p:sp>
    </p:spTree>
    <p:extLst>
      <p:ext uri="{BB962C8B-B14F-4D97-AF65-F5344CB8AC3E}">
        <p14:creationId xmlns:p14="http://schemas.microsoft.com/office/powerpoint/2010/main" val="2027795691"/>
      </p:ext>
    </p:extLst>
  </p:cSld>
  <p:clrMapOvr>
    <a:masterClrMapping/>
  </p:clrMapOvr>
</p:sld>
</file>

<file path=ppt/theme/theme1.xml><?xml version="1.0" encoding="utf-8"?>
<a:theme xmlns:a="http://schemas.openxmlformats.org/drawingml/2006/main" name="7_元OHP">
  <a:themeElements>
    <a:clrScheme name="白バック">
      <a:dk1>
        <a:srgbClr val="000000"/>
      </a:dk1>
      <a:lt1>
        <a:srgbClr val="FFFFFF"/>
      </a:lt1>
      <a:dk2>
        <a:srgbClr val="3E3E3E"/>
      </a:dk2>
      <a:lt2>
        <a:srgbClr val="FFFFCC"/>
      </a:lt2>
      <a:accent1>
        <a:srgbClr val="009900"/>
      </a:accent1>
      <a:accent2>
        <a:srgbClr val="99CC00"/>
      </a:accent2>
      <a:accent3>
        <a:srgbClr val="CC0000"/>
      </a:accent3>
      <a:accent4>
        <a:srgbClr val="0033CC"/>
      </a:accent4>
      <a:accent5>
        <a:srgbClr val="FF9900"/>
      </a:accent5>
      <a:accent6>
        <a:srgbClr val="8B8B8B"/>
      </a:accent6>
      <a:hlink>
        <a:srgbClr val="3366FF"/>
      </a:hlink>
      <a:folHlink>
        <a:srgbClr val="7030A0"/>
      </a:folHlink>
    </a:clrScheme>
    <a:fontScheme name="メイリオ">
      <a:majorFont>
        <a:latin typeface="Century Gothic"/>
        <a:ea typeface="メイリオ"/>
        <a:cs typeface=""/>
      </a:majorFont>
      <a:minorFont>
        <a:latin typeface="Century Gothic"/>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3338"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3338"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defRPr>
        </a:defPPr>
      </a:lstStyle>
    </a:lnDef>
  </a:objectDefaults>
  <a:extraClrSchemeLst>
    <a:extraClrScheme>
      <a:clrScheme name="4_元OHP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4_元OHP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4_元OHP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79252</TotalTime>
  <Words>1271</Words>
  <Application>Microsoft Office PowerPoint</Application>
  <PresentationFormat>ユーザー設定</PresentationFormat>
  <Paragraphs>110</Paragraphs>
  <Slides>11</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11</vt:i4>
      </vt:variant>
    </vt:vector>
  </HeadingPairs>
  <TitlesOfParts>
    <vt:vector size="21" baseType="lpstr">
      <vt:lpstr>ＤＦＧ華康ゴシック体W2</vt:lpstr>
      <vt:lpstr>ＤＦＧ平成ゴシック体W5</vt:lpstr>
      <vt:lpstr>ＤＦＧ平成ゴシック体W7</vt:lpstr>
      <vt:lpstr>メイリオ</vt:lpstr>
      <vt:lpstr>Arial</vt:lpstr>
      <vt:lpstr>Arial Black</vt:lpstr>
      <vt:lpstr>Century Gothic</vt:lpstr>
      <vt:lpstr>Times</vt:lpstr>
      <vt:lpstr>Wingdings</vt:lpstr>
      <vt:lpstr>7_元OHP</vt:lpstr>
      <vt:lpstr>DM-04: 課題 1</vt:lpstr>
      <vt:lpstr>dm-04-assign1</vt:lpstr>
      <vt:lpstr>dm-04-assign1</vt:lpstr>
      <vt:lpstr>dm-04-assign1 解答例</vt:lpstr>
      <vt:lpstr>PowerPoint プレゼンテーション</vt:lpstr>
      <vt:lpstr>PowerPoint プレゼンテーション</vt:lpstr>
      <vt:lpstr>PowerPoint プレゼンテーション</vt:lpstr>
      <vt:lpstr>PowerPoint プレゼンテーション</vt:lpstr>
      <vt:lpstr>DM-04: 課題 2</vt:lpstr>
      <vt:lpstr>dm-04-assign2</vt:lpstr>
      <vt:lpstr>dm-04-assign2 解答例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dc:title>
  <dc:creator>Jun</dc:creator>
  <cp:lastModifiedBy>shugo</cp:lastModifiedBy>
  <cp:revision>5957</cp:revision>
  <cp:lastPrinted>2018-03-22T04:31:11Z</cp:lastPrinted>
  <dcterms:created xsi:type="dcterms:W3CDTF">2005-02-14T05:16:26Z</dcterms:created>
  <dcterms:modified xsi:type="dcterms:W3CDTF">2023-04-20T03:06:19Z</dcterms:modified>
</cp:coreProperties>
</file>