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A2238-9A4D-638A-D0BD-80DFDC3C6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153591-1481-7849-ECD3-DD1408EC6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E8D9B-9534-DBB1-B7CA-1A27FDE1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35790-7B82-95C8-76B5-8A00FA2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6388D-AA12-D287-377E-631AD048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25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2BF28-A1EC-8D5A-F1BE-E9442BB9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F9677-0110-F0F3-A15F-56C5319A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C055C-1A98-F730-6B60-03FE244E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A46D2-D952-B8C9-3D91-795840D2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0F9A5-783F-7673-ABBD-59D543A0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182B71-6190-E355-9E41-7971F408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AA812-781D-05B6-F24E-2D11EE47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D15D7-3827-F535-63BC-13FE0286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D764F-06D7-05D7-6214-7D8C4D6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FC432-3F77-39CC-76AE-E6D8FCE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68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AF9D8-D17F-D19D-622B-57738B3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6544A-9109-E157-F608-BA7CC379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632C1-5D3B-3F7D-1D1B-98E23FBD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EB0AE-6D9C-5CA1-6E37-209F8386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6F06B-0A9C-04A7-99C2-94090B4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32C6-1875-1F53-863B-F6154905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5E50F-2C51-37F3-07B0-AA41C13F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CD168-7687-4C93-541F-666047F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CFDC0-FC53-C452-030B-0AEF29EB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9EC898-BABA-8528-17FD-377000C5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77592-8B95-BD20-51F5-A98377A0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9152E-C2B5-E586-58D0-ACA5EB326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5D682-806E-E78A-BA10-95DED1B7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46D0E-6922-879D-82E9-B5FA0602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49A083-8FD2-9ADB-EBC2-B845A82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384765-FF37-9438-FFA3-CFBEFC7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2EB42-2A17-05DB-8AED-294EC87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505D6-CBF2-E931-878B-F45F1BA4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2E9A6-FA8D-D619-4240-F25C9C14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B8465A-BE59-0C46-5548-80043B0E5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CFDBC9-663F-3CDB-EC06-D4A8512C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2052E-0214-3F4F-DA5F-CDA331AF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1DCD4B-015D-B77D-5F8A-EDD440FD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822F7-27E7-3712-6315-D6E7D8E3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5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318EC-E89A-6631-1275-F2CEF09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F14802-672B-E340-4F90-E792253A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14F396-F378-E57D-0FC1-4F36C0CD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4EAF4D-A156-98E2-7EAA-DD37005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95D60C-7478-99DE-FB71-1242F829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1853FD-736A-0C1F-82EF-62FDA3F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149DF-68E5-D69B-91EB-3FC0999D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5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56D6-B7A6-B67E-4FDB-A7114EE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3F612-D4D9-26A6-DE3F-2B9B920B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A89B29-0B56-FDE6-18A3-6A747A97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189D45-B538-D331-97CE-9085AC6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89DF2-629E-4520-19C3-D29EFB4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96CD5E-8890-2B61-30F5-D4BF5AD2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60A4C-188B-9EB9-3053-2DF6142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35F4AC-293D-ECFB-1E5C-D41ACD74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4ED0E2-2FDA-61BA-75B2-225B67B3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605F3-78A1-4940-6FAE-A95FAF01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9F68D1-179E-2A08-0D0B-8BA43A3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84CB5-ED8E-332F-58F6-5F157B6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1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95342D-1262-1C57-FAE1-945D08A1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728A9-55EE-4E36-F9A3-91B4A34D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C79D3-9C52-E26D-BAEE-C54D0E4E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EA71-C1A9-4560-88FF-EA9BE840F53C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EC59B-9771-5537-4815-1951693A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D9886-F7A1-EE2C-0CF7-A45752A4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D13C7-2E8C-4D3B-BA7D-929BE9C25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6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F4141-7A11-5823-2B2D-C12B700E0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6872A-D91B-B74B-E014-83D53802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D1173-48D0-1B17-4D33-C5AED09F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123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1189DB-BE45-147A-5526-9FC6198D6CA8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5DA521-4475-D1C2-5A12-0352A067EDC9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A37F09-5946-BC29-FE78-C9563BBD5112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C2EFC6-250A-C67E-F59B-1B0F0AE437FD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02E0FC6-6B92-770D-A8DD-58FA22D77063}"/>
              </a:ext>
            </a:extLst>
          </p:cNvPr>
          <p:cNvSpPr/>
          <p:nvPr/>
        </p:nvSpPr>
        <p:spPr>
          <a:xfrm>
            <a:off x="11905488" y="2697480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3557-7F05-FD41-D76C-213F37256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489E7-9578-A501-4A86-870DA7BE8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28DE8-F831-6D52-0533-404FCAD09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1657E7-F643-C6ED-CE98-BC5B0277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123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17603-DF7F-C2E5-8650-408F83F71225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D82381-DC7A-A884-F4EE-04800FC9E68F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４０００００円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0786F2-77C7-471D-4F11-CDD540520121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３５００００円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0F44FE-4CFE-23B3-95D6-31BDD637DBB6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A30EC15D-D56B-C499-4DD2-198ACB1D7249}"/>
              </a:ext>
            </a:extLst>
          </p:cNvPr>
          <p:cNvSpPr/>
          <p:nvPr/>
        </p:nvSpPr>
        <p:spPr>
          <a:xfrm>
            <a:off x="11804904" y="2883599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524A8D-79CE-3A57-413C-C97072296437}"/>
              </a:ext>
            </a:extLst>
          </p:cNvPr>
          <p:cNvSpPr txBox="1"/>
          <p:nvPr/>
        </p:nvSpPr>
        <p:spPr>
          <a:xfrm>
            <a:off x="4221278" y="4677450"/>
            <a:ext cx="437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わたし</a:t>
            </a:r>
            <a:r>
              <a:rPr lang="en-US" altLang="ja-JP" dirty="0"/>
              <a:t>:</a:t>
            </a:r>
          </a:p>
          <a:p>
            <a:r>
              <a:rPr kumimoji="1" lang="ja-JP" altLang="en-US" dirty="0"/>
              <a:t>鍵交換どうしようかな～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AI:</a:t>
            </a:r>
          </a:p>
          <a:p>
            <a:r>
              <a:rPr lang="ja-JP" altLang="en-US" dirty="0"/>
              <a:t>必ず必要ではありませんが、防犯の観点からおすすめします。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789C5D01-1401-89FF-58E0-0FF12370E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8" y="1218463"/>
            <a:ext cx="5735932" cy="3350306"/>
          </a:xfrm>
          <a:prstGeom prst="rect">
            <a:avLst/>
          </a:prstGeom>
        </p:spPr>
      </p:pic>
      <p:pic>
        <p:nvPicPr>
          <p:cNvPr id="20" name="図 19" descr="テーブル&#10;&#10;自動的に生成された説明">
            <a:extLst>
              <a:ext uri="{FF2B5EF4-FFF2-40B4-BE49-F238E27FC236}">
                <a16:creationId xmlns:a16="http://schemas.microsoft.com/office/drawing/2014/main" id="{EFCFE8EB-8F0C-F6FD-1CFB-2886934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1218463"/>
            <a:ext cx="2567060" cy="33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5237-DE2E-B39C-6AF0-96E31D77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0B4C4-4D73-3D09-7FD9-EB91A86A4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470496-A2C7-A5FB-6CDB-CEA635517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BAB1F3-2ABD-4583-E70F-BFA2B8AB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165"/>
            <a:ext cx="12192000" cy="600387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6D99F2-6099-6730-25C6-0E469C8F2A51}"/>
              </a:ext>
            </a:extLst>
          </p:cNvPr>
          <p:cNvSpPr/>
          <p:nvPr/>
        </p:nvSpPr>
        <p:spPr>
          <a:xfrm>
            <a:off x="3048000" y="0"/>
            <a:ext cx="9144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BDAD5-AB46-DF11-8CAB-9C6C97FB4CDB}"/>
              </a:ext>
            </a:extLst>
          </p:cNvPr>
          <p:cNvSpPr txBox="1"/>
          <p:nvPr/>
        </p:nvSpPr>
        <p:spPr>
          <a:xfrm>
            <a:off x="3273552" y="0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提案料金</a:t>
            </a:r>
            <a:endParaRPr kumimoji="1" lang="en-US" altLang="ja-JP" dirty="0"/>
          </a:p>
          <a:p>
            <a:r>
              <a:rPr lang="ja-JP" altLang="en-US" sz="4000" dirty="0"/>
              <a:t>４０００００円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8BC339-BC8C-7987-8486-C61FB0E62D6A}"/>
              </a:ext>
            </a:extLst>
          </p:cNvPr>
          <p:cNvSpPr txBox="1"/>
          <p:nvPr/>
        </p:nvSpPr>
        <p:spPr>
          <a:xfrm>
            <a:off x="7269045" y="-5413"/>
            <a:ext cx="3858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削減すると</a:t>
            </a:r>
            <a:endParaRPr kumimoji="1" lang="en-US" altLang="ja-JP" dirty="0"/>
          </a:p>
          <a:p>
            <a:r>
              <a:rPr lang="ja-JP" altLang="en-US" sz="4000" dirty="0"/>
              <a:t>３５００００円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A0E11C-E306-EAC5-B93A-4C7EEC6FFC36}"/>
              </a:ext>
            </a:extLst>
          </p:cNvPr>
          <p:cNvSpPr/>
          <p:nvPr/>
        </p:nvSpPr>
        <p:spPr>
          <a:xfrm>
            <a:off x="0" y="-5413"/>
            <a:ext cx="3048000" cy="854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highlight>
                  <a:srgbClr val="000000"/>
                </a:highlight>
              </a:rPr>
              <a:t>RentChecker</a:t>
            </a:r>
            <a:endParaRPr kumimoji="1" lang="ja-JP" altLang="en-US" dirty="0">
              <a:highlight>
                <a:srgbClr val="00000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FFA087-08E0-5BCB-BB58-B5D231AE59AA}"/>
              </a:ext>
            </a:extLst>
          </p:cNvPr>
          <p:cNvSpPr txBox="1">
            <a:spLocks/>
          </p:cNvSpPr>
          <p:nvPr/>
        </p:nvSpPr>
        <p:spPr>
          <a:xfrm>
            <a:off x="4221278" y="4611113"/>
            <a:ext cx="437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わたし</a:t>
            </a:r>
            <a:r>
              <a:rPr lang="en-US" altLang="ja-JP" dirty="0"/>
              <a:t>:</a:t>
            </a:r>
          </a:p>
          <a:p>
            <a:r>
              <a:rPr kumimoji="1" lang="ja-JP" altLang="en-US" dirty="0"/>
              <a:t>鍵交換どうしようかな～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AI:</a:t>
            </a:r>
          </a:p>
          <a:p>
            <a:r>
              <a:rPr lang="ja-JP" altLang="en-US" dirty="0"/>
              <a:t>必ず必要ではありませんが、防犯の観点からおすすめします。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7DDE21CF-FE33-34E5-C062-8009C75FD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8" y="1218463"/>
            <a:ext cx="5735932" cy="3350306"/>
          </a:xfrm>
          <a:prstGeom prst="rect">
            <a:avLst/>
          </a:prstGeom>
        </p:spPr>
      </p:pic>
      <p:pic>
        <p:nvPicPr>
          <p:cNvPr id="20" name="図 19" descr="テーブル&#10;&#10;自動的に生成された説明">
            <a:extLst>
              <a:ext uri="{FF2B5EF4-FFF2-40B4-BE49-F238E27FC236}">
                <a16:creationId xmlns:a16="http://schemas.microsoft.com/office/drawing/2014/main" id="{EC35B271-C013-E0F0-3F50-5132C62DD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1218463"/>
            <a:ext cx="2567060" cy="3350307"/>
          </a:xfrm>
          <a:prstGeom prst="rect">
            <a:avLst/>
          </a:prstGeom>
        </p:spPr>
      </p:pic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17288882-2A6D-9132-EF4D-92886E0E3435}"/>
              </a:ext>
            </a:extLst>
          </p:cNvPr>
          <p:cNvSpPr/>
          <p:nvPr/>
        </p:nvSpPr>
        <p:spPr>
          <a:xfrm>
            <a:off x="8010144" y="868680"/>
            <a:ext cx="4181856" cy="599846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〇賃料 当月</a:t>
            </a:r>
            <a:r>
              <a:rPr kumimoji="1" lang="en-US" altLang="ja-JP" dirty="0"/>
              <a:t>: *50,452*</a:t>
            </a:r>
          </a:p>
          <a:p>
            <a:r>
              <a:rPr kumimoji="1" lang="ja-JP" altLang="en-US" dirty="0"/>
              <a:t>〇賃料 翌月</a:t>
            </a:r>
            <a:r>
              <a:rPr kumimoji="1" lang="en-US" altLang="ja-JP" dirty="0"/>
              <a:t>: *92,000*</a:t>
            </a:r>
          </a:p>
          <a:p>
            <a:r>
              <a:rPr kumimoji="1" lang="ja-JP" altLang="en-US" dirty="0"/>
              <a:t>〇敷金</a:t>
            </a:r>
            <a:r>
              <a:rPr kumimoji="1" lang="en-US" altLang="ja-JP" dirty="0"/>
              <a:t>: *101,200*</a:t>
            </a:r>
          </a:p>
          <a:p>
            <a:r>
              <a:rPr kumimoji="1" lang="ja-JP" altLang="en-US" dirty="0"/>
              <a:t>〇礼金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〇仲介手数料</a:t>
            </a:r>
            <a:r>
              <a:rPr kumimoji="1" lang="en-US" altLang="ja-JP" dirty="0"/>
              <a:t>: *50,452*</a:t>
            </a:r>
          </a:p>
          <a:p>
            <a:r>
              <a:rPr kumimoji="1" lang="ja-JP" altLang="en-US" dirty="0"/>
              <a:t>〇管理費 当月</a:t>
            </a:r>
            <a:r>
              <a:rPr kumimoji="1" lang="en-US" altLang="ja-JP" dirty="0"/>
              <a:t>: *990*</a:t>
            </a:r>
          </a:p>
          <a:p>
            <a:r>
              <a:rPr kumimoji="1" lang="ja-JP" altLang="en-US" dirty="0"/>
              <a:t>〇管理費 翌月</a:t>
            </a:r>
            <a:r>
              <a:rPr kumimoji="1" lang="en-US" altLang="ja-JP" dirty="0"/>
              <a:t>: *3,000*</a:t>
            </a:r>
          </a:p>
          <a:p>
            <a:r>
              <a:rPr kumimoji="1" lang="ja-JP" altLang="en-US" dirty="0"/>
              <a:t>〇共益費 当月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〇共益費 翌月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〇町内会費 当月</a:t>
            </a:r>
            <a:r>
              <a:rPr kumimoji="1" lang="en-US" altLang="ja-JP" dirty="0"/>
              <a:t>: *543*</a:t>
            </a:r>
          </a:p>
          <a:p>
            <a:r>
              <a:rPr kumimoji="1" lang="ja-JP" altLang="en-US" dirty="0"/>
              <a:t>〇町内会費 翌月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〇駐車料 当月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〇駐車料 翌月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〇保険料</a:t>
            </a:r>
            <a:r>
              <a:rPr kumimoji="1" lang="en-US" altLang="ja-JP" dirty="0"/>
              <a:t>: *18,700*</a:t>
            </a:r>
          </a:p>
          <a:p>
            <a:r>
              <a:rPr kumimoji="1" lang="ja-JP" altLang="en-US" dirty="0"/>
              <a:t>〇鍵交換</a:t>
            </a:r>
            <a:r>
              <a:rPr kumimoji="1" lang="en-US" altLang="ja-JP" dirty="0"/>
              <a:t>: *16,500*</a:t>
            </a:r>
          </a:p>
          <a:p>
            <a:r>
              <a:rPr kumimoji="1" lang="ja-JP" altLang="en-US" dirty="0"/>
              <a:t>〇インターネット代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〇消毒代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〇退去時クリーニング費用</a:t>
            </a:r>
            <a:r>
              <a:rPr kumimoji="1" lang="en-US" altLang="ja-JP" dirty="0"/>
              <a:t>: *66,000*</a:t>
            </a:r>
          </a:p>
          <a:p>
            <a:r>
              <a:rPr kumimoji="1" lang="ja-JP" altLang="en-US" dirty="0"/>
              <a:t>〇その他</a:t>
            </a:r>
            <a:r>
              <a:rPr kumimoji="1" lang="en-US" altLang="ja-JP" dirty="0"/>
              <a:t>: *0*</a:t>
            </a:r>
          </a:p>
          <a:p>
            <a:r>
              <a:rPr kumimoji="1" lang="ja-JP" altLang="en-US" dirty="0"/>
              <a:t>〇合計金額</a:t>
            </a:r>
            <a:r>
              <a:rPr kumimoji="1" lang="en-US" altLang="ja-JP" dirty="0"/>
              <a:t>: *447,020*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9D559653-6CC8-3562-1A28-2DD7ECD4527C}"/>
              </a:ext>
            </a:extLst>
          </p:cNvPr>
          <p:cNvSpPr/>
          <p:nvPr/>
        </p:nvSpPr>
        <p:spPr>
          <a:xfrm>
            <a:off x="7723632" y="3209827"/>
            <a:ext cx="286512" cy="12527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703947E4-1EDB-B7B5-4234-78753381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9" y="1"/>
            <a:ext cx="5254709" cy="6858000"/>
          </a:xfrm>
        </p:spPr>
      </p:pic>
    </p:spTree>
    <p:extLst>
      <p:ext uri="{BB962C8B-B14F-4D97-AF65-F5344CB8AC3E}">
        <p14:creationId xmlns:p14="http://schemas.microsoft.com/office/powerpoint/2010/main" val="176191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210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松田脩志</dc:creator>
  <cp:lastModifiedBy>松田脩志</cp:lastModifiedBy>
  <cp:revision>2</cp:revision>
  <dcterms:created xsi:type="dcterms:W3CDTF">2024-11-27T06:17:39Z</dcterms:created>
  <dcterms:modified xsi:type="dcterms:W3CDTF">2024-12-04T07:16:28Z</dcterms:modified>
</cp:coreProperties>
</file>