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5E05-C105-943B-29B6-365CA6608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FB1CC-4E00-85EB-7D93-2B5A88BB3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45178-41DB-C740-4597-F6BF0E57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F1FB2-7400-8352-2969-7D53D5A7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37F04-AA43-160E-AAC1-733D2943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454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F4D5-ED29-9534-9F2F-67E740C3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5ECA2-2A67-2E49-CD43-D14AD3F9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070A-B98A-6864-AE72-988FDBEC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7FFF6-6443-DB9A-FB90-EEB2305C9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934A-DB70-97A3-1A63-19CF1ECA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0775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1DB683-CF33-C689-D026-58A6F8040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C212F-DAD8-9A01-11B5-8151A7989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91A9-DB5E-A2B4-C5FA-C1434862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59F60-66EB-0F9B-3150-C9BF46A3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FACE3-3DA1-7B6B-11A0-2F699E29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3731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BCF2-3BDC-894C-2D4E-0BAD7CBD5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090FF-4BF9-BBB1-34D7-6CFCC3A4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8B697-D38A-3DB2-7866-ADACEB26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7393C-EC01-0F44-481D-9AD303DA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30BC-FCF2-D796-23A3-DFAA935D2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81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2381B-1F80-4AB8-0C9C-A0813E0E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6919C-7548-13A9-699F-14117C589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037A5-B440-A7E5-ED89-97979D3A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0AFD-79E6-345A-4239-09C9D98C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9F50-2801-9753-44F0-773AF6A2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9540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F11E-B3AC-AFAB-9970-888FD395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2EC1-AE16-9163-F75D-85951B33D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DE0EC-3401-2140-C60E-7C2C32EFB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3390-9875-FA38-C050-3E524A77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2F09A-B666-A505-08EC-3FD0E1DB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E595D-B25A-C5D7-BDA6-075DC7CA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0191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02A46-4E38-8C1F-73E1-1441EE41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EEE86-7E82-A0B5-8344-6423580C3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D2818-A168-C25B-9AD5-AC3B37BD1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E52D3-1D6F-7B20-618B-94F2E5EB0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03E29-6481-C693-1093-CBC289EB57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EBA00-1DDF-1737-32E5-E839E6CB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F9972-C35F-F789-2C6F-57F164CA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8D1BA-80ED-CC9A-F1D9-AD237FEF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0186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0586-E6BC-FD72-6E50-42F6F2C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E8C23-FD1D-54D0-6B06-2667211E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3357B-EBC7-7D64-1475-65BB1F26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A8FC6-27C0-83B9-744B-86FA27F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7012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E2FF6-AD46-9467-0737-2FB8AB5C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AA333-9971-BF2C-A72B-9D7262CD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73BE9-59C4-6EA7-237E-6969251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020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11DE-378E-3D7B-7DC2-0A362CA9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B2228-9190-FF49-880E-59EE7B51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C51D0-5D28-BB45-D78E-4ED4D9F7B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78904-7ED8-85CC-09B8-BD1269E9E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AE79D-9601-766B-B000-62FF8C2D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185A1-6D21-448F-0ABF-5D0C4B92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694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C821-02DB-D800-6A1C-2DB91C92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EBA04-7704-A03D-D1A0-3CF18D8FF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D40F7-8149-9232-519C-0E9641A26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1D338-4E4F-BE17-4A71-4E901A34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254CC-693A-6F3B-ACE5-84E37707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EF8DC-BD5B-A815-4FB8-ACDB5B22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65586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9C344-7E82-D2C6-772C-460B7007A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3D6BF-71FF-20FF-29DC-9F4DDC9D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F49CE-8026-2C66-5356-43DB83A38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8055FF-1A74-49AA-899F-DF95F03CEFFC}" type="datetimeFigureOut">
              <a:rPr lang="en-SI" smtClean="0"/>
              <a:t>27/05/2025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A4B4E-6D25-A085-066F-C8B41E8EF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A0A2-9218-0D87-717F-40CBB091F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5E679-CC50-4C1F-95FE-20B3AA1F9F6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4667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BBECD-23B4-3827-85C6-254A7926C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5112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but worse…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513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B0EB-78AA-BB3B-B03B-BC720DF8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  <a:endParaRPr lang="en-SI" dirty="0"/>
          </a:p>
        </p:txBody>
      </p:sp>
      <p:pic>
        <p:nvPicPr>
          <p:cNvPr id="1028" name="Picture 4" descr="490+ Messy File Cabinet Stock Photos, Pictures &amp; Royalty-Free Images -  iStock | Messy files, Paper mess, Paperwork">
            <a:extLst>
              <a:ext uri="{FF2B5EF4-FFF2-40B4-BE49-F238E27FC236}">
                <a16:creationId xmlns:a16="http://schemas.microsoft.com/office/drawing/2014/main" id="{0C9CF08D-837A-077F-A777-D5B59A189A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072" y="2113768"/>
            <a:ext cx="5652913" cy="375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4F72-3977-13C4-ABE3-6687C50CE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Rešitev</a:t>
            </a:r>
            <a:endParaRPr lang="en-SI" dirty="0"/>
          </a:p>
        </p:txBody>
      </p:sp>
      <p:pic>
        <p:nvPicPr>
          <p:cNvPr id="2050" name="Picture 2" descr="How to Organize Office Files (Home Office Organization Part 1 of 9)">
            <a:extLst>
              <a:ext uri="{FF2B5EF4-FFF2-40B4-BE49-F238E27FC236}">
                <a16:creationId xmlns:a16="http://schemas.microsoft.com/office/drawing/2014/main" id="{F62D1EA8-5EC9-1382-065D-CF8576E5F3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58" y="1825625"/>
            <a:ext cx="77142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5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3132-917A-4732-74A3-2746515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Trg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682F-1805-F19B-AC90-AC61F265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Morebitni</a:t>
            </a:r>
            <a:r>
              <a:rPr lang="en-US" dirty="0"/>
              <a:t> </a:t>
            </a:r>
            <a:r>
              <a:rPr lang="en-US" dirty="0" err="1"/>
              <a:t>uporabniki</a:t>
            </a:r>
            <a:r>
              <a:rPr lang="en-US" dirty="0"/>
              <a:t> v SLO: 34k +</a:t>
            </a:r>
          </a:p>
          <a:p>
            <a:r>
              <a:rPr lang="en-US" dirty="0" err="1"/>
              <a:t>mesečna</a:t>
            </a:r>
            <a:r>
              <a:rPr lang="en-US" dirty="0"/>
              <a:t> </a:t>
            </a:r>
            <a:r>
              <a:rPr lang="en-US" dirty="0" err="1"/>
              <a:t>naročnina</a:t>
            </a:r>
            <a:r>
              <a:rPr lang="en-US" dirty="0"/>
              <a:t> (10€)</a:t>
            </a:r>
          </a:p>
          <a:p>
            <a:r>
              <a:rPr lang="en-US" dirty="0" err="1"/>
              <a:t>Stroški</a:t>
            </a:r>
            <a:r>
              <a:rPr lang="en-US" dirty="0"/>
              <a:t> </a:t>
            </a:r>
            <a:r>
              <a:rPr lang="en-US" dirty="0" err="1"/>
              <a:t>strežnikov</a:t>
            </a:r>
            <a:r>
              <a:rPr lang="en-US" dirty="0"/>
              <a:t> za 10k </a:t>
            </a:r>
            <a:r>
              <a:rPr lang="en-US" dirty="0" err="1"/>
              <a:t>ljudi</a:t>
            </a:r>
            <a:r>
              <a:rPr lang="en-US" dirty="0"/>
              <a:t>: 3000€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mesec</a:t>
            </a:r>
            <a:endParaRPr lang="en-US" dirty="0"/>
          </a:p>
          <a:p>
            <a:r>
              <a:rPr lang="en-US" dirty="0" err="1"/>
              <a:t>Dobiček</a:t>
            </a:r>
            <a:r>
              <a:rPr lang="en-US" dirty="0"/>
              <a:t>: circa 2000€</a:t>
            </a:r>
          </a:p>
          <a:p>
            <a:endParaRPr lang="en-US" dirty="0"/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9380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6CAA-991E-A63F-FA41-80A76C2E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but worse…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33BFB-DAC2-B9F2-677A-3E52B72D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Ustvarjalec</a:t>
            </a:r>
            <a:r>
              <a:rPr lang="en-US" dirty="0"/>
              <a:t>, </a:t>
            </a:r>
            <a:r>
              <a:rPr lang="en-US" dirty="0" err="1"/>
              <a:t>razvijalec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Andrej Mihelič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59436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Github but worse…</vt:lpstr>
      <vt:lpstr>Problem</vt:lpstr>
      <vt:lpstr>Rešitev</vt:lpstr>
      <vt:lpstr>Trg</vt:lpstr>
      <vt:lpstr>Github but worse…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Andrej Mihelič</dc:creator>
  <cp:lastModifiedBy>Andrej Mihelič</cp:lastModifiedBy>
  <cp:revision>1</cp:revision>
  <dcterms:created xsi:type="dcterms:W3CDTF">2025-05-27T20:53:07Z</dcterms:created>
  <dcterms:modified xsi:type="dcterms:W3CDTF">2025-05-27T21:19:51Z</dcterms:modified>
</cp:coreProperties>
</file>