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9" r:id="rId3"/>
    <p:sldId id="265" r:id="rId4"/>
    <p:sldId id="267" r:id="rId5"/>
    <p:sldId id="27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8" d="100"/>
          <a:sy n="108" d="100"/>
        </p:scale>
        <p:origin x="1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7DBD8-195F-9D46-A5CE-6D2DBF2821CE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16348-606D-2B42-BF49-F0688AEF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4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2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7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8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2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48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3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03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3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4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7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0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9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D16348-606D-2B42-BF49-F0688AEF9A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1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6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9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5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9074" y="4878304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dirty="0" err="1"/>
              <a:t>一个利索的项目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6182909" y="2302929"/>
            <a:ext cx="5805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1" dirty="0" err="1"/>
              <a:t>人工智能社招新</a:t>
            </a:r>
            <a:endParaRPr lang="en-US" sz="6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90335-7B1F-0873-9A68-08E5666FC464}"/>
              </a:ext>
            </a:extLst>
          </p:cNvPr>
          <p:cNvSpPr txBox="1"/>
          <p:nvPr/>
        </p:nvSpPr>
        <p:spPr>
          <a:xfrm>
            <a:off x="4583695" y="-3202554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3188FCC-FED7-BF46-B34D-35C6470D117C}"/>
              </a:ext>
            </a:extLst>
          </p:cNvPr>
          <p:cNvSpPr/>
          <p:nvPr/>
        </p:nvSpPr>
        <p:spPr>
          <a:xfrm>
            <a:off x="-13536242" y="2302929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A0E17-332D-C041-379F-FE71420A0313}"/>
              </a:ext>
            </a:extLst>
          </p:cNvPr>
          <p:cNvSpPr txBox="1"/>
          <p:nvPr/>
        </p:nvSpPr>
        <p:spPr>
          <a:xfrm>
            <a:off x="-5855822" y="2185708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876915-9390-CD6A-4224-1A5F6F1A7342}"/>
              </a:ext>
            </a:extLst>
          </p:cNvPr>
          <p:cNvSpPr txBox="1"/>
          <p:nvPr/>
        </p:nvSpPr>
        <p:spPr>
          <a:xfrm>
            <a:off x="-9074264" y="5524495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为带来</a:t>
            </a:r>
            <a:r>
              <a:rPr lang="en-US" sz="3200" dirty="0"/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F696D-E944-6138-A563-7A813158B229}"/>
              </a:ext>
            </a:extLst>
          </p:cNvPr>
          <p:cNvSpPr txBox="1"/>
          <p:nvPr/>
        </p:nvSpPr>
        <p:spPr>
          <a:xfrm>
            <a:off x="-6856274" y="3290320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曾从事于</a:t>
            </a:r>
            <a:r>
              <a:rPr lang="en-US" sz="32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DBE95-E3B1-F5D7-CE98-B147FCCFBB7B}"/>
              </a:ext>
            </a:extLst>
          </p:cNvPr>
          <p:cNvSpPr txBox="1"/>
          <p:nvPr/>
        </p:nvSpPr>
        <p:spPr>
          <a:xfrm>
            <a:off x="-7942694" y="4411566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有能力吗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018DC3B-E8FF-BF46-B47D-C29501D483D2}"/>
              </a:ext>
            </a:extLst>
          </p:cNvPr>
          <p:cNvSpPr/>
          <p:nvPr/>
        </p:nvSpPr>
        <p:spPr>
          <a:xfrm>
            <a:off x="-13536242" y="3415858"/>
            <a:ext cx="6389064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BC2A9B1-024A-0156-DE1D-8E55E2B0E83D}"/>
              </a:ext>
            </a:extLst>
          </p:cNvPr>
          <p:cNvSpPr/>
          <p:nvPr/>
        </p:nvSpPr>
        <p:spPr>
          <a:xfrm>
            <a:off x="-13536242" y="4528787"/>
            <a:ext cx="5118883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BEE83D6-6137-33F4-A376-1383F6157C00}"/>
              </a:ext>
            </a:extLst>
          </p:cNvPr>
          <p:cNvSpPr/>
          <p:nvPr/>
        </p:nvSpPr>
        <p:spPr>
          <a:xfrm>
            <a:off x="-13536242" y="5586928"/>
            <a:ext cx="4146565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385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-3461151" y="47546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5613988" y="-2843709"/>
            <a:ext cx="0" cy="2200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9480891" y="12499393"/>
            <a:ext cx="29350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2481932" y="-1754879"/>
            <a:ext cx="2387026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731985" y="-1551197"/>
            <a:ext cx="12971167" cy="13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8041286" y="-1521119"/>
            <a:ext cx="2949860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-6479665" y="481747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-3498866" y="632644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-3190012" y="422267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-2695835" y="6571031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-6757117" y="651942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-1769905" y="512793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-1788927" y="701409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-1165209" y="807874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-4809075" y="83569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2069548" y="689044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978847" y="534253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13078132" y="708342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080310" y="912382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110486" y="128581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8614887" y="85271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5973557" y="68526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9516216" y="641182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9579836" y="1012447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4404189" y="941958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4180270" y="82458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4115139" y="1012574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5548975" y="845005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563094" y="1019571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9233738" y="110970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247567" y="778512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5973555" y="1164741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2541500" y="1007004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-4505993" y="491267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-4669953" y="10673328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-6238418" y="9440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-3441279" y="9722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658503" y="977479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-2757381" y="104051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-3322340" y="1297527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9127478" y="1283677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12211441" y="108550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10259585" y="121211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10575170" y="133389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9297356" y="371798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10857648" y="6137694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9516216" y="746003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10878509" y="84553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11021420" y="38574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6619572" y="12505172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-5511727" y="730825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-5914706" y="-3409959"/>
            <a:ext cx="14545777" cy="305814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C3476B-60D8-AC0A-FBBB-BE3D15562A5E}"/>
              </a:ext>
            </a:extLst>
          </p:cNvPr>
          <p:cNvSpPr txBox="1"/>
          <p:nvPr/>
        </p:nvSpPr>
        <p:spPr>
          <a:xfrm>
            <a:off x="114655" y="63649"/>
            <a:ext cx="200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切</a:t>
            </a:r>
            <a:r>
              <a:rPr lang="zh-CN" altLang="en-US" sz="3600" dirty="0"/>
              <a:t> </a:t>
            </a:r>
            <a:r>
              <a:rPr lang="en-US" sz="3600" dirty="0" err="1"/>
              <a:t>线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047B-EAF7-4CCA-A22C-713A81D177D2}"/>
              </a:ext>
            </a:extLst>
          </p:cNvPr>
          <p:cNvSpPr txBox="1"/>
          <p:nvPr/>
        </p:nvSpPr>
        <p:spPr>
          <a:xfrm>
            <a:off x="141221" y="569175"/>
            <a:ext cx="690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方</a:t>
            </a:r>
            <a:r>
              <a:rPr lang="zh-CN" altLang="en-US" sz="3600" dirty="0"/>
              <a:t> </a:t>
            </a:r>
            <a:r>
              <a:rPr lang="en-US" sz="3600" dirty="0" err="1"/>
              <a:t>程</a:t>
            </a:r>
            <a:endParaRPr lang="en-US" sz="3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743E5DD-969C-428B-044B-2EE575662D8A}"/>
              </a:ext>
            </a:extLst>
          </p:cNvPr>
          <p:cNvGrpSpPr/>
          <p:nvPr/>
        </p:nvGrpSpPr>
        <p:grpSpPr>
          <a:xfrm>
            <a:off x="1205686" y="1261887"/>
            <a:ext cx="5312738" cy="744485"/>
            <a:chOff x="1205686" y="1261887"/>
            <a:chExt cx="5312738" cy="744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F28894-1195-07BF-FA74-4695ED62A273}"/>
                </a:ext>
              </a:extLst>
            </p:cNvPr>
            <p:cNvSpPr txBox="1"/>
            <p:nvPr/>
          </p:nvSpPr>
          <p:spPr>
            <a:xfrm>
              <a:off x="1205686" y="1310108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0B38AB-E578-84D0-99B5-E4983CD392B1}"/>
                </a:ext>
              </a:extLst>
            </p:cNvPr>
            <p:cNvSpPr txBox="1"/>
            <p:nvPr/>
          </p:nvSpPr>
          <p:spPr>
            <a:xfrm>
              <a:off x="1704255" y="1308993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C9E3F0-A21B-76BC-5469-04C8AD929532}"/>
                </a:ext>
              </a:extLst>
            </p:cNvPr>
            <p:cNvSpPr txBox="1"/>
            <p:nvPr/>
          </p:nvSpPr>
          <p:spPr>
            <a:xfrm>
              <a:off x="2441843" y="1261887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E88E8A-21D2-AFCD-866A-B1D57D853DFC}"/>
                </a:ext>
              </a:extLst>
            </p:cNvPr>
            <p:cNvSpPr txBox="1"/>
            <p:nvPr/>
          </p:nvSpPr>
          <p:spPr>
            <a:xfrm>
              <a:off x="2947587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205A63-26FE-AEB1-4F70-7A69F9F25DDE}"/>
                </a:ext>
              </a:extLst>
            </p:cNvPr>
            <p:cNvSpPr txBox="1"/>
            <p:nvPr/>
          </p:nvSpPr>
          <p:spPr>
            <a:xfrm>
              <a:off x="3545307" y="1310108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36ABAB-E9AB-0B94-6412-485899461A54}"/>
                </a:ext>
              </a:extLst>
            </p:cNvPr>
            <p:cNvSpPr txBox="1"/>
            <p:nvPr/>
          </p:nvSpPr>
          <p:spPr>
            <a:xfrm>
              <a:off x="4593085" y="1292955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CC75DB-1D38-9295-4ADB-62FD2270AC2D}"/>
                </a:ext>
              </a:extLst>
            </p:cNvPr>
            <p:cNvSpPr txBox="1"/>
            <p:nvPr/>
          </p:nvSpPr>
          <p:spPr>
            <a:xfrm>
              <a:off x="4976935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3D8165-CDBF-9798-F6A7-B51F92E16225}"/>
                </a:ext>
              </a:extLst>
            </p:cNvPr>
            <p:cNvSpPr txBox="1"/>
            <p:nvPr/>
          </p:nvSpPr>
          <p:spPr>
            <a:xfrm>
              <a:off x="5473407" y="132926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3FA168-3702-3091-B694-EB0C734305C2}"/>
                </a:ext>
              </a:extLst>
            </p:cNvPr>
            <p:cNvSpPr txBox="1"/>
            <p:nvPr/>
          </p:nvSpPr>
          <p:spPr>
            <a:xfrm>
              <a:off x="4206474" y="1312727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9DA4D4-03F4-FFF0-4BCB-FA2FDAEED494}"/>
              </a:ext>
            </a:extLst>
          </p:cNvPr>
          <p:cNvSpPr txBox="1"/>
          <p:nvPr/>
        </p:nvSpPr>
        <p:spPr>
          <a:xfrm>
            <a:off x="1201129" y="2290669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70115F-9D00-4FBB-F8A3-356002B44B56}"/>
              </a:ext>
            </a:extLst>
          </p:cNvPr>
          <p:cNvSpPr txBox="1"/>
          <p:nvPr/>
        </p:nvSpPr>
        <p:spPr>
          <a:xfrm>
            <a:off x="1798849" y="2291784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EDF0EBF-263E-8DE4-15AF-2B7520F54817}"/>
              </a:ext>
            </a:extLst>
          </p:cNvPr>
          <p:cNvSpPr txBox="1"/>
          <p:nvPr/>
        </p:nvSpPr>
        <p:spPr>
          <a:xfrm>
            <a:off x="2508629" y="2258602"/>
            <a:ext cx="65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55CACB-2F0F-5C1D-E28F-8254EC33434C}"/>
              </a:ext>
            </a:extLst>
          </p:cNvPr>
          <p:cNvSpPr txBox="1"/>
          <p:nvPr/>
        </p:nvSpPr>
        <p:spPr>
          <a:xfrm>
            <a:off x="2990399" y="2239670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51FF4C-9810-4E49-6981-BF5E20567683}"/>
              </a:ext>
            </a:extLst>
          </p:cNvPr>
          <p:cNvSpPr txBox="1"/>
          <p:nvPr/>
        </p:nvSpPr>
        <p:spPr>
          <a:xfrm>
            <a:off x="3202073" y="2258360"/>
            <a:ext cx="730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C27C1F-78B6-98CE-5539-7D12170EF7B5}"/>
              </a:ext>
            </a:extLst>
          </p:cNvPr>
          <p:cNvSpPr txBox="1"/>
          <p:nvPr/>
        </p:nvSpPr>
        <p:spPr>
          <a:xfrm>
            <a:off x="3700642" y="2257245"/>
            <a:ext cx="1138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597607-FA4E-6B19-8B44-04C3811BDB0A}"/>
              </a:ext>
            </a:extLst>
          </p:cNvPr>
          <p:cNvSpPr txBox="1"/>
          <p:nvPr/>
        </p:nvSpPr>
        <p:spPr>
          <a:xfrm>
            <a:off x="4362284" y="2222269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E210CD-5CA2-EEF3-A075-D6931F112215}"/>
              </a:ext>
            </a:extLst>
          </p:cNvPr>
          <p:cNvSpPr txBox="1"/>
          <p:nvPr/>
        </p:nvSpPr>
        <p:spPr>
          <a:xfrm>
            <a:off x="4646006" y="2241569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76312AD-E2F7-1B7B-916F-F30F63DC4661}"/>
              </a:ext>
            </a:extLst>
          </p:cNvPr>
          <p:cNvGrpSpPr/>
          <p:nvPr/>
        </p:nvGrpSpPr>
        <p:grpSpPr>
          <a:xfrm>
            <a:off x="1201129" y="2223573"/>
            <a:ext cx="3983633" cy="746623"/>
            <a:chOff x="1353529" y="2374669"/>
            <a:chExt cx="3983633" cy="74662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F4C2BD-A171-EA8F-51D3-46C1D0E1DBC1}"/>
                </a:ext>
              </a:extLst>
            </p:cNvPr>
            <p:cNvSpPr txBox="1"/>
            <p:nvPr/>
          </p:nvSpPr>
          <p:spPr>
            <a:xfrm>
              <a:off x="1353529" y="2443069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E61B94C-9E9D-E8EF-3845-ADEFAFBC75D5}"/>
                </a:ext>
              </a:extLst>
            </p:cNvPr>
            <p:cNvSpPr txBox="1"/>
            <p:nvPr/>
          </p:nvSpPr>
          <p:spPr>
            <a:xfrm>
              <a:off x="1951249" y="244418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0FE25EB-1636-0065-9C24-1FC5C46B9267}"/>
                </a:ext>
              </a:extLst>
            </p:cNvPr>
            <p:cNvSpPr txBox="1"/>
            <p:nvPr/>
          </p:nvSpPr>
          <p:spPr>
            <a:xfrm>
              <a:off x="2661029" y="2411002"/>
              <a:ext cx="65895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3C9F1F3-5A6A-700E-64C4-F548E311BE88}"/>
                </a:ext>
              </a:extLst>
            </p:cNvPr>
            <p:cNvSpPr txBox="1"/>
            <p:nvPr/>
          </p:nvSpPr>
          <p:spPr>
            <a:xfrm>
              <a:off x="3142799" y="2392070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E36C1DC-1F0A-C489-1012-6C6E47E8AE82}"/>
                </a:ext>
              </a:extLst>
            </p:cNvPr>
            <p:cNvSpPr txBox="1"/>
            <p:nvPr/>
          </p:nvSpPr>
          <p:spPr>
            <a:xfrm>
              <a:off x="3354473" y="2410760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E6E919D-C507-0B16-19AB-193EDA341279}"/>
                </a:ext>
              </a:extLst>
            </p:cNvPr>
            <p:cNvSpPr txBox="1"/>
            <p:nvPr/>
          </p:nvSpPr>
          <p:spPr>
            <a:xfrm>
              <a:off x="3853042" y="2409645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3D4B50F-670A-6587-0466-BC4D9C963AEF}"/>
                </a:ext>
              </a:extLst>
            </p:cNvPr>
            <p:cNvSpPr txBox="1"/>
            <p:nvPr/>
          </p:nvSpPr>
          <p:spPr>
            <a:xfrm>
              <a:off x="4514684" y="2374669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26C5010-1997-A285-B320-8B755F294E18}"/>
                </a:ext>
              </a:extLst>
            </p:cNvPr>
            <p:cNvSpPr txBox="1"/>
            <p:nvPr/>
          </p:nvSpPr>
          <p:spPr>
            <a:xfrm>
              <a:off x="4798406" y="2393969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496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-3461151" y="47546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5613988" y="-2843709"/>
            <a:ext cx="0" cy="2200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9480891" y="12499393"/>
            <a:ext cx="29350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2481932" y="-1754879"/>
            <a:ext cx="2387026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731985" y="-1551197"/>
            <a:ext cx="12971167" cy="13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8041286" y="-1521119"/>
            <a:ext cx="2949860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-6479665" y="481747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-3498866" y="632644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-3190012" y="422267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-2695835" y="6571031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-6757117" y="651942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-1769905" y="512793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-1788927" y="701409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-1165209" y="807874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-4809075" y="83569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2069548" y="689044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978847" y="534253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13078132" y="708342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080310" y="912382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110486" y="128581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8614887" y="85271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5973557" y="68526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9516216" y="641182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9579836" y="1012447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4404189" y="941958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4180270" y="82458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4115139" y="1012574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5548975" y="845005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563094" y="1019571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9233738" y="110970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247567" y="778512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5973555" y="1164741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2541500" y="1007004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-4505993" y="491267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-4669953" y="10673328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-6238418" y="9440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-3441279" y="9722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658503" y="977479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-2757381" y="104051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-3322340" y="1297527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9127478" y="1283677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12211441" y="108550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10259585" y="121211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10575170" y="133389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9297356" y="371798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10857648" y="6137694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9516216" y="746003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10878509" y="84553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11021420" y="38574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6619572" y="12505172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-5511727" y="730825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-5914706" y="-3409959"/>
            <a:ext cx="14545777" cy="305814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C3476B-60D8-AC0A-FBBB-BE3D15562A5E}"/>
              </a:ext>
            </a:extLst>
          </p:cNvPr>
          <p:cNvSpPr txBox="1"/>
          <p:nvPr/>
        </p:nvSpPr>
        <p:spPr>
          <a:xfrm>
            <a:off x="114655" y="63649"/>
            <a:ext cx="200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切</a:t>
            </a:r>
            <a:r>
              <a:rPr lang="zh-CN" altLang="en-US" sz="3600" dirty="0"/>
              <a:t> </a:t>
            </a:r>
            <a:r>
              <a:rPr lang="en-US" sz="3600" dirty="0" err="1"/>
              <a:t>线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047B-EAF7-4CCA-A22C-713A81D177D2}"/>
              </a:ext>
            </a:extLst>
          </p:cNvPr>
          <p:cNvSpPr txBox="1"/>
          <p:nvPr/>
        </p:nvSpPr>
        <p:spPr>
          <a:xfrm>
            <a:off x="141221" y="569175"/>
            <a:ext cx="690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方</a:t>
            </a:r>
            <a:r>
              <a:rPr lang="zh-CN" altLang="en-US" sz="3600" dirty="0"/>
              <a:t> </a:t>
            </a:r>
            <a:r>
              <a:rPr lang="en-US" sz="3600" dirty="0" err="1"/>
              <a:t>程</a:t>
            </a:r>
            <a:endParaRPr lang="en-US" sz="3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743E5DD-969C-428B-044B-2EE575662D8A}"/>
              </a:ext>
            </a:extLst>
          </p:cNvPr>
          <p:cNvGrpSpPr/>
          <p:nvPr/>
        </p:nvGrpSpPr>
        <p:grpSpPr>
          <a:xfrm>
            <a:off x="1205686" y="1261887"/>
            <a:ext cx="5312738" cy="744485"/>
            <a:chOff x="1205686" y="1261887"/>
            <a:chExt cx="5312738" cy="744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F28894-1195-07BF-FA74-4695ED62A273}"/>
                </a:ext>
              </a:extLst>
            </p:cNvPr>
            <p:cNvSpPr txBox="1"/>
            <p:nvPr/>
          </p:nvSpPr>
          <p:spPr>
            <a:xfrm>
              <a:off x="1205686" y="1310108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0B38AB-E578-84D0-99B5-E4983CD392B1}"/>
                </a:ext>
              </a:extLst>
            </p:cNvPr>
            <p:cNvSpPr txBox="1"/>
            <p:nvPr/>
          </p:nvSpPr>
          <p:spPr>
            <a:xfrm>
              <a:off x="1704255" y="1308993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C9E3F0-A21B-76BC-5469-04C8AD929532}"/>
                </a:ext>
              </a:extLst>
            </p:cNvPr>
            <p:cNvSpPr txBox="1"/>
            <p:nvPr/>
          </p:nvSpPr>
          <p:spPr>
            <a:xfrm>
              <a:off x="2441843" y="1261887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E88E8A-21D2-AFCD-866A-B1D57D853DFC}"/>
                </a:ext>
              </a:extLst>
            </p:cNvPr>
            <p:cNvSpPr txBox="1"/>
            <p:nvPr/>
          </p:nvSpPr>
          <p:spPr>
            <a:xfrm>
              <a:off x="2947587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205A63-26FE-AEB1-4F70-7A69F9F25DDE}"/>
                </a:ext>
              </a:extLst>
            </p:cNvPr>
            <p:cNvSpPr txBox="1"/>
            <p:nvPr/>
          </p:nvSpPr>
          <p:spPr>
            <a:xfrm>
              <a:off x="3545307" y="1310108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36ABAB-E9AB-0B94-6412-485899461A54}"/>
                </a:ext>
              </a:extLst>
            </p:cNvPr>
            <p:cNvSpPr txBox="1"/>
            <p:nvPr/>
          </p:nvSpPr>
          <p:spPr>
            <a:xfrm>
              <a:off x="4593085" y="1292955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CC75DB-1D38-9295-4ADB-62FD2270AC2D}"/>
                </a:ext>
              </a:extLst>
            </p:cNvPr>
            <p:cNvSpPr txBox="1"/>
            <p:nvPr/>
          </p:nvSpPr>
          <p:spPr>
            <a:xfrm>
              <a:off x="4976935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3D8165-CDBF-9798-F6A7-B51F92E16225}"/>
                </a:ext>
              </a:extLst>
            </p:cNvPr>
            <p:cNvSpPr txBox="1"/>
            <p:nvPr/>
          </p:nvSpPr>
          <p:spPr>
            <a:xfrm>
              <a:off x="5473407" y="132926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3FA168-3702-3091-B694-EB0C734305C2}"/>
                </a:ext>
              </a:extLst>
            </p:cNvPr>
            <p:cNvSpPr txBox="1"/>
            <p:nvPr/>
          </p:nvSpPr>
          <p:spPr>
            <a:xfrm>
              <a:off x="4206474" y="1312727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9336004-F784-BB3F-B419-1A005D5D83E5}"/>
              </a:ext>
            </a:extLst>
          </p:cNvPr>
          <p:cNvSpPr txBox="1"/>
          <p:nvPr/>
        </p:nvSpPr>
        <p:spPr>
          <a:xfrm>
            <a:off x="6641651" y="2489784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7470E8-AE01-056E-4DD5-86520AD9554A}"/>
              </a:ext>
            </a:extLst>
          </p:cNvPr>
          <p:cNvSpPr txBox="1"/>
          <p:nvPr/>
        </p:nvSpPr>
        <p:spPr>
          <a:xfrm>
            <a:off x="8731877" y="2853487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36A5C6-3EAE-5B8A-1836-C88B3A61FF3C}"/>
              </a:ext>
            </a:extLst>
          </p:cNvPr>
          <p:cNvSpPr txBox="1"/>
          <p:nvPr/>
        </p:nvSpPr>
        <p:spPr>
          <a:xfrm>
            <a:off x="7315794" y="2438757"/>
            <a:ext cx="65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4A6B77-B1A5-0C17-34D8-C5714BCB461C}"/>
              </a:ext>
            </a:extLst>
          </p:cNvPr>
          <p:cNvSpPr txBox="1"/>
          <p:nvPr/>
        </p:nvSpPr>
        <p:spPr>
          <a:xfrm>
            <a:off x="7994745" y="2188169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59FDC4-FA22-C912-89A7-B508FDFCC9DA}"/>
              </a:ext>
            </a:extLst>
          </p:cNvPr>
          <p:cNvSpPr txBox="1"/>
          <p:nvPr/>
        </p:nvSpPr>
        <p:spPr>
          <a:xfrm>
            <a:off x="8206419" y="2206859"/>
            <a:ext cx="730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014EA4-AEBD-8218-DF4C-20E3A1007385}"/>
              </a:ext>
            </a:extLst>
          </p:cNvPr>
          <p:cNvSpPr txBox="1"/>
          <p:nvPr/>
        </p:nvSpPr>
        <p:spPr>
          <a:xfrm>
            <a:off x="8704988" y="2205744"/>
            <a:ext cx="1138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D578A2-26AE-3D59-AE87-39F99AA557F4}"/>
              </a:ext>
            </a:extLst>
          </p:cNvPr>
          <p:cNvSpPr txBox="1"/>
          <p:nvPr/>
        </p:nvSpPr>
        <p:spPr>
          <a:xfrm>
            <a:off x="9366630" y="2170768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895D3D-2E4A-CB74-BCC0-F8499F0EF88E}"/>
              </a:ext>
            </a:extLst>
          </p:cNvPr>
          <p:cNvSpPr txBox="1"/>
          <p:nvPr/>
        </p:nvSpPr>
        <p:spPr>
          <a:xfrm>
            <a:off x="9650352" y="2190068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9ACCEC-50C6-8526-3EB5-877E94D20DC6}"/>
              </a:ext>
            </a:extLst>
          </p:cNvPr>
          <p:cNvGrpSpPr/>
          <p:nvPr/>
        </p:nvGrpSpPr>
        <p:grpSpPr>
          <a:xfrm>
            <a:off x="1201129" y="2223573"/>
            <a:ext cx="3983633" cy="746623"/>
            <a:chOff x="1353529" y="2374669"/>
            <a:chExt cx="3983633" cy="74662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1D3965-7081-F025-B999-662F992E5FC0}"/>
                </a:ext>
              </a:extLst>
            </p:cNvPr>
            <p:cNvSpPr txBox="1"/>
            <p:nvPr/>
          </p:nvSpPr>
          <p:spPr>
            <a:xfrm>
              <a:off x="1353529" y="2443069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181A9E8-EA4E-36C9-C483-A8D438C2C0C2}"/>
                </a:ext>
              </a:extLst>
            </p:cNvPr>
            <p:cNvSpPr txBox="1"/>
            <p:nvPr/>
          </p:nvSpPr>
          <p:spPr>
            <a:xfrm>
              <a:off x="1951249" y="244418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81082F-1159-A893-D4B1-2220B1EC7E74}"/>
                </a:ext>
              </a:extLst>
            </p:cNvPr>
            <p:cNvSpPr txBox="1"/>
            <p:nvPr/>
          </p:nvSpPr>
          <p:spPr>
            <a:xfrm>
              <a:off x="2661029" y="2411002"/>
              <a:ext cx="65895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F0AF4F-1864-7790-2EB0-29DDA51E007C}"/>
                </a:ext>
              </a:extLst>
            </p:cNvPr>
            <p:cNvSpPr txBox="1"/>
            <p:nvPr/>
          </p:nvSpPr>
          <p:spPr>
            <a:xfrm>
              <a:off x="3142799" y="2392070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D22649-C7DA-2A4F-6B4E-3346E6610E5C}"/>
                </a:ext>
              </a:extLst>
            </p:cNvPr>
            <p:cNvSpPr txBox="1"/>
            <p:nvPr/>
          </p:nvSpPr>
          <p:spPr>
            <a:xfrm>
              <a:off x="3354473" y="2410760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F5D077-4C81-53DD-EF62-1F68D6735091}"/>
                </a:ext>
              </a:extLst>
            </p:cNvPr>
            <p:cNvSpPr txBox="1"/>
            <p:nvPr/>
          </p:nvSpPr>
          <p:spPr>
            <a:xfrm>
              <a:off x="3853042" y="2409645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9A6991F-F839-3F9F-27BD-4BE597E5273B}"/>
                </a:ext>
              </a:extLst>
            </p:cNvPr>
            <p:cNvSpPr txBox="1"/>
            <p:nvPr/>
          </p:nvSpPr>
          <p:spPr>
            <a:xfrm>
              <a:off x="4514684" y="2374669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EBF27A-7770-0AD9-FB1C-EFB0D45AF161}"/>
                </a:ext>
              </a:extLst>
            </p:cNvPr>
            <p:cNvSpPr txBox="1"/>
            <p:nvPr/>
          </p:nvSpPr>
          <p:spPr>
            <a:xfrm>
              <a:off x="4798406" y="2393969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D07B040-5FBD-EEEE-95C5-6A631A114C29}"/>
              </a:ext>
            </a:extLst>
          </p:cNvPr>
          <p:cNvCxnSpPr>
            <a:cxnSpLocks/>
          </p:cNvCxnSpPr>
          <p:nvPr/>
        </p:nvCxnSpPr>
        <p:spPr>
          <a:xfrm flipH="1">
            <a:off x="7812526" y="2811954"/>
            <a:ext cx="276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312B3C5-CFAA-8E4B-D0D5-E87242E8B244}"/>
              </a:ext>
            </a:extLst>
          </p:cNvPr>
          <p:cNvSpPr txBox="1"/>
          <p:nvPr/>
        </p:nvSpPr>
        <p:spPr>
          <a:xfrm>
            <a:off x="13299448" y="4247949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D78AFB-D61D-6BC4-D446-F91B3BD45A0D}"/>
              </a:ext>
            </a:extLst>
          </p:cNvPr>
          <p:cNvSpPr txBox="1"/>
          <p:nvPr/>
        </p:nvSpPr>
        <p:spPr>
          <a:xfrm>
            <a:off x="14846332" y="4672732"/>
            <a:ext cx="1332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/>
              <a:t>常数</a:t>
            </a:r>
            <a:endParaRPr lang="en-US" sz="3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7C96D0-5BB0-DE5E-B075-4D78C54CCA0E}"/>
              </a:ext>
            </a:extLst>
          </p:cNvPr>
          <p:cNvSpPr txBox="1"/>
          <p:nvPr/>
        </p:nvSpPr>
        <p:spPr>
          <a:xfrm>
            <a:off x="13775418" y="4260957"/>
            <a:ext cx="65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C23239-7392-5B8B-0E52-110E4979BC70}"/>
              </a:ext>
            </a:extLst>
          </p:cNvPr>
          <p:cNvSpPr txBox="1"/>
          <p:nvPr/>
        </p:nvSpPr>
        <p:spPr>
          <a:xfrm>
            <a:off x="14821785" y="4029421"/>
            <a:ext cx="458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EF4335-958F-1A0D-8C24-74FB66943E97}"/>
              </a:ext>
            </a:extLst>
          </p:cNvPr>
          <p:cNvSpPr txBox="1"/>
          <p:nvPr/>
        </p:nvSpPr>
        <p:spPr>
          <a:xfrm>
            <a:off x="14522951" y="4048577"/>
            <a:ext cx="431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k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01C99-87A2-F350-FEB4-240422C6D820}"/>
              </a:ext>
            </a:extLst>
          </p:cNvPr>
          <p:cNvSpPr txBox="1"/>
          <p:nvPr/>
        </p:nvSpPr>
        <p:spPr>
          <a:xfrm>
            <a:off x="15115504" y="4048577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/>
              <a:t>+</a:t>
            </a:r>
            <a:endParaRPr lang="en-US" sz="3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DFFFC5-D6A3-30FF-6209-67CAD8336934}"/>
              </a:ext>
            </a:extLst>
          </p:cNvPr>
          <p:cNvSpPr txBox="1"/>
          <p:nvPr/>
        </p:nvSpPr>
        <p:spPr>
          <a:xfrm>
            <a:off x="15535539" y="4023578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359785-518B-8DD0-1613-1F0D91A011FB}"/>
              </a:ext>
            </a:extLst>
          </p:cNvPr>
          <p:cNvCxnSpPr>
            <a:cxnSpLocks/>
          </p:cNvCxnSpPr>
          <p:nvPr/>
        </p:nvCxnSpPr>
        <p:spPr>
          <a:xfrm flipH="1">
            <a:off x="14272150" y="4634154"/>
            <a:ext cx="206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-3461151" y="47546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5613988" y="-2843709"/>
            <a:ext cx="0" cy="2200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9480891" y="12499393"/>
            <a:ext cx="29350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2481932" y="-1754879"/>
            <a:ext cx="2387026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731985" y="-1551197"/>
            <a:ext cx="12971167" cy="13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8041286" y="-1521119"/>
            <a:ext cx="2949860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-6479665" y="481747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-3498866" y="632644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-3190012" y="422267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-2695835" y="6571031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-6757117" y="651942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-1769905" y="512793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-1788927" y="701409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-1165209" y="807874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-4809075" y="83569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2069548" y="689044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978847" y="534253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13078132" y="708342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080310" y="912382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110486" y="128581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8614887" y="85271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5973557" y="68526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9516216" y="641182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9579836" y="1012447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4404189" y="941958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4180270" y="82458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4115139" y="1012574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5548975" y="845005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563094" y="1019571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9233738" y="110970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247567" y="778512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5973555" y="1164741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2541500" y="1007004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-4505993" y="491267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-4669953" y="10673328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-6238418" y="9440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-3441279" y="9722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658503" y="977479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-2757381" y="104051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-3322340" y="1297527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9127478" y="1283677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12211441" y="108550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10259585" y="121211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10575170" y="133389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9297356" y="371798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10857648" y="6137694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9516216" y="746003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10878509" y="84553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11021420" y="38574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6619572" y="12505172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-5511727" y="730825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-5914706" y="-3409959"/>
            <a:ext cx="14545777" cy="305814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C3476B-60D8-AC0A-FBBB-BE3D15562A5E}"/>
              </a:ext>
            </a:extLst>
          </p:cNvPr>
          <p:cNvSpPr txBox="1"/>
          <p:nvPr/>
        </p:nvSpPr>
        <p:spPr>
          <a:xfrm>
            <a:off x="114655" y="63649"/>
            <a:ext cx="200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切</a:t>
            </a:r>
            <a:r>
              <a:rPr lang="zh-CN" altLang="en-US" sz="3600" dirty="0"/>
              <a:t> </a:t>
            </a:r>
            <a:r>
              <a:rPr lang="en-US" sz="3600" dirty="0" err="1"/>
              <a:t>线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047B-EAF7-4CCA-A22C-713A81D177D2}"/>
              </a:ext>
            </a:extLst>
          </p:cNvPr>
          <p:cNvSpPr txBox="1"/>
          <p:nvPr/>
        </p:nvSpPr>
        <p:spPr>
          <a:xfrm>
            <a:off x="141221" y="569175"/>
            <a:ext cx="690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方</a:t>
            </a:r>
            <a:r>
              <a:rPr lang="zh-CN" altLang="en-US" sz="3600" dirty="0"/>
              <a:t> </a:t>
            </a:r>
            <a:r>
              <a:rPr lang="en-US" sz="3600" dirty="0" err="1"/>
              <a:t>程</a:t>
            </a:r>
            <a:endParaRPr lang="en-US" sz="36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743E5DD-969C-428B-044B-2EE575662D8A}"/>
              </a:ext>
            </a:extLst>
          </p:cNvPr>
          <p:cNvGrpSpPr/>
          <p:nvPr/>
        </p:nvGrpSpPr>
        <p:grpSpPr>
          <a:xfrm>
            <a:off x="1205686" y="1261887"/>
            <a:ext cx="5312738" cy="744485"/>
            <a:chOff x="1205686" y="1261887"/>
            <a:chExt cx="5312738" cy="7444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F28894-1195-07BF-FA74-4695ED62A273}"/>
                </a:ext>
              </a:extLst>
            </p:cNvPr>
            <p:cNvSpPr txBox="1"/>
            <p:nvPr/>
          </p:nvSpPr>
          <p:spPr>
            <a:xfrm>
              <a:off x="1205686" y="1310108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0B38AB-E578-84D0-99B5-E4983CD392B1}"/>
                </a:ext>
              </a:extLst>
            </p:cNvPr>
            <p:cNvSpPr txBox="1"/>
            <p:nvPr/>
          </p:nvSpPr>
          <p:spPr>
            <a:xfrm>
              <a:off x="1704255" y="1308993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EC9E3F0-A21B-76BC-5469-04C8AD929532}"/>
                </a:ext>
              </a:extLst>
            </p:cNvPr>
            <p:cNvSpPr txBox="1"/>
            <p:nvPr/>
          </p:nvSpPr>
          <p:spPr>
            <a:xfrm>
              <a:off x="2441843" y="1261887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6E88E8A-21D2-AFCD-866A-B1D57D853DFC}"/>
                </a:ext>
              </a:extLst>
            </p:cNvPr>
            <p:cNvSpPr txBox="1"/>
            <p:nvPr/>
          </p:nvSpPr>
          <p:spPr>
            <a:xfrm>
              <a:off x="2947587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0205A63-26FE-AEB1-4F70-7A69F9F25DDE}"/>
                </a:ext>
              </a:extLst>
            </p:cNvPr>
            <p:cNvSpPr txBox="1"/>
            <p:nvPr/>
          </p:nvSpPr>
          <p:spPr>
            <a:xfrm>
              <a:off x="3545307" y="1310108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B36ABAB-E9AB-0B94-6412-485899461A54}"/>
                </a:ext>
              </a:extLst>
            </p:cNvPr>
            <p:cNvSpPr txBox="1"/>
            <p:nvPr/>
          </p:nvSpPr>
          <p:spPr>
            <a:xfrm>
              <a:off x="4593085" y="1292955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CC75DB-1D38-9295-4ADB-62FD2270AC2D}"/>
                </a:ext>
              </a:extLst>
            </p:cNvPr>
            <p:cNvSpPr txBox="1"/>
            <p:nvPr/>
          </p:nvSpPr>
          <p:spPr>
            <a:xfrm>
              <a:off x="4976935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3D8165-CDBF-9798-F6A7-B51F92E16225}"/>
                </a:ext>
              </a:extLst>
            </p:cNvPr>
            <p:cNvSpPr txBox="1"/>
            <p:nvPr/>
          </p:nvSpPr>
          <p:spPr>
            <a:xfrm>
              <a:off x="5473407" y="132926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3FA168-3702-3091-B694-EB0C734305C2}"/>
                </a:ext>
              </a:extLst>
            </p:cNvPr>
            <p:cNvSpPr txBox="1"/>
            <p:nvPr/>
          </p:nvSpPr>
          <p:spPr>
            <a:xfrm>
              <a:off x="4206474" y="1312727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9336004-F784-BB3F-B419-1A005D5D83E5}"/>
              </a:ext>
            </a:extLst>
          </p:cNvPr>
          <p:cNvSpPr txBox="1"/>
          <p:nvPr/>
        </p:nvSpPr>
        <p:spPr>
          <a:xfrm>
            <a:off x="6641651" y="2489784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37470E8-AE01-056E-4DD5-86520AD9554A}"/>
              </a:ext>
            </a:extLst>
          </p:cNvPr>
          <p:cNvSpPr txBox="1"/>
          <p:nvPr/>
        </p:nvSpPr>
        <p:spPr>
          <a:xfrm>
            <a:off x="8731877" y="2853487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36A5C6-3EAE-5B8A-1836-C88B3A61FF3C}"/>
              </a:ext>
            </a:extLst>
          </p:cNvPr>
          <p:cNvSpPr txBox="1"/>
          <p:nvPr/>
        </p:nvSpPr>
        <p:spPr>
          <a:xfrm>
            <a:off x="7315794" y="2438757"/>
            <a:ext cx="65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4A6B77-B1A5-0C17-34D8-C5714BCB461C}"/>
              </a:ext>
            </a:extLst>
          </p:cNvPr>
          <p:cNvSpPr txBox="1"/>
          <p:nvPr/>
        </p:nvSpPr>
        <p:spPr>
          <a:xfrm>
            <a:off x="7994745" y="2188169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59FDC4-FA22-C912-89A7-B508FDFCC9DA}"/>
              </a:ext>
            </a:extLst>
          </p:cNvPr>
          <p:cNvSpPr txBox="1"/>
          <p:nvPr/>
        </p:nvSpPr>
        <p:spPr>
          <a:xfrm>
            <a:off x="8206419" y="2206859"/>
            <a:ext cx="730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014EA4-AEBD-8218-DF4C-20E3A1007385}"/>
              </a:ext>
            </a:extLst>
          </p:cNvPr>
          <p:cNvSpPr txBox="1"/>
          <p:nvPr/>
        </p:nvSpPr>
        <p:spPr>
          <a:xfrm>
            <a:off x="8704988" y="2205744"/>
            <a:ext cx="1138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5D578A2-26AE-3D59-AE87-39F99AA557F4}"/>
              </a:ext>
            </a:extLst>
          </p:cNvPr>
          <p:cNvSpPr txBox="1"/>
          <p:nvPr/>
        </p:nvSpPr>
        <p:spPr>
          <a:xfrm>
            <a:off x="9366630" y="2170768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895D3D-2E4A-CB74-BCC0-F8499F0EF88E}"/>
              </a:ext>
            </a:extLst>
          </p:cNvPr>
          <p:cNvSpPr txBox="1"/>
          <p:nvPr/>
        </p:nvSpPr>
        <p:spPr>
          <a:xfrm>
            <a:off x="9650352" y="2190068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9ACCEC-50C6-8526-3EB5-877E94D20DC6}"/>
              </a:ext>
            </a:extLst>
          </p:cNvPr>
          <p:cNvGrpSpPr/>
          <p:nvPr/>
        </p:nvGrpSpPr>
        <p:grpSpPr>
          <a:xfrm>
            <a:off x="1201129" y="2223573"/>
            <a:ext cx="3983633" cy="746623"/>
            <a:chOff x="1353529" y="2374669"/>
            <a:chExt cx="3983633" cy="74662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D1D3965-7081-F025-B999-662F992E5FC0}"/>
                </a:ext>
              </a:extLst>
            </p:cNvPr>
            <p:cNvSpPr txBox="1"/>
            <p:nvPr/>
          </p:nvSpPr>
          <p:spPr>
            <a:xfrm>
              <a:off x="1353529" y="2443069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181A9E8-EA4E-36C9-C483-A8D438C2C0C2}"/>
                </a:ext>
              </a:extLst>
            </p:cNvPr>
            <p:cNvSpPr txBox="1"/>
            <p:nvPr/>
          </p:nvSpPr>
          <p:spPr>
            <a:xfrm>
              <a:off x="1951249" y="244418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A81082F-1159-A893-D4B1-2220B1EC7E74}"/>
                </a:ext>
              </a:extLst>
            </p:cNvPr>
            <p:cNvSpPr txBox="1"/>
            <p:nvPr/>
          </p:nvSpPr>
          <p:spPr>
            <a:xfrm>
              <a:off x="2661029" y="2411002"/>
              <a:ext cx="65895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AF0AF4F-1864-7790-2EB0-29DDA51E007C}"/>
                </a:ext>
              </a:extLst>
            </p:cNvPr>
            <p:cNvSpPr txBox="1"/>
            <p:nvPr/>
          </p:nvSpPr>
          <p:spPr>
            <a:xfrm>
              <a:off x="3142799" y="2392070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D22649-C7DA-2A4F-6B4E-3346E6610E5C}"/>
                </a:ext>
              </a:extLst>
            </p:cNvPr>
            <p:cNvSpPr txBox="1"/>
            <p:nvPr/>
          </p:nvSpPr>
          <p:spPr>
            <a:xfrm>
              <a:off x="3354473" y="2410760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4F5D077-4C81-53DD-EF62-1F68D6735091}"/>
                </a:ext>
              </a:extLst>
            </p:cNvPr>
            <p:cNvSpPr txBox="1"/>
            <p:nvPr/>
          </p:nvSpPr>
          <p:spPr>
            <a:xfrm>
              <a:off x="3853042" y="2409645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9A6991F-F839-3F9F-27BD-4BE597E5273B}"/>
                </a:ext>
              </a:extLst>
            </p:cNvPr>
            <p:cNvSpPr txBox="1"/>
            <p:nvPr/>
          </p:nvSpPr>
          <p:spPr>
            <a:xfrm>
              <a:off x="4514684" y="2374669"/>
              <a:ext cx="50667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-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EBF27A-7770-0AD9-FB1C-EFB0D45AF161}"/>
                </a:ext>
              </a:extLst>
            </p:cNvPr>
            <p:cNvSpPr txBox="1"/>
            <p:nvPr/>
          </p:nvSpPr>
          <p:spPr>
            <a:xfrm>
              <a:off x="4798406" y="2393969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D07B040-5FBD-EEEE-95C5-6A631A114C29}"/>
              </a:ext>
            </a:extLst>
          </p:cNvPr>
          <p:cNvCxnSpPr>
            <a:cxnSpLocks/>
          </p:cNvCxnSpPr>
          <p:nvPr/>
        </p:nvCxnSpPr>
        <p:spPr>
          <a:xfrm flipH="1">
            <a:off x="7812526" y="2811954"/>
            <a:ext cx="27626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312B3C5-CFAA-8E4B-D0D5-E87242E8B244}"/>
              </a:ext>
            </a:extLst>
          </p:cNvPr>
          <p:cNvSpPr txBox="1"/>
          <p:nvPr/>
        </p:nvSpPr>
        <p:spPr>
          <a:xfrm>
            <a:off x="5735331" y="4114402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8D78AFB-D61D-6BC4-D446-F91B3BD45A0D}"/>
              </a:ext>
            </a:extLst>
          </p:cNvPr>
          <p:cNvSpPr txBox="1"/>
          <p:nvPr/>
        </p:nvSpPr>
        <p:spPr>
          <a:xfrm>
            <a:off x="7282215" y="4539185"/>
            <a:ext cx="13326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err="1"/>
              <a:t>常数</a:t>
            </a:r>
            <a:endParaRPr lang="en-US" sz="3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7C96D0-5BB0-DE5E-B075-4D78C54CCA0E}"/>
              </a:ext>
            </a:extLst>
          </p:cNvPr>
          <p:cNvSpPr txBox="1"/>
          <p:nvPr/>
        </p:nvSpPr>
        <p:spPr>
          <a:xfrm>
            <a:off x="6211301" y="4127410"/>
            <a:ext cx="658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C23239-7392-5B8B-0E52-110E4979BC70}"/>
              </a:ext>
            </a:extLst>
          </p:cNvPr>
          <p:cNvSpPr txBox="1"/>
          <p:nvPr/>
        </p:nvSpPr>
        <p:spPr>
          <a:xfrm>
            <a:off x="7257668" y="3895874"/>
            <a:ext cx="458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9EF4335-958F-1A0D-8C24-74FB66943E97}"/>
              </a:ext>
            </a:extLst>
          </p:cNvPr>
          <p:cNvSpPr txBox="1"/>
          <p:nvPr/>
        </p:nvSpPr>
        <p:spPr>
          <a:xfrm>
            <a:off x="6958834" y="3915030"/>
            <a:ext cx="4311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k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01C99-87A2-F350-FEB4-240422C6D820}"/>
              </a:ext>
            </a:extLst>
          </p:cNvPr>
          <p:cNvSpPr txBox="1"/>
          <p:nvPr/>
        </p:nvSpPr>
        <p:spPr>
          <a:xfrm>
            <a:off x="7551387" y="3915030"/>
            <a:ext cx="506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800" dirty="0"/>
              <a:t>+</a:t>
            </a:r>
            <a:endParaRPr lang="en-US" sz="3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DFFFC5-D6A3-30FF-6209-67CAD8336934}"/>
              </a:ext>
            </a:extLst>
          </p:cNvPr>
          <p:cNvSpPr txBox="1"/>
          <p:nvPr/>
        </p:nvSpPr>
        <p:spPr>
          <a:xfrm>
            <a:off x="7971422" y="3890031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359785-518B-8DD0-1613-1F0D91A011FB}"/>
              </a:ext>
            </a:extLst>
          </p:cNvPr>
          <p:cNvCxnSpPr>
            <a:cxnSpLocks/>
          </p:cNvCxnSpPr>
          <p:nvPr/>
        </p:nvCxnSpPr>
        <p:spPr>
          <a:xfrm flipH="1">
            <a:off x="6708033" y="4500607"/>
            <a:ext cx="206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2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681681" y="-11715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550176" y="582990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5991311" y="-11715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671002" y="398225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2658972" y="397670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2658971" y="29237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3367617" y="4253141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8694A-5990-0CA3-5964-42F2D3BD3D08}"/>
              </a:ext>
            </a:extLst>
          </p:cNvPr>
          <p:cNvSpPr txBox="1"/>
          <p:nvPr/>
        </p:nvSpPr>
        <p:spPr>
          <a:xfrm>
            <a:off x="2377869" y="4244441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383D7-148B-C7B4-0427-179109BEF00E}"/>
              </a:ext>
            </a:extLst>
          </p:cNvPr>
          <p:cNvSpPr txBox="1"/>
          <p:nvPr/>
        </p:nvSpPr>
        <p:spPr>
          <a:xfrm>
            <a:off x="3367617" y="311722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18C9E-9894-19C9-22FF-D971C1A518E8}"/>
              </a:ext>
            </a:extLst>
          </p:cNvPr>
          <p:cNvSpPr txBox="1"/>
          <p:nvPr/>
        </p:nvSpPr>
        <p:spPr>
          <a:xfrm>
            <a:off x="2382129" y="3119736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73D6AA-0B17-299F-D3BB-C4CE2A84F025}"/>
              </a:ext>
            </a:extLst>
          </p:cNvPr>
          <p:cNvSpPr txBox="1"/>
          <p:nvPr/>
        </p:nvSpPr>
        <p:spPr>
          <a:xfrm>
            <a:off x="5523719" y="3069698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如何一根线分开这两类数据</a:t>
            </a:r>
            <a:endParaRPr lang="en-US" sz="3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65720-4107-8D86-8FA7-4405410F8F8C}"/>
              </a:ext>
            </a:extLst>
          </p:cNvPr>
          <p:cNvCxnSpPr>
            <a:cxnSpLocks/>
          </p:cNvCxnSpPr>
          <p:nvPr/>
        </p:nvCxnSpPr>
        <p:spPr>
          <a:xfrm>
            <a:off x="-1804808" y="410260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DDFEEE-BF8C-38DD-85C3-08A60CB20E41}"/>
              </a:ext>
            </a:extLst>
          </p:cNvPr>
          <p:cNvCxnSpPr>
            <a:cxnSpLocks/>
          </p:cNvCxnSpPr>
          <p:nvPr/>
        </p:nvCxnSpPr>
        <p:spPr>
          <a:xfrm>
            <a:off x="2794286" y="-1424449"/>
            <a:ext cx="5757" cy="9564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176125-C8ED-F50B-BDCA-A1D4F5BD0B69}"/>
              </a:ext>
            </a:extLst>
          </p:cNvPr>
          <p:cNvCxnSpPr>
            <a:cxnSpLocks/>
          </p:cNvCxnSpPr>
          <p:nvPr/>
        </p:nvCxnSpPr>
        <p:spPr>
          <a:xfrm>
            <a:off x="4814554" y="-1468335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F950D-0FD6-26EB-4942-15A03B5A7ED1}"/>
              </a:ext>
            </a:extLst>
          </p:cNvPr>
          <p:cNvCxnSpPr>
            <a:cxnSpLocks/>
          </p:cNvCxnSpPr>
          <p:nvPr/>
        </p:nvCxnSpPr>
        <p:spPr>
          <a:xfrm>
            <a:off x="6855666" y="-130880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D547D6-40EC-3F6A-0663-8E7729C9EE99}"/>
              </a:ext>
            </a:extLst>
          </p:cNvPr>
          <p:cNvCxnSpPr>
            <a:cxnSpLocks/>
          </p:cNvCxnSpPr>
          <p:nvPr/>
        </p:nvCxnSpPr>
        <p:spPr>
          <a:xfrm>
            <a:off x="8831641" y="-1404570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305D4C-EB63-B3B0-C32D-49E89C127B2E}"/>
              </a:ext>
            </a:extLst>
          </p:cNvPr>
          <p:cNvCxnSpPr>
            <a:cxnSpLocks/>
          </p:cNvCxnSpPr>
          <p:nvPr/>
        </p:nvCxnSpPr>
        <p:spPr>
          <a:xfrm>
            <a:off x="10647116" y="-138972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DE48FA-49CE-48C1-E152-9CE8DF95D088}"/>
              </a:ext>
            </a:extLst>
          </p:cNvPr>
          <p:cNvCxnSpPr>
            <a:cxnSpLocks/>
          </p:cNvCxnSpPr>
          <p:nvPr/>
        </p:nvCxnSpPr>
        <p:spPr>
          <a:xfrm>
            <a:off x="553843" y="-1519251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95DCEE-8B32-BEA8-E2D3-CAFE9096084E}"/>
              </a:ext>
            </a:extLst>
          </p:cNvPr>
          <p:cNvCxnSpPr>
            <a:cxnSpLocks/>
          </p:cNvCxnSpPr>
          <p:nvPr/>
        </p:nvCxnSpPr>
        <p:spPr>
          <a:xfrm>
            <a:off x="-2132539" y="211041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A0621E-54BC-AEDF-ADD6-617567D3A2E6}"/>
              </a:ext>
            </a:extLst>
          </p:cNvPr>
          <p:cNvCxnSpPr>
            <a:cxnSpLocks/>
          </p:cNvCxnSpPr>
          <p:nvPr/>
        </p:nvCxnSpPr>
        <p:spPr>
          <a:xfrm>
            <a:off x="-2132539" y="132489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6FD2A1-0989-C1A2-30FD-AF2BC23D8C03}"/>
              </a:ext>
            </a:extLst>
          </p:cNvPr>
          <p:cNvCxnSpPr>
            <a:cxnSpLocks/>
          </p:cNvCxnSpPr>
          <p:nvPr/>
        </p:nvCxnSpPr>
        <p:spPr>
          <a:xfrm>
            <a:off x="-1667855" y="6161360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145760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564262" y="-2335383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432757" y="-1740678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5873892" y="-2335383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202483" y="2891963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4905324" y="543095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2005601" y="4338826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304710" y="1765425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4690444" y="5638139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8694A-5990-0CA3-5964-42F2D3BD3D08}"/>
              </a:ext>
            </a:extLst>
          </p:cNvPr>
          <p:cNvSpPr txBox="1"/>
          <p:nvPr/>
        </p:nvSpPr>
        <p:spPr>
          <a:xfrm>
            <a:off x="1730586" y="4605833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383D7-148B-C7B4-0427-179109BEF00E}"/>
              </a:ext>
            </a:extLst>
          </p:cNvPr>
          <p:cNvSpPr txBox="1"/>
          <p:nvPr/>
        </p:nvSpPr>
        <p:spPr>
          <a:xfrm>
            <a:off x="2983891" y="3139679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18C9E-9894-19C9-22FF-D971C1A518E8}"/>
              </a:ext>
            </a:extLst>
          </p:cNvPr>
          <p:cNvSpPr txBox="1"/>
          <p:nvPr/>
        </p:nvSpPr>
        <p:spPr>
          <a:xfrm>
            <a:off x="59858" y="2049767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73D6AA-0B17-299F-D3BB-C4CE2A84F025}"/>
              </a:ext>
            </a:extLst>
          </p:cNvPr>
          <p:cNvSpPr txBox="1"/>
          <p:nvPr/>
        </p:nvSpPr>
        <p:spPr>
          <a:xfrm>
            <a:off x="2165261" y="18463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如何一根线分开这两类数据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4770-1EB8-7BDD-0AEE-A95B9E0F6F9F}"/>
              </a:ext>
            </a:extLst>
          </p:cNvPr>
          <p:cNvSpPr txBox="1"/>
          <p:nvPr/>
        </p:nvSpPr>
        <p:spPr>
          <a:xfrm>
            <a:off x="3061404" y="1026761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ACB8D-643B-15D9-E1BC-7B2EF26618D0}"/>
              </a:ext>
            </a:extLst>
          </p:cNvPr>
          <p:cNvSpPr txBox="1"/>
          <p:nvPr/>
        </p:nvSpPr>
        <p:spPr>
          <a:xfrm>
            <a:off x="4873229" y="246485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rgbClr val="00B0F0"/>
                </a:solidFill>
              </a:rPr>
              <a:t>线性变换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59A03C-F8EE-E74A-F620-0E30FA7A9A6A}"/>
              </a:ext>
            </a:extLst>
          </p:cNvPr>
          <p:cNvCxnSpPr>
            <a:cxnSpLocks/>
          </p:cNvCxnSpPr>
          <p:nvPr/>
        </p:nvCxnSpPr>
        <p:spPr>
          <a:xfrm>
            <a:off x="-1790093" y="-1435678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BECE43-D92A-C216-5836-C063393D0872}"/>
              </a:ext>
            </a:extLst>
          </p:cNvPr>
          <p:cNvCxnSpPr>
            <a:cxnSpLocks/>
          </p:cNvCxnSpPr>
          <p:nvPr/>
        </p:nvCxnSpPr>
        <p:spPr>
          <a:xfrm>
            <a:off x="393305" y="-1420463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C91471-BD83-2A73-F759-43388053A551}"/>
              </a:ext>
            </a:extLst>
          </p:cNvPr>
          <p:cNvCxnSpPr>
            <a:cxnSpLocks/>
          </p:cNvCxnSpPr>
          <p:nvPr/>
        </p:nvCxnSpPr>
        <p:spPr>
          <a:xfrm>
            <a:off x="2328094" y="-1450893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6D660A-A114-A324-FB0D-31722256A929}"/>
              </a:ext>
            </a:extLst>
          </p:cNvPr>
          <p:cNvCxnSpPr>
            <a:cxnSpLocks/>
          </p:cNvCxnSpPr>
          <p:nvPr/>
        </p:nvCxnSpPr>
        <p:spPr>
          <a:xfrm>
            <a:off x="-3592043" y="-1319647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15724D-8FA9-142D-8BE3-CC6AE7A3B27D}"/>
              </a:ext>
            </a:extLst>
          </p:cNvPr>
          <p:cNvCxnSpPr>
            <a:cxnSpLocks/>
          </p:cNvCxnSpPr>
          <p:nvPr/>
        </p:nvCxnSpPr>
        <p:spPr>
          <a:xfrm>
            <a:off x="4183711" y="-1420464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CBD2D81-025C-2255-C869-6525465FC003}"/>
              </a:ext>
            </a:extLst>
          </p:cNvPr>
          <p:cNvCxnSpPr>
            <a:cxnSpLocks/>
          </p:cNvCxnSpPr>
          <p:nvPr/>
        </p:nvCxnSpPr>
        <p:spPr>
          <a:xfrm>
            <a:off x="5892673" y="-1424449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D91CE-4253-7CDC-93A1-2257EA7EB0F3}"/>
              </a:ext>
            </a:extLst>
          </p:cNvPr>
          <p:cNvCxnSpPr>
            <a:cxnSpLocks/>
          </p:cNvCxnSpPr>
          <p:nvPr/>
        </p:nvCxnSpPr>
        <p:spPr>
          <a:xfrm>
            <a:off x="7586502" y="-1377129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5FA3B1-6616-33C1-B09B-6D911A0BBAF4}"/>
              </a:ext>
            </a:extLst>
          </p:cNvPr>
          <p:cNvCxnSpPr>
            <a:cxnSpLocks/>
          </p:cNvCxnSpPr>
          <p:nvPr/>
        </p:nvCxnSpPr>
        <p:spPr>
          <a:xfrm>
            <a:off x="9149070" y="-1333732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40C87B-86A5-8644-1868-4E9331D41233}"/>
              </a:ext>
            </a:extLst>
          </p:cNvPr>
          <p:cNvCxnSpPr>
            <a:cxnSpLocks/>
          </p:cNvCxnSpPr>
          <p:nvPr/>
        </p:nvCxnSpPr>
        <p:spPr>
          <a:xfrm>
            <a:off x="10821325" y="-1355431"/>
            <a:ext cx="5962786" cy="89803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3923BC-1DDA-2999-8B34-EB4099F31E12}"/>
              </a:ext>
            </a:extLst>
          </p:cNvPr>
          <p:cNvCxnSpPr>
            <a:cxnSpLocks/>
          </p:cNvCxnSpPr>
          <p:nvPr/>
        </p:nvCxnSpPr>
        <p:spPr>
          <a:xfrm>
            <a:off x="-62946" y="1715582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B44159-DB15-FEF3-E60A-5B011A809624}"/>
              </a:ext>
            </a:extLst>
          </p:cNvPr>
          <p:cNvCxnSpPr>
            <a:cxnSpLocks/>
          </p:cNvCxnSpPr>
          <p:nvPr/>
        </p:nvCxnSpPr>
        <p:spPr>
          <a:xfrm>
            <a:off x="-110103" y="3630868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BCD213-47F5-8263-9D73-F131D711A015}"/>
              </a:ext>
            </a:extLst>
          </p:cNvPr>
          <p:cNvCxnSpPr>
            <a:cxnSpLocks/>
          </p:cNvCxnSpPr>
          <p:nvPr/>
        </p:nvCxnSpPr>
        <p:spPr>
          <a:xfrm>
            <a:off x="-122676" y="5372680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72EAAE-3462-7940-8ADD-88502F515AD8}"/>
              </a:ext>
            </a:extLst>
          </p:cNvPr>
          <p:cNvCxnSpPr>
            <a:cxnSpLocks/>
          </p:cNvCxnSpPr>
          <p:nvPr/>
        </p:nvCxnSpPr>
        <p:spPr>
          <a:xfrm>
            <a:off x="-33946" y="277426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40DB4-2BF0-3EFC-9424-05877607CF8E}"/>
              </a:ext>
            </a:extLst>
          </p:cNvPr>
          <p:cNvCxnSpPr>
            <a:cxnSpLocks/>
          </p:cNvCxnSpPr>
          <p:nvPr/>
        </p:nvCxnSpPr>
        <p:spPr>
          <a:xfrm>
            <a:off x="-48446" y="-1039872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A2F3C-99AC-D1C8-D487-5AF0A7CBE60E}"/>
              </a:ext>
            </a:extLst>
          </p:cNvPr>
          <p:cNvCxnSpPr>
            <a:cxnSpLocks/>
          </p:cNvCxnSpPr>
          <p:nvPr/>
        </p:nvCxnSpPr>
        <p:spPr>
          <a:xfrm>
            <a:off x="-163104" y="-2425084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5D2F5B-7C2A-E503-FB6B-0F3D00E2CE46}"/>
              </a:ext>
            </a:extLst>
          </p:cNvPr>
          <p:cNvCxnSpPr>
            <a:cxnSpLocks/>
          </p:cNvCxnSpPr>
          <p:nvPr/>
        </p:nvCxnSpPr>
        <p:spPr>
          <a:xfrm>
            <a:off x="-154871" y="-3933028"/>
            <a:ext cx="16608409" cy="636604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2B5AEB-4C0E-5982-9B1D-74DFF3B14359}"/>
              </a:ext>
            </a:extLst>
          </p:cNvPr>
          <p:cNvSpPr txBox="1"/>
          <p:nvPr/>
        </p:nvSpPr>
        <p:spPr>
          <a:xfrm>
            <a:off x="7304874" y="1915177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Z1=X1W1+X2W2+B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FC02A-E320-A35E-8A90-A4F7C044A4C4}"/>
              </a:ext>
            </a:extLst>
          </p:cNvPr>
          <p:cNvSpPr txBox="1"/>
          <p:nvPr/>
        </p:nvSpPr>
        <p:spPr>
          <a:xfrm>
            <a:off x="7255999" y="3152781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Z2=X1W3+X2W</a:t>
            </a:r>
            <a:r>
              <a:rPr lang="en-US" altLang="zh-CN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3EA727-CD95-1AFE-DD19-4D0880DE0447}"/>
              </a:ext>
            </a:extLst>
          </p:cNvPr>
          <p:cNvSpPr txBox="1"/>
          <p:nvPr/>
        </p:nvSpPr>
        <p:spPr>
          <a:xfrm>
            <a:off x="-4978493" y="3940962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激活函数</a:t>
            </a:r>
            <a:endParaRPr lang="en-US" sz="3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2" name="Picture 2" descr="阶跃函数_百度百科">
            <a:extLst>
              <a:ext uri="{FF2B5EF4-FFF2-40B4-BE49-F238E27FC236}">
                <a16:creationId xmlns:a16="http://schemas.microsoft.com/office/drawing/2014/main" id="{0AEB0675-1A8E-21F1-9CEB-F1DC8473D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38033" y="3460449"/>
            <a:ext cx="1712626" cy="17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2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636315" y="-2839365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504810" y="-2244660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5945945" y="-2839365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682578" y="517218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683856" y="29324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1465763" y="29237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3405982" y="545940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8694A-5990-0CA3-5964-42F2D3BD3D08}"/>
              </a:ext>
            </a:extLst>
          </p:cNvPr>
          <p:cNvSpPr txBox="1"/>
          <p:nvPr/>
        </p:nvSpPr>
        <p:spPr>
          <a:xfrm>
            <a:off x="3904493" y="3159693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383D7-148B-C7B4-0427-179109BEF00E}"/>
              </a:ext>
            </a:extLst>
          </p:cNvPr>
          <p:cNvSpPr txBox="1"/>
          <p:nvPr/>
        </p:nvSpPr>
        <p:spPr>
          <a:xfrm>
            <a:off x="3162066" y="315455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18C9E-9894-19C9-22FF-D971C1A518E8}"/>
              </a:ext>
            </a:extLst>
          </p:cNvPr>
          <p:cNvSpPr txBox="1"/>
          <p:nvPr/>
        </p:nvSpPr>
        <p:spPr>
          <a:xfrm>
            <a:off x="1075788" y="315455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91D21-5703-45D7-0452-904BA3ADF43F}"/>
              </a:ext>
            </a:extLst>
          </p:cNvPr>
          <p:cNvSpPr txBox="1"/>
          <p:nvPr/>
        </p:nvSpPr>
        <p:spPr>
          <a:xfrm>
            <a:off x="3061404" y="1026761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93C8B-634D-9B70-BFEE-222306FF1C9E}"/>
              </a:ext>
            </a:extLst>
          </p:cNvPr>
          <p:cNvSpPr txBox="1"/>
          <p:nvPr/>
        </p:nvSpPr>
        <p:spPr>
          <a:xfrm>
            <a:off x="2165261" y="18463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如何一根线分开这两类数据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F0578-55FC-0C24-4F1C-7B573172FF24}"/>
              </a:ext>
            </a:extLst>
          </p:cNvPr>
          <p:cNvSpPr txBox="1"/>
          <p:nvPr/>
        </p:nvSpPr>
        <p:spPr>
          <a:xfrm>
            <a:off x="4873229" y="246485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rgbClr val="00B0F0"/>
                </a:solidFill>
              </a:rPr>
              <a:t>线性变换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8A848-34BB-2FE4-ED9B-25A03D86A9D5}"/>
              </a:ext>
            </a:extLst>
          </p:cNvPr>
          <p:cNvSpPr txBox="1"/>
          <p:nvPr/>
        </p:nvSpPr>
        <p:spPr>
          <a:xfrm>
            <a:off x="4906331" y="3647345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激活函数</a:t>
            </a:r>
            <a:endParaRPr lang="en-US" sz="3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39031-2942-0D66-ABEA-7BFC001164AC}"/>
              </a:ext>
            </a:extLst>
          </p:cNvPr>
          <p:cNvSpPr txBox="1"/>
          <p:nvPr/>
        </p:nvSpPr>
        <p:spPr>
          <a:xfrm>
            <a:off x="16412315" y="1765425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Z1=X1W1+X2W2+B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BC8C-9EDC-4A3F-26E0-7411FE383276}"/>
              </a:ext>
            </a:extLst>
          </p:cNvPr>
          <p:cNvSpPr txBox="1"/>
          <p:nvPr/>
        </p:nvSpPr>
        <p:spPr>
          <a:xfrm>
            <a:off x="16363440" y="3003029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Z2=X1W3+X2W3+B</a:t>
            </a:r>
          </a:p>
        </p:txBody>
      </p:sp>
      <p:pic>
        <p:nvPicPr>
          <p:cNvPr id="1026" name="Picture 2" descr="阶跃函数_百度百科">
            <a:extLst>
              <a:ext uri="{FF2B5EF4-FFF2-40B4-BE49-F238E27FC236}">
                <a16:creationId xmlns:a16="http://schemas.microsoft.com/office/drawing/2014/main" id="{3AF743C5-CB46-2001-5C52-CCC8DB46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673" y="3177876"/>
            <a:ext cx="1712626" cy="17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1BF46AE-D256-7F38-6868-5071B7B5FA73}"/>
              </a:ext>
            </a:extLst>
          </p:cNvPr>
          <p:cNvSpPr txBox="1"/>
          <p:nvPr/>
        </p:nvSpPr>
        <p:spPr>
          <a:xfrm>
            <a:off x="-7285227" y="2600566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EAC9DC-E450-FA83-B8FC-08311DFF329D}"/>
              </a:ext>
            </a:extLst>
          </p:cNvPr>
          <p:cNvSpPr txBox="1"/>
          <p:nvPr/>
        </p:nvSpPr>
        <p:spPr>
          <a:xfrm>
            <a:off x="-7330609" y="3507690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58624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636315" y="-2839365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504810" y="-2244660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5945945" y="-2839365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682578" y="517218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683856" y="29324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1465763" y="29237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3405982" y="545940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8694A-5990-0CA3-5964-42F2D3BD3D08}"/>
              </a:ext>
            </a:extLst>
          </p:cNvPr>
          <p:cNvSpPr txBox="1"/>
          <p:nvPr/>
        </p:nvSpPr>
        <p:spPr>
          <a:xfrm>
            <a:off x="3904493" y="3159693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383D7-148B-C7B4-0427-179109BEF00E}"/>
              </a:ext>
            </a:extLst>
          </p:cNvPr>
          <p:cNvSpPr txBox="1"/>
          <p:nvPr/>
        </p:nvSpPr>
        <p:spPr>
          <a:xfrm>
            <a:off x="3162066" y="315455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18C9E-9894-19C9-22FF-D971C1A518E8}"/>
              </a:ext>
            </a:extLst>
          </p:cNvPr>
          <p:cNvSpPr txBox="1"/>
          <p:nvPr/>
        </p:nvSpPr>
        <p:spPr>
          <a:xfrm>
            <a:off x="1075788" y="315455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H="1" flipV="1">
            <a:off x="0" y="-864441"/>
            <a:ext cx="8651631" cy="1061804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5560791" y="2886922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93C8B-634D-9B70-BFEE-222306FF1C9E}"/>
              </a:ext>
            </a:extLst>
          </p:cNvPr>
          <p:cNvSpPr txBox="1"/>
          <p:nvPr/>
        </p:nvSpPr>
        <p:spPr>
          <a:xfrm>
            <a:off x="2165261" y="18463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如何一根线分开这两类数据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F0578-55FC-0C24-4F1C-7B573172FF24}"/>
              </a:ext>
            </a:extLst>
          </p:cNvPr>
          <p:cNvSpPr txBox="1"/>
          <p:nvPr/>
        </p:nvSpPr>
        <p:spPr>
          <a:xfrm>
            <a:off x="9943121" y="235027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rgbClr val="00B0F0"/>
                </a:solidFill>
              </a:rPr>
              <a:t>线性变换</a:t>
            </a:r>
            <a:endParaRPr lang="en-US" sz="3600" b="1" i="1" dirty="0">
              <a:solidFill>
                <a:srgbClr val="00B0F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B8A848-34BB-2FE4-ED9B-25A03D86A9D5}"/>
              </a:ext>
            </a:extLst>
          </p:cNvPr>
          <p:cNvSpPr txBox="1"/>
          <p:nvPr/>
        </p:nvSpPr>
        <p:spPr>
          <a:xfrm>
            <a:off x="9870366" y="930889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激活函数</a:t>
            </a:r>
            <a:endParaRPr lang="en-US" sz="36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339031-2942-0D66-ABEA-7BFC001164AC}"/>
              </a:ext>
            </a:extLst>
          </p:cNvPr>
          <p:cNvSpPr txBox="1"/>
          <p:nvPr/>
        </p:nvSpPr>
        <p:spPr>
          <a:xfrm>
            <a:off x="16412315" y="1765425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Z1=X1W1+X2W2+B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FFBC8C-9EDC-4A3F-26E0-7411FE383276}"/>
              </a:ext>
            </a:extLst>
          </p:cNvPr>
          <p:cNvSpPr txBox="1"/>
          <p:nvPr/>
        </p:nvSpPr>
        <p:spPr>
          <a:xfrm>
            <a:off x="16363440" y="3003029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Z2=X1W3+X2W3+B</a:t>
            </a:r>
          </a:p>
        </p:txBody>
      </p:sp>
      <p:pic>
        <p:nvPicPr>
          <p:cNvPr id="1026" name="Picture 2" descr="阶跃函数_百度百科">
            <a:extLst>
              <a:ext uri="{FF2B5EF4-FFF2-40B4-BE49-F238E27FC236}">
                <a16:creationId xmlns:a16="http://schemas.microsoft.com/office/drawing/2014/main" id="{3AF743C5-CB46-2001-5C52-CCC8DB46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8557" y="3977608"/>
            <a:ext cx="1712626" cy="171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BED432-0A95-EB6C-8A18-89D1DFBDA920}"/>
              </a:ext>
            </a:extLst>
          </p:cNvPr>
          <p:cNvSpPr txBox="1"/>
          <p:nvPr/>
        </p:nvSpPr>
        <p:spPr>
          <a:xfrm>
            <a:off x="5515409" y="3794046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D95B8-97E8-DA69-0FF2-FE2D6359D48F}"/>
              </a:ext>
            </a:extLst>
          </p:cNvPr>
          <p:cNvSpPr txBox="1"/>
          <p:nvPr/>
        </p:nvSpPr>
        <p:spPr>
          <a:xfrm>
            <a:off x="5013703" y="-1566974"/>
            <a:ext cx="314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但这个呢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90066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998925" y="360895"/>
            <a:ext cx="314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但这个呢</a:t>
            </a:r>
            <a:endParaRPr lang="en-US" sz="42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5301474" y="458778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354115" y="22934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3213667" y="46546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65720-4107-8D86-8FA7-4405410F8F8C}"/>
              </a:ext>
            </a:extLst>
          </p:cNvPr>
          <p:cNvCxnSpPr>
            <a:cxnSpLocks/>
          </p:cNvCxnSpPr>
          <p:nvPr/>
        </p:nvCxnSpPr>
        <p:spPr>
          <a:xfrm>
            <a:off x="-1804808" y="410260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DDFEEE-BF8C-38DD-85C3-08A60CB20E41}"/>
              </a:ext>
            </a:extLst>
          </p:cNvPr>
          <p:cNvCxnSpPr>
            <a:cxnSpLocks/>
          </p:cNvCxnSpPr>
          <p:nvPr/>
        </p:nvCxnSpPr>
        <p:spPr>
          <a:xfrm>
            <a:off x="2794286" y="-1424449"/>
            <a:ext cx="5757" cy="9564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176125-C8ED-F50B-BDCA-A1D4F5BD0B69}"/>
              </a:ext>
            </a:extLst>
          </p:cNvPr>
          <p:cNvCxnSpPr>
            <a:cxnSpLocks/>
          </p:cNvCxnSpPr>
          <p:nvPr/>
        </p:nvCxnSpPr>
        <p:spPr>
          <a:xfrm>
            <a:off x="4814554" y="-1468335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F950D-0FD6-26EB-4942-15A03B5A7ED1}"/>
              </a:ext>
            </a:extLst>
          </p:cNvPr>
          <p:cNvCxnSpPr>
            <a:cxnSpLocks/>
          </p:cNvCxnSpPr>
          <p:nvPr/>
        </p:nvCxnSpPr>
        <p:spPr>
          <a:xfrm>
            <a:off x="6855666" y="-130880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D547D6-40EC-3F6A-0663-8E7729C9EE99}"/>
              </a:ext>
            </a:extLst>
          </p:cNvPr>
          <p:cNvCxnSpPr>
            <a:cxnSpLocks/>
          </p:cNvCxnSpPr>
          <p:nvPr/>
        </p:nvCxnSpPr>
        <p:spPr>
          <a:xfrm>
            <a:off x="8831641" y="-1404570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305D4C-EB63-B3B0-C32D-49E89C127B2E}"/>
              </a:ext>
            </a:extLst>
          </p:cNvPr>
          <p:cNvCxnSpPr>
            <a:cxnSpLocks/>
          </p:cNvCxnSpPr>
          <p:nvPr/>
        </p:nvCxnSpPr>
        <p:spPr>
          <a:xfrm>
            <a:off x="10647116" y="-138972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DE48FA-49CE-48C1-E152-9CE8DF95D088}"/>
              </a:ext>
            </a:extLst>
          </p:cNvPr>
          <p:cNvCxnSpPr>
            <a:cxnSpLocks/>
          </p:cNvCxnSpPr>
          <p:nvPr/>
        </p:nvCxnSpPr>
        <p:spPr>
          <a:xfrm>
            <a:off x="553843" y="-1519251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95DCEE-8B32-BEA8-E2D3-CAFE9096084E}"/>
              </a:ext>
            </a:extLst>
          </p:cNvPr>
          <p:cNvCxnSpPr>
            <a:cxnSpLocks/>
          </p:cNvCxnSpPr>
          <p:nvPr/>
        </p:nvCxnSpPr>
        <p:spPr>
          <a:xfrm>
            <a:off x="-2132539" y="211041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A0621E-54BC-AEDF-ADD6-617567D3A2E6}"/>
              </a:ext>
            </a:extLst>
          </p:cNvPr>
          <p:cNvCxnSpPr>
            <a:cxnSpLocks/>
          </p:cNvCxnSpPr>
          <p:nvPr/>
        </p:nvCxnSpPr>
        <p:spPr>
          <a:xfrm>
            <a:off x="-2132539" y="132489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6FD2A1-0989-C1A2-30FD-AF2BC23D8C03}"/>
              </a:ext>
            </a:extLst>
          </p:cNvPr>
          <p:cNvCxnSpPr>
            <a:cxnSpLocks/>
          </p:cNvCxnSpPr>
          <p:nvPr/>
        </p:nvCxnSpPr>
        <p:spPr>
          <a:xfrm>
            <a:off x="-1667855" y="6161360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489C6-9E64-4493-3E71-F3985C02E7D1}"/>
              </a:ext>
            </a:extLst>
          </p:cNvPr>
          <p:cNvSpPr txBox="1"/>
          <p:nvPr/>
        </p:nvSpPr>
        <p:spPr>
          <a:xfrm>
            <a:off x="16624827" y="3166928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E9DAD-81DD-6E88-7362-FC734FE92F17}"/>
              </a:ext>
            </a:extLst>
          </p:cNvPr>
          <p:cNvSpPr txBox="1"/>
          <p:nvPr/>
        </p:nvSpPr>
        <p:spPr>
          <a:xfrm>
            <a:off x="16579445" y="4074052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88EDF5-3BED-EC34-36E0-9EAB305DF6BD}"/>
              </a:ext>
            </a:extLst>
          </p:cNvPr>
          <p:cNvSpPr/>
          <p:nvPr/>
        </p:nvSpPr>
        <p:spPr>
          <a:xfrm>
            <a:off x="4194395" y="249057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B6CD6-8623-AF97-EF52-C694CF9FBB53}"/>
              </a:ext>
            </a:extLst>
          </p:cNvPr>
          <p:cNvSpPr/>
          <p:nvPr/>
        </p:nvSpPr>
        <p:spPr>
          <a:xfrm>
            <a:off x="2869096" y="2651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1EDCD3-5CB6-AA6F-2625-48B93C208B34}"/>
              </a:ext>
            </a:extLst>
          </p:cNvPr>
          <p:cNvSpPr/>
          <p:nvPr/>
        </p:nvSpPr>
        <p:spPr>
          <a:xfrm>
            <a:off x="3273287" y="284921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43133D-B134-F3B9-6300-3154C932DAB2}"/>
              </a:ext>
            </a:extLst>
          </p:cNvPr>
          <p:cNvSpPr/>
          <p:nvPr/>
        </p:nvSpPr>
        <p:spPr>
          <a:xfrm>
            <a:off x="3551266" y="33245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79F177-D4C3-95EF-0B07-900D0C352279}"/>
              </a:ext>
            </a:extLst>
          </p:cNvPr>
          <p:cNvSpPr/>
          <p:nvPr/>
        </p:nvSpPr>
        <p:spPr>
          <a:xfrm>
            <a:off x="4352337" y="347921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BB505C-BFC6-1D80-B75E-CC3B3D66F39A}"/>
              </a:ext>
            </a:extLst>
          </p:cNvPr>
          <p:cNvSpPr/>
          <p:nvPr/>
        </p:nvSpPr>
        <p:spPr>
          <a:xfrm>
            <a:off x="4992934" y="279401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D0D31-7DDC-B2B4-107C-0C806B7085C5}"/>
              </a:ext>
            </a:extLst>
          </p:cNvPr>
          <p:cNvSpPr/>
          <p:nvPr/>
        </p:nvSpPr>
        <p:spPr>
          <a:xfrm>
            <a:off x="1764003" y="330790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9E102E-5EEC-1331-18F0-84ADAC29FC4F}"/>
              </a:ext>
            </a:extLst>
          </p:cNvPr>
          <p:cNvSpPr/>
          <p:nvPr/>
        </p:nvSpPr>
        <p:spPr>
          <a:xfrm>
            <a:off x="5468766" y="249719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7BFF9-CD76-0AF1-0525-2F3B61807B95}"/>
              </a:ext>
            </a:extLst>
          </p:cNvPr>
          <p:cNvSpPr/>
          <p:nvPr/>
        </p:nvSpPr>
        <p:spPr>
          <a:xfrm>
            <a:off x="4430574" y="160081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F91669-3FEA-4B63-2A75-506E38F80BFA}"/>
              </a:ext>
            </a:extLst>
          </p:cNvPr>
          <p:cNvSpPr/>
          <p:nvPr/>
        </p:nvSpPr>
        <p:spPr>
          <a:xfrm>
            <a:off x="3990988" y="143284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6B072D-42FF-53E8-3D60-66FFEBF5BB1E}"/>
              </a:ext>
            </a:extLst>
          </p:cNvPr>
          <p:cNvSpPr/>
          <p:nvPr/>
        </p:nvSpPr>
        <p:spPr>
          <a:xfrm>
            <a:off x="3039643" y="12614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56689-829F-C749-C3A7-66814DE1AB7F}"/>
              </a:ext>
            </a:extLst>
          </p:cNvPr>
          <p:cNvSpPr/>
          <p:nvPr/>
        </p:nvSpPr>
        <p:spPr>
          <a:xfrm>
            <a:off x="1994728" y="438582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2EF14-C936-2309-79A9-E2101B66792B}"/>
              </a:ext>
            </a:extLst>
          </p:cNvPr>
          <p:cNvSpPr/>
          <p:nvPr/>
        </p:nvSpPr>
        <p:spPr>
          <a:xfrm>
            <a:off x="4214479" y="474132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4BE0D-2287-FCB4-134D-6110AE0B44A6}"/>
              </a:ext>
            </a:extLst>
          </p:cNvPr>
          <p:cNvSpPr/>
          <p:nvPr/>
        </p:nvSpPr>
        <p:spPr>
          <a:xfrm>
            <a:off x="5450455" y="350255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0D6DC6-529E-7F68-E55F-4F5FF51968C9}"/>
              </a:ext>
            </a:extLst>
          </p:cNvPr>
          <p:cNvSpPr/>
          <p:nvPr/>
        </p:nvSpPr>
        <p:spPr>
          <a:xfrm>
            <a:off x="4924062" y="172137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4F81C4-13CC-F46B-4B03-D08F45717817}"/>
              </a:ext>
            </a:extLst>
          </p:cNvPr>
          <p:cNvSpPr/>
          <p:nvPr/>
        </p:nvSpPr>
        <p:spPr>
          <a:xfrm>
            <a:off x="4049964" y="32014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BECE69-2D8F-58B7-CA5A-A79F5B3A010D}"/>
              </a:ext>
            </a:extLst>
          </p:cNvPr>
          <p:cNvSpPr/>
          <p:nvPr/>
        </p:nvSpPr>
        <p:spPr>
          <a:xfrm>
            <a:off x="3056146" y="364659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CA0D14-8578-398E-64F6-E6AFA888AFF0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4C7E7E-2EE6-0DD2-6466-0BD319F1C9BE}"/>
              </a:ext>
            </a:extLst>
          </p:cNvPr>
          <p:cNvSpPr/>
          <p:nvPr/>
        </p:nvSpPr>
        <p:spPr>
          <a:xfrm>
            <a:off x="2296036" y="157879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EB6C1-D6CE-2B76-EAF3-561581740473}"/>
              </a:ext>
            </a:extLst>
          </p:cNvPr>
          <p:cNvSpPr/>
          <p:nvPr/>
        </p:nvSpPr>
        <p:spPr>
          <a:xfrm>
            <a:off x="2077954" y="234799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6DA843-A1C0-166B-E9DF-0255F5E71EC2}"/>
              </a:ext>
            </a:extLst>
          </p:cNvPr>
          <p:cNvSpPr/>
          <p:nvPr/>
        </p:nvSpPr>
        <p:spPr>
          <a:xfrm>
            <a:off x="2232838" y="368429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7A7F0A-0DB9-2207-E1AB-C7EEF5049659}"/>
              </a:ext>
            </a:extLst>
          </p:cNvPr>
          <p:cNvSpPr txBox="1"/>
          <p:nvPr/>
        </p:nvSpPr>
        <p:spPr>
          <a:xfrm>
            <a:off x="-4262860" y="274941"/>
            <a:ext cx="1607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升维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31331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763519" y="257263"/>
            <a:ext cx="314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但这个呢</a:t>
            </a:r>
            <a:endParaRPr lang="en-US" sz="42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6581129" y="368490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6767824" y="24366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65720-4107-8D86-8FA7-4405410F8F8C}"/>
              </a:ext>
            </a:extLst>
          </p:cNvPr>
          <p:cNvCxnSpPr>
            <a:cxnSpLocks/>
          </p:cNvCxnSpPr>
          <p:nvPr/>
        </p:nvCxnSpPr>
        <p:spPr>
          <a:xfrm>
            <a:off x="-1804808" y="410260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DDFEEE-BF8C-38DD-85C3-08A60CB20E41}"/>
              </a:ext>
            </a:extLst>
          </p:cNvPr>
          <p:cNvCxnSpPr>
            <a:cxnSpLocks/>
          </p:cNvCxnSpPr>
          <p:nvPr/>
        </p:nvCxnSpPr>
        <p:spPr>
          <a:xfrm>
            <a:off x="2794286" y="-1424449"/>
            <a:ext cx="5757" cy="9564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176125-C8ED-F50B-BDCA-A1D4F5BD0B69}"/>
              </a:ext>
            </a:extLst>
          </p:cNvPr>
          <p:cNvCxnSpPr>
            <a:cxnSpLocks/>
          </p:cNvCxnSpPr>
          <p:nvPr/>
        </p:nvCxnSpPr>
        <p:spPr>
          <a:xfrm>
            <a:off x="4814554" y="-1468335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F950D-0FD6-26EB-4942-15A03B5A7ED1}"/>
              </a:ext>
            </a:extLst>
          </p:cNvPr>
          <p:cNvCxnSpPr>
            <a:cxnSpLocks/>
          </p:cNvCxnSpPr>
          <p:nvPr/>
        </p:nvCxnSpPr>
        <p:spPr>
          <a:xfrm>
            <a:off x="6855666" y="-130880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D547D6-40EC-3F6A-0663-8E7729C9EE99}"/>
              </a:ext>
            </a:extLst>
          </p:cNvPr>
          <p:cNvCxnSpPr>
            <a:cxnSpLocks/>
          </p:cNvCxnSpPr>
          <p:nvPr/>
        </p:nvCxnSpPr>
        <p:spPr>
          <a:xfrm>
            <a:off x="8831641" y="-1404570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305D4C-EB63-B3B0-C32D-49E89C127B2E}"/>
              </a:ext>
            </a:extLst>
          </p:cNvPr>
          <p:cNvCxnSpPr>
            <a:cxnSpLocks/>
          </p:cNvCxnSpPr>
          <p:nvPr/>
        </p:nvCxnSpPr>
        <p:spPr>
          <a:xfrm>
            <a:off x="10647116" y="-138972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DE48FA-49CE-48C1-E152-9CE8DF95D088}"/>
              </a:ext>
            </a:extLst>
          </p:cNvPr>
          <p:cNvCxnSpPr>
            <a:cxnSpLocks/>
          </p:cNvCxnSpPr>
          <p:nvPr/>
        </p:nvCxnSpPr>
        <p:spPr>
          <a:xfrm>
            <a:off x="553843" y="-1519251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95DCEE-8B32-BEA8-E2D3-CAFE9096084E}"/>
              </a:ext>
            </a:extLst>
          </p:cNvPr>
          <p:cNvCxnSpPr>
            <a:cxnSpLocks/>
          </p:cNvCxnSpPr>
          <p:nvPr/>
        </p:nvCxnSpPr>
        <p:spPr>
          <a:xfrm>
            <a:off x="-2132539" y="211041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A0621E-54BC-AEDF-ADD6-617567D3A2E6}"/>
              </a:ext>
            </a:extLst>
          </p:cNvPr>
          <p:cNvCxnSpPr>
            <a:cxnSpLocks/>
          </p:cNvCxnSpPr>
          <p:nvPr/>
        </p:nvCxnSpPr>
        <p:spPr>
          <a:xfrm>
            <a:off x="-2132539" y="132489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6FD2A1-0989-C1A2-30FD-AF2BC23D8C03}"/>
              </a:ext>
            </a:extLst>
          </p:cNvPr>
          <p:cNvCxnSpPr>
            <a:cxnSpLocks/>
          </p:cNvCxnSpPr>
          <p:nvPr/>
        </p:nvCxnSpPr>
        <p:spPr>
          <a:xfrm>
            <a:off x="-1667855" y="6161360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489C6-9E64-4493-3E71-F3985C02E7D1}"/>
              </a:ext>
            </a:extLst>
          </p:cNvPr>
          <p:cNvSpPr txBox="1"/>
          <p:nvPr/>
        </p:nvSpPr>
        <p:spPr>
          <a:xfrm>
            <a:off x="16624827" y="3166928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E9DAD-81DD-6E88-7362-FC734FE92F17}"/>
              </a:ext>
            </a:extLst>
          </p:cNvPr>
          <p:cNvSpPr txBox="1"/>
          <p:nvPr/>
        </p:nvSpPr>
        <p:spPr>
          <a:xfrm>
            <a:off x="16579445" y="4074052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D0D31-7DDC-B2B4-107C-0C806B7085C5}"/>
              </a:ext>
            </a:extLst>
          </p:cNvPr>
          <p:cNvSpPr/>
          <p:nvPr/>
        </p:nvSpPr>
        <p:spPr>
          <a:xfrm>
            <a:off x="5318160" y="108995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9E102E-5EEC-1331-18F0-84ADAC29FC4F}"/>
              </a:ext>
            </a:extLst>
          </p:cNvPr>
          <p:cNvSpPr/>
          <p:nvPr/>
        </p:nvSpPr>
        <p:spPr>
          <a:xfrm>
            <a:off x="5468766" y="249719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7BFF9-CD76-0AF1-0525-2F3B61807B95}"/>
              </a:ext>
            </a:extLst>
          </p:cNvPr>
          <p:cNvSpPr/>
          <p:nvPr/>
        </p:nvSpPr>
        <p:spPr>
          <a:xfrm>
            <a:off x="4430574" y="160081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F91669-3FEA-4B63-2A75-506E38F80BFA}"/>
              </a:ext>
            </a:extLst>
          </p:cNvPr>
          <p:cNvSpPr/>
          <p:nvPr/>
        </p:nvSpPr>
        <p:spPr>
          <a:xfrm>
            <a:off x="3990988" y="143284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6B072D-42FF-53E8-3D60-66FFEBF5BB1E}"/>
              </a:ext>
            </a:extLst>
          </p:cNvPr>
          <p:cNvSpPr/>
          <p:nvPr/>
        </p:nvSpPr>
        <p:spPr>
          <a:xfrm>
            <a:off x="3039643" y="12614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56689-829F-C749-C3A7-66814DE1AB7F}"/>
              </a:ext>
            </a:extLst>
          </p:cNvPr>
          <p:cNvSpPr/>
          <p:nvPr/>
        </p:nvSpPr>
        <p:spPr>
          <a:xfrm>
            <a:off x="5548885" y="216787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2EF14-C936-2309-79A9-E2101B66792B}"/>
              </a:ext>
            </a:extLst>
          </p:cNvPr>
          <p:cNvSpPr/>
          <p:nvPr/>
        </p:nvSpPr>
        <p:spPr>
          <a:xfrm>
            <a:off x="7768636" y="252337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4BE0D-2287-FCB4-134D-6110AE0B44A6}"/>
              </a:ext>
            </a:extLst>
          </p:cNvPr>
          <p:cNvSpPr/>
          <p:nvPr/>
        </p:nvSpPr>
        <p:spPr>
          <a:xfrm>
            <a:off x="6294975" y="306440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0D6DC6-529E-7F68-E55F-4F5FF51968C9}"/>
              </a:ext>
            </a:extLst>
          </p:cNvPr>
          <p:cNvSpPr/>
          <p:nvPr/>
        </p:nvSpPr>
        <p:spPr>
          <a:xfrm>
            <a:off x="4924062" y="172137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4C7E7E-2EE6-0DD2-6466-0BD319F1C9BE}"/>
              </a:ext>
            </a:extLst>
          </p:cNvPr>
          <p:cNvSpPr/>
          <p:nvPr/>
        </p:nvSpPr>
        <p:spPr>
          <a:xfrm>
            <a:off x="3229379" y="52021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EB6C1-D6CE-2B76-EAF3-561581740473}"/>
              </a:ext>
            </a:extLst>
          </p:cNvPr>
          <p:cNvSpPr/>
          <p:nvPr/>
        </p:nvSpPr>
        <p:spPr>
          <a:xfrm>
            <a:off x="2752163" y="39175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6DA843-A1C0-166B-E9DF-0255F5E71EC2}"/>
              </a:ext>
            </a:extLst>
          </p:cNvPr>
          <p:cNvSpPr/>
          <p:nvPr/>
        </p:nvSpPr>
        <p:spPr>
          <a:xfrm>
            <a:off x="5786995" y="146635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FEA5F-D40B-7A32-746A-02E5A7D1DF4F}"/>
              </a:ext>
            </a:extLst>
          </p:cNvPr>
          <p:cNvCxnSpPr>
            <a:cxnSpLocks/>
          </p:cNvCxnSpPr>
          <p:nvPr/>
        </p:nvCxnSpPr>
        <p:spPr>
          <a:xfrm flipV="1">
            <a:off x="2794286" y="-2865207"/>
            <a:ext cx="14823852" cy="817950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D0B99A-E594-C460-57CE-6FE608FC41C5}"/>
              </a:ext>
            </a:extLst>
          </p:cNvPr>
          <p:cNvCxnSpPr>
            <a:cxnSpLocks/>
          </p:cNvCxnSpPr>
          <p:nvPr/>
        </p:nvCxnSpPr>
        <p:spPr>
          <a:xfrm flipV="1">
            <a:off x="3800855" y="-2519483"/>
            <a:ext cx="14227287" cy="781756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2D8C2-2786-C938-57FF-17CCE42FDFC7}"/>
              </a:ext>
            </a:extLst>
          </p:cNvPr>
          <p:cNvCxnSpPr>
            <a:cxnSpLocks/>
          </p:cNvCxnSpPr>
          <p:nvPr/>
        </p:nvCxnSpPr>
        <p:spPr>
          <a:xfrm flipV="1">
            <a:off x="4750492" y="-1994064"/>
            <a:ext cx="13368918" cy="730836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5A8C19-EB1E-5CA1-4285-2EF328920B4B}"/>
              </a:ext>
            </a:extLst>
          </p:cNvPr>
          <p:cNvCxnSpPr>
            <a:cxnSpLocks/>
          </p:cNvCxnSpPr>
          <p:nvPr/>
        </p:nvCxnSpPr>
        <p:spPr>
          <a:xfrm flipV="1">
            <a:off x="5799373" y="-1883859"/>
            <a:ext cx="13131375" cy="719815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2447E2-2C3C-E314-EC37-8BDEEB873E1E}"/>
              </a:ext>
            </a:extLst>
          </p:cNvPr>
          <p:cNvCxnSpPr>
            <a:cxnSpLocks/>
          </p:cNvCxnSpPr>
          <p:nvPr/>
        </p:nvCxnSpPr>
        <p:spPr>
          <a:xfrm flipV="1">
            <a:off x="6846591" y="-1453712"/>
            <a:ext cx="12320100" cy="678800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807C5-7D3A-FF4D-CBE0-31DA683B2A02}"/>
              </a:ext>
            </a:extLst>
          </p:cNvPr>
          <p:cNvCxnSpPr>
            <a:cxnSpLocks/>
          </p:cNvCxnSpPr>
          <p:nvPr/>
        </p:nvCxnSpPr>
        <p:spPr>
          <a:xfrm flipV="1">
            <a:off x="7860967" y="-1222573"/>
            <a:ext cx="11822025" cy="65499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B9021A-1FA2-6981-AC88-B93FD9617AAA}"/>
              </a:ext>
            </a:extLst>
          </p:cNvPr>
          <p:cNvCxnSpPr>
            <a:cxnSpLocks/>
          </p:cNvCxnSpPr>
          <p:nvPr/>
        </p:nvCxnSpPr>
        <p:spPr>
          <a:xfrm flipV="1">
            <a:off x="8835356" y="-822022"/>
            <a:ext cx="11110080" cy="61201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28FFA5-92DC-2E01-C558-A6957F8E72BB}"/>
              </a:ext>
            </a:extLst>
          </p:cNvPr>
          <p:cNvCxnSpPr>
            <a:cxnSpLocks/>
          </p:cNvCxnSpPr>
          <p:nvPr/>
        </p:nvCxnSpPr>
        <p:spPr>
          <a:xfrm flipV="1">
            <a:off x="9753438" y="-624373"/>
            <a:ext cx="10750498" cy="59517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4B51A15-00B4-8A1E-B5B2-F22B1693DDFA}"/>
              </a:ext>
            </a:extLst>
          </p:cNvPr>
          <p:cNvSpPr/>
          <p:nvPr/>
        </p:nvSpPr>
        <p:spPr>
          <a:xfrm>
            <a:off x="1541169" y="5231093"/>
            <a:ext cx="80790" cy="166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9CD759-C4C4-D3FF-3092-9A7598E7F2A8}"/>
              </a:ext>
            </a:extLst>
          </p:cNvPr>
          <p:cNvCxnSpPr>
            <a:cxnSpLocks/>
          </p:cNvCxnSpPr>
          <p:nvPr/>
        </p:nvCxnSpPr>
        <p:spPr>
          <a:xfrm>
            <a:off x="2294553" y="-1847037"/>
            <a:ext cx="0" cy="67857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5092EC-74F6-56B4-2D94-589DA483EB24}"/>
              </a:ext>
            </a:extLst>
          </p:cNvPr>
          <p:cNvCxnSpPr>
            <a:cxnSpLocks/>
          </p:cNvCxnSpPr>
          <p:nvPr/>
        </p:nvCxnSpPr>
        <p:spPr>
          <a:xfrm>
            <a:off x="3100828" y="-1721141"/>
            <a:ext cx="10505" cy="6219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3D9ABF-D6ED-0B36-7725-CAE8AD62B253}"/>
              </a:ext>
            </a:extLst>
          </p:cNvPr>
          <p:cNvCxnSpPr>
            <a:cxnSpLocks/>
          </p:cNvCxnSpPr>
          <p:nvPr/>
        </p:nvCxnSpPr>
        <p:spPr>
          <a:xfrm>
            <a:off x="3919928" y="-1698855"/>
            <a:ext cx="11287" cy="57268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968B21-31A5-D155-F74A-7B9406493BB6}"/>
              </a:ext>
            </a:extLst>
          </p:cNvPr>
          <p:cNvCxnSpPr>
            <a:cxnSpLocks/>
          </p:cNvCxnSpPr>
          <p:nvPr/>
        </p:nvCxnSpPr>
        <p:spPr>
          <a:xfrm>
            <a:off x="4682365" y="-1883859"/>
            <a:ext cx="12251" cy="55199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F7887-CA93-435A-5700-1E2164E2D257}"/>
              </a:ext>
            </a:extLst>
          </p:cNvPr>
          <p:cNvCxnSpPr>
            <a:cxnSpLocks/>
          </p:cNvCxnSpPr>
          <p:nvPr/>
        </p:nvCxnSpPr>
        <p:spPr>
          <a:xfrm>
            <a:off x="5418953" y="-1793035"/>
            <a:ext cx="0" cy="49833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B22399-9D3A-2238-F36B-8B944A999CE2}"/>
              </a:ext>
            </a:extLst>
          </p:cNvPr>
          <p:cNvCxnSpPr>
            <a:cxnSpLocks/>
          </p:cNvCxnSpPr>
          <p:nvPr/>
        </p:nvCxnSpPr>
        <p:spPr>
          <a:xfrm>
            <a:off x="6278328" y="-1744509"/>
            <a:ext cx="0" cy="44934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0544BF-FCFB-3199-2744-10707965DBED}"/>
              </a:ext>
            </a:extLst>
          </p:cNvPr>
          <p:cNvCxnSpPr>
            <a:cxnSpLocks/>
          </p:cNvCxnSpPr>
          <p:nvPr/>
        </p:nvCxnSpPr>
        <p:spPr>
          <a:xfrm>
            <a:off x="7158862" y="-1744510"/>
            <a:ext cx="0" cy="40153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9B3F12-5D6C-6DD5-5ACA-2D2EB68229E7}"/>
              </a:ext>
            </a:extLst>
          </p:cNvPr>
          <p:cNvCxnSpPr>
            <a:cxnSpLocks/>
          </p:cNvCxnSpPr>
          <p:nvPr/>
        </p:nvCxnSpPr>
        <p:spPr>
          <a:xfrm>
            <a:off x="8020427" y="-1721142"/>
            <a:ext cx="0" cy="35684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D27F86-0E1E-E8F6-B587-17D81CF2D9E6}"/>
              </a:ext>
            </a:extLst>
          </p:cNvPr>
          <p:cNvCxnSpPr>
            <a:cxnSpLocks/>
          </p:cNvCxnSpPr>
          <p:nvPr/>
        </p:nvCxnSpPr>
        <p:spPr>
          <a:xfrm>
            <a:off x="8808734" y="-1793035"/>
            <a:ext cx="0" cy="31347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16C29BF-E65B-B9F9-2F3C-BCB5EC5B1CD3}"/>
              </a:ext>
            </a:extLst>
          </p:cNvPr>
          <p:cNvCxnSpPr>
            <a:cxnSpLocks/>
          </p:cNvCxnSpPr>
          <p:nvPr/>
        </p:nvCxnSpPr>
        <p:spPr>
          <a:xfrm>
            <a:off x="9672172" y="-1823873"/>
            <a:ext cx="0" cy="26999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8911B86-D92D-4714-B541-2EEBB761E275}"/>
              </a:ext>
            </a:extLst>
          </p:cNvPr>
          <p:cNvCxnSpPr/>
          <p:nvPr/>
        </p:nvCxnSpPr>
        <p:spPr>
          <a:xfrm flipV="1">
            <a:off x="1568532" y="3684900"/>
            <a:ext cx="726021" cy="4177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D7E2837-C0BE-2A67-1D28-8498F99CF2AF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2303220" y="3704214"/>
            <a:ext cx="1116825" cy="241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7B56C0-123D-7A2D-3794-3493F3C3339A}"/>
              </a:ext>
            </a:extLst>
          </p:cNvPr>
          <p:cNvCxnSpPr>
            <a:cxnSpLocks/>
          </p:cNvCxnSpPr>
          <p:nvPr/>
        </p:nvCxnSpPr>
        <p:spPr>
          <a:xfrm>
            <a:off x="2288528" y="4930005"/>
            <a:ext cx="1116825" cy="24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5B4930-82D7-2FA6-31B5-09A688B56A1D}"/>
              </a:ext>
            </a:extLst>
          </p:cNvPr>
          <p:cNvCxnSpPr>
            <a:stCxn id="39" idx="6"/>
          </p:cNvCxnSpPr>
          <p:nvPr/>
        </p:nvCxnSpPr>
        <p:spPr>
          <a:xfrm>
            <a:off x="3420045" y="3728351"/>
            <a:ext cx="0" cy="12257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2E719A-83A9-9BBA-F6FD-D6B1E1F39F00}"/>
              </a:ext>
            </a:extLst>
          </p:cNvPr>
          <p:cNvCxnSpPr>
            <a:endCxn id="39" idx="6"/>
          </p:cNvCxnSpPr>
          <p:nvPr/>
        </p:nvCxnSpPr>
        <p:spPr>
          <a:xfrm flipV="1">
            <a:off x="2815003" y="3728351"/>
            <a:ext cx="605042" cy="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848733C-94D6-0213-A624-C59B7E69BACC}"/>
              </a:ext>
            </a:extLst>
          </p:cNvPr>
          <p:cNvSpPr txBox="1"/>
          <p:nvPr/>
        </p:nvSpPr>
        <p:spPr>
          <a:xfrm>
            <a:off x="6507065" y="445049"/>
            <a:ext cx="4493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升维</a:t>
            </a:r>
            <a:r>
              <a:rPr lang="en-US" altLang="zh-CN" sz="4200" b="1" dirty="0"/>
              <a:t>+</a:t>
            </a:r>
            <a:r>
              <a:rPr lang="zh-CN" altLang="en-US" sz="4200" b="1" dirty="0"/>
              <a:t>激活函数</a:t>
            </a:r>
            <a:endParaRPr lang="en-US" sz="42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2186A33-1B6F-E0B8-46A2-B6F83947FF5E}"/>
              </a:ext>
            </a:extLst>
          </p:cNvPr>
          <p:cNvSpPr/>
          <p:nvPr/>
        </p:nvSpPr>
        <p:spPr>
          <a:xfrm rot="2376398">
            <a:off x="-8986376" y="-3466474"/>
            <a:ext cx="7734994" cy="48842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E0B8AEB-64E7-22F6-630B-BD495E85577F}"/>
              </a:ext>
            </a:extLst>
          </p:cNvPr>
          <p:cNvSpPr/>
          <p:nvPr/>
        </p:nvSpPr>
        <p:spPr>
          <a:xfrm>
            <a:off x="-8123678" y="312284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85F018-1B41-7C54-636E-5979B376872D}"/>
              </a:ext>
            </a:extLst>
          </p:cNvPr>
          <p:cNvSpPr txBox="1"/>
          <p:nvPr/>
        </p:nvSpPr>
        <p:spPr>
          <a:xfrm>
            <a:off x="-8587440" y="2718749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Z1=X1W1+X2W2+B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EFC608E-8AF6-D5DB-F39B-973426F0A4B9}"/>
              </a:ext>
            </a:extLst>
          </p:cNvPr>
          <p:cNvSpPr txBox="1"/>
          <p:nvPr/>
        </p:nvSpPr>
        <p:spPr>
          <a:xfrm>
            <a:off x="-8593454" y="3401253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Z2=X1W3+X2W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+B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C65209F-626E-FCB3-F681-538C35EF3290}"/>
              </a:ext>
            </a:extLst>
          </p:cNvPr>
          <p:cNvSpPr txBox="1"/>
          <p:nvPr/>
        </p:nvSpPr>
        <p:spPr>
          <a:xfrm>
            <a:off x="-8571957" y="4090910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Z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=X1W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+X2W</a:t>
            </a:r>
            <a:r>
              <a:rPr lang="en-US" altLang="zh-CN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+B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B6CD6-8623-AF97-EF52-C694CF9FBB53}"/>
              </a:ext>
            </a:extLst>
          </p:cNvPr>
          <p:cNvSpPr/>
          <p:nvPr/>
        </p:nvSpPr>
        <p:spPr>
          <a:xfrm>
            <a:off x="2909283" y="20190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168254" y="36024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CA0D14-8578-398E-64F6-E6AFA888AFF0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4F81C4-13CC-F46B-4B03-D08F45717817}"/>
              </a:ext>
            </a:extLst>
          </p:cNvPr>
          <p:cNvSpPr/>
          <p:nvPr/>
        </p:nvSpPr>
        <p:spPr>
          <a:xfrm>
            <a:off x="3917900" y="3444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88EDF5-3BED-EC34-36E0-9EAB305DF6BD}"/>
              </a:ext>
            </a:extLst>
          </p:cNvPr>
          <p:cNvSpPr/>
          <p:nvPr/>
        </p:nvSpPr>
        <p:spPr>
          <a:xfrm>
            <a:off x="4194395" y="249057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BECE69-2D8F-58B7-CA5A-A79F5B3A010D}"/>
              </a:ext>
            </a:extLst>
          </p:cNvPr>
          <p:cNvSpPr/>
          <p:nvPr/>
        </p:nvSpPr>
        <p:spPr>
          <a:xfrm>
            <a:off x="2986367" y="296166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354115" y="22934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1EDCD3-5CB6-AA6F-2625-48B93C208B34}"/>
              </a:ext>
            </a:extLst>
          </p:cNvPr>
          <p:cNvSpPr/>
          <p:nvPr/>
        </p:nvSpPr>
        <p:spPr>
          <a:xfrm>
            <a:off x="3449348" y="273743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43133D-B134-F3B9-6300-3154C932DAB2}"/>
              </a:ext>
            </a:extLst>
          </p:cNvPr>
          <p:cNvSpPr/>
          <p:nvPr/>
        </p:nvSpPr>
        <p:spPr>
          <a:xfrm>
            <a:off x="3758608" y="296166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79F177-D4C3-95EF-0B07-900D0C352279}"/>
              </a:ext>
            </a:extLst>
          </p:cNvPr>
          <p:cNvSpPr/>
          <p:nvPr/>
        </p:nvSpPr>
        <p:spPr>
          <a:xfrm>
            <a:off x="4364058" y="321258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B74B6E-3E75-FA0C-3632-AA106C93F02A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1621959" y="-2308603"/>
            <a:ext cx="13840500" cy="7622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BB505C-BFC6-1D80-B75E-CC3B3D66F39A}"/>
              </a:ext>
            </a:extLst>
          </p:cNvPr>
          <p:cNvSpPr/>
          <p:nvPr/>
        </p:nvSpPr>
        <p:spPr>
          <a:xfrm>
            <a:off x="5031183" y="323915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3C7084-B6BA-5672-BD3F-3191DCE0DC70}"/>
              </a:ext>
            </a:extLst>
          </p:cNvPr>
          <p:cNvSpPr txBox="1"/>
          <p:nvPr/>
        </p:nvSpPr>
        <p:spPr>
          <a:xfrm>
            <a:off x="13771979" y="4322915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f(x) = 1 / (1 + e^(-x))</a:t>
            </a:r>
          </a:p>
        </p:txBody>
      </p:sp>
    </p:spTree>
    <p:extLst>
      <p:ext uri="{BB962C8B-B14F-4D97-AF65-F5344CB8AC3E}">
        <p14:creationId xmlns:p14="http://schemas.microsoft.com/office/powerpoint/2010/main" val="800263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6581129" y="368490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6767824" y="24366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2EF14-C936-2309-79A9-E2101B66792B}"/>
              </a:ext>
            </a:extLst>
          </p:cNvPr>
          <p:cNvSpPr/>
          <p:nvPr/>
        </p:nvSpPr>
        <p:spPr>
          <a:xfrm>
            <a:off x="7768636" y="252337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4BE0D-2287-FCB4-134D-6110AE0B44A6}"/>
              </a:ext>
            </a:extLst>
          </p:cNvPr>
          <p:cNvSpPr/>
          <p:nvPr/>
        </p:nvSpPr>
        <p:spPr>
          <a:xfrm>
            <a:off x="6294975" y="306440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9E102E-5EEC-1331-18F0-84ADAC29FC4F}"/>
              </a:ext>
            </a:extLst>
          </p:cNvPr>
          <p:cNvSpPr/>
          <p:nvPr/>
        </p:nvSpPr>
        <p:spPr>
          <a:xfrm>
            <a:off x="5468766" y="249719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56689-829F-C749-C3A7-66814DE1AB7F}"/>
              </a:ext>
            </a:extLst>
          </p:cNvPr>
          <p:cNvSpPr/>
          <p:nvPr/>
        </p:nvSpPr>
        <p:spPr>
          <a:xfrm>
            <a:off x="5548885" y="216787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6DA843-A1C0-166B-E9DF-0255F5E71EC2}"/>
              </a:ext>
            </a:extLst>
          </p:cNvPr>
          <p:cNvSpPr/>
          <p:nvPr/>
        </p:nvSpPr>
        <p:spPr>
          <a:xfrm>
            <a:off x="5786995" y="146635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EB6C1-D6CE-2B76-EAF3-561581740473}"/>
              </a:ext>
            </a:extLst>
          </p:cNvPr>
          <p:cNvSpPr/>
          <p:nvPr/>
        </p:nvSpPr>
        <p:spPr>
          <a:xfrm>
            <a:off x="2752163" y="39175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4C7E7E-2EE6-0DD2-6466-0BD319F1C9BE}"/>
              </a:ext>
            </a:extLst>
          </p:cNvPr>
          <p:cNvSpPr/>
          <p:nvPr/>
        </p:nvSpPr>
        <p:spPr>
          <a:xfrm>
            <a:off x="3229379" y="52021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6B072D-42FF-53E8-3D60-66FFEBF5BB1E}"/>
              </a:ext>
            </a:extLst>
          </p:cNvPr>
          <p:cNvSpPr/>
          <p:nvPr/>
        </p:nvSpPr>
        <p:spPr>
          <a:xfrm>
            <a:off x="3039643" y="12614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F91669-3FEA-4B63-2A75-506E38F80BFA}"/>
              </a:ext>
            </a:extLst>
          </p:cNvPr>
          <p:cNvSpPr/>
          <p:nvPr/>
        </p:nvSpPr>
        <p:spPr>
          <a:xfrm>
            <a:off x="3990988" y="143284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7BFF9-CD76-0AF1-0525-2F3B61807B95}"/>
              </a:ext>
            </a:extLst>
          </p:cNvPr>
          <p:cNvSpPr/>
          <p:nvPr/>
        </p:nvSpPr>
        <p:spPr>
          <a:xfrm>
            <a:off x="4430574" y="160081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0D6DC6-529E-7F68-E55F-4F5FF51968C9}"/>
              </a:ext>
            </a:extLst>
          </p:cNvPr>
          <p:cNvSpPr/>
          <p:nvPr/>
        </p:nvSpPr>
        <p:spPr>
          <a:xfrm>
            <a:off x="4924062" y="172137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D0D31-7DDC-B2B4-107C-0C806B7085C5}"/>
              </a:ext>
            </a:extLst>
          </p:cNvPr>
          <p:cNvSpPr/>
          <p:nvPr/>
        </p:nvSpPr>
        <p:spPr>
          <a:xfrm>
            <a:off x="5318160" y="108995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2186A33-1B6F-E0B8-46A2-B6F83947FF5E}"/>
              </a:ext>
            </a:extLst>
          </p:cNvPr>
          <p:cNvSpPr/>
          <p:nvPr/>
        </p:nvSpPr>
        <p:spPr>
          <a:xfrm rot="2376398">
            <a:off x="1603089" y="-6544719"/>
            <a:ext cx="27335997" cy="168477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763519" y="257263"/>
            <a:ext cx="3143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但这个呢</a:t>
            </a:r>
            <a:endParaRPr lang="en-US" sz="42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168254" y="36024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354115" y="22934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65720-4107-8D86-8FA7-4405410F8F8C}"/>
              </a:ext>
            </a:extLst>
          </p:cNvPr>
          <p:cNvCxnSpPr>
            <a:cxnSpLocks/>
          </p:cNvCxnSpPr>
          <p:nvPr/>
        </p:nvCxnSpPr>
        <p:spPr>
          <a:xfrm>
            <a:off x="-1804808" y="410260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DDFEEE-BF8C-38DD-85C3-08A60CB20E41}"/>
              </a:ext>
            </a:extLst>
          </p:cNvPr>
          <p:cNvCxnSpPr>
            <a:cxnSpLocks/>
          </p:cNvCxnSpPr>
          <p:nvPr/>
        </p:nvCxnSpPr>
        <p:spPr>
          <a:xfrm>
            <a:off x="2794286" y="-1424449"/>
            <a:ext cx="5757" cy="9564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176125-C8ED-F50B-BDCA-A1D4F5BD0B69}"/>
              </a:ext>
            </a:extLst>
          </p:cNvPr>
          <p:cNvCxnSpPr>
            <a:cxnSpLocks/>
          </p:cNvCxnSpPr>
          <p:nvPr/>
        </p:nvCxnSpPr>
        <p:spPr>
          <a:xfrm>
            <a:off x="4814554" y="-1468335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F950D-0FD6-26EB-4942-15A03B5A7ED1}"/>
              </a:ext>
            </a:extLst>
          </p:cNvPr>
          <p:cNvCxnSpPr>
            <a:cxnSpLocks/>
          </p:cNvCxnSpPr>
          <p:nvPr/>
        </p:nvCxnSpPr>
        <p:spPr>
          <a:xfrm>
            <a:off x="6855666" y="-130880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D547D6-40EC-3F6A-0663-8E7729C9EE99}"/>
              </a:ext>
            </a:extLst>
          </p:cNvPr>
          <p:cNvCxnSpPr>
            <a:cxnSpLocks/>
          </p:cNvCxnSpPr>
          <p:nvPr/>
        </p:nvCxnSpPr>
        <p:spPr>
          <a:xfrm>
            <a:off x="8831641" y="-1404570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305D4C-EB63-B3B0-C32D-49E89C127B2E}"/>
              </a:ext>
            </a:extLst>
          </p:cNvPr>
          <p:cNvCxnSpPr>
            <a:cxnSpLocks/>
          </p:cNvCxnSpPr>
          <p:nvPr/>
        </p:nvCxnSpPr>
        <p:spPr>
          <a:xfrm>
            <a:off x="10647116" y="-138972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DE48FA-49CE-48C1-E152-9CE8DF95D088}"/>
              </a:ext>
            </a:extLst>
          </p:cNvPr>
          <p:cNvCxnSpPr>
            <a:cxnSpLocks/>
          </p:cNvCxnSpPr>
          <p:nvPr/>
        </p:nvCxnSpPr>
        <p:spPr>
          <a:xfrm>
            <a:off x="553843" y="-1519251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95DCEE-8B32-BEA8-E2D3-CAFE9096084E}"/>
              </a:ext>
            </a:extLst>
          </p:cNvPr>
          <p:cNvCxnSpPr>
            <a:cxnSpLocks/>
          </p:cNvCxnSpPr>
          <p:nvPr/>
        </p:nvCxnSpPr>
        <p:spPr>
          <a:xfrm>
            <a:off x="-2132539" y="211041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A0621E-54BC-AEDF-ADD6-617567D3A2E6}"/>
              </a:ext>
            </a:extLst>
          </p:cNvPr>
          <p:cNvCxnSpPr>
            <a:cxnSpLocks/>
          </p:cNvCxnSpPr>
          <p:nvPr/>
        </p:nvCxnSpPr>
        <p:spPr>
          <a:xfrm>
            <a:off x="-2132539" y="132489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6FD2A1-0989-C1A2-30FD-AF2BC23D8C03}"/>
              </a:ext>
            </a:extLst>
          </p:cNvPr>
          <p:cNvCxnSpPr>
            <a:cxnSpLocks/>
          </p:cNvCxnSpPr>
          <p:nvPr/>
        </p:nvCxnSpPr>
        <p:spPr>
          <a:xfrm>
            <a:off x="-1667855" y="6161360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489C6-9E64-4493-3E71-F3985C02E7D1}"/>
              </a:ext>
            </a:extLst>
          </p:cNvPr>
          <p:cNvSpPr txBox="1"/>
          <p:nvPr/>
        </p:nvSpPr>
        <p:spPr>
          <a:xfrm>
            <a:off x="16624827" y="3166928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E9DAD-81DD-6E88-7362-FC734FE92F17}"/>
              </a:ext>
            </a:extLst>
          </p:cNvPr>
          <p:cNvSpPr txBox="1"/>
          <p:nvPr/>
        </p:nvSpPr>
        <p:spPr>
          <a:xfrm>
            <a:off x="16579445" y="4074052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B6CD6-8623-AF97-EF52-C694CF9FBB53}"/>
              </a:ext>
            </a:extLst>
          </p:cNvPr>
          <p:cNvSpPr/>
          <p:nvPr/>
        </p:nvSpPr>
        <p:spPr>
          <a:xfrm>
            <a:off x="2909283" y="20190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1EDCD3-5CB6-AA6F-2625-48B93C208B34}"/>
              </a:ext>
            </a:extLst>
          </p:cNvPr>
          <p:cNvSpPr/>
          <p:nvPr/>
        </p:nvSpPr>
        <p:spPr>
          <a:xfrm>
            <a:off x="3449348" y="273743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43133D-B134-F3B9-6300-3154C932DAB2}"/>
              </a:ext>
            </a:extLst>
          </p:cNvPr>
          <p:cNvSpPr/>
          <p:nvPr/>
        </p:nvSpPr>
        <p:spPr>
          <a:xfrm>
            <a:off x="3758608" y="296166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79F177-D4C3-95EF-0B07-900D0C352279}"/>
              </a:ext>
            </a:extLst>
          </p:cNvPr>
          <p:cNvSpPr/>
          <p:nvPr/>
        </p:nvSpPr>
        <p:spPr>
          <a:xfrm>
            <a:off x="4364058" y="321258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BB505C-BFC6-1D80-B75E-CC3B3D66F39A}"/>
              </a:ext>
            </a:extLst>
          </p:cNvPr>
          <p:cNvSpPr/>
          <p:nvPr/>
        </p:nvSpPr>
        <p:spPr>
          <a:xfrm>
            <a:off x="5031183" y="323915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4F81C4-13CC-F46B-4B03-D08F45717817}"/>
              </a:ext>
            </a:extLst>
          </p:cNvPr>
          <p:cNvSpPr/>
          <p:nvPr/>
        </p:nvSpPr>
        <p:spPr>
          <a:xfrm>
            <a:off x="3917900" y="3444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BECE69-2D8F-58B7-CA5A-A79F5B3A010D}"/>
              </a:ext>
            </a:extLst>
          </p:cNvPr>
          <p:cNvSpPr/>
          <p:nvPr/>
        </p:nvSpPr>
        <p:spPr>
          <a:xfrm>
            <a:off x="2986367" y="296166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CA0D14-8578-398E-64F6-E6AFA888AFF0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FEA5F-D40B-7A32-746A-02E5A7D1DF4F}"/>
              </a:ext>
            </a:extLst>
          </p:cNvPr>
          <p:cNvCxnSpPr>
            <a:cxnSpLocks/>
          </p:cNvCxnSpPr>
          <p:nvPr/>
        </p:nvCxnSpPr>
        <p:spPr>
          <a:xfrm flipV="1">
            <a:off x="2794286" y="-2865207"/>
            <a:ext cx="14823852" cy="817950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D0B99A-E594-C460-57CE-6FE608FC41C5}"/>
              </a:ext>
            </a:extLst>
          </p:cNvPr>
          <p:cNvCxnSpPr>
            <a:cxnSpLocks/>
          </p:cNvCxnSpPr>
          <p:nvPr/>
        </p:nvCxnSpPr>
        <p:spPr>
          <a:xfrm flipV="1">
            <a:off x="3800855" y="-2519483"/>
            <a:ext cx="14227287" cy="781756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2D8C2-2786-C938-57FF-17CCE42FDFC7}"/>
              </a:ext>
            </a:extLst>
          </p:cNvPr>
          <p:cNvCxnSpPr>
            <a:cxnSpLocks/>
          </p:cNvCxnSpPr>
          <p:nvPr/>
        </p:nvCxnSpPr>
        <p:spPr>
          <a:xfrm flipV="1">
            <a:off x="4750492" y="-1994064"/>
            <a:ext cx="13368918" cy="730836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5A8C19-EB1E-5CA1-4285-2EF328920B4B}"/>
              </a:ext>
            </a:extLst>
          </p:cNvPr>
          <p:cNvCxnSpPr>
            <a:cxnSpLocks/>
          </p:cNvCxnSpPr>
          <p:nvPr/>
        </p:nvCxnSpPr>
        <p:spPr>
          <a:xfrm flipV="1">
            <a:off x="5799373" y="-1883859"/>
            <a:ext cx="13131375" cy="719815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2447E2-2C3C-E314-EC37-8BDEEB873E1E}"/>
              </a:ext>
            </a:extLst>
          </p:cNvPr>
          <p:cNvCxnSpPr>
            <a:cxnSpLocks/>
          </p:cNvCxnSpPr>
          <p:nvPr/>
        </p:nvCxnSpPr>
        <p:spPr>
          <a:xfrm flipV="1">
            <a:off x="6846591" y="-1453712"/>
            <a:ext cx="12320100" cy="678800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8807C5-7D3A-FF4D-CBE0-31DA683B2A02}"/>
              </a:ext>
            </a:extLst>
          </p:cNvPr>
          <p:cNvCxnSpPr>
            <a:cxnSpLocks/>
          </p:cNvCxnSpPr>
          <p:nvPr/>
        </p:nvCxnSpPr>
        <p:spPr>
          <a:xfrm flipV="1">
            <a:off x="7860967" y="-1222573"/>
            <a:ext cx="11822025" cy="654991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B9021A-1FA2-6981-AC88-B93FD9617AAA}"/>
              </a:ext>
            </a:extLst>
          </p:cNvPr>
          <p:cNvCxnSpPr>
            <a:cxnSpLocks/>
          </p:cNvCxnSpPr>
          <p:nvPr/>
        </p:nvCxnSpPr>
        <p:spPr>
          <a:xfrm flipV="1">
            <a:off x="8835356" y="-822022"/>
            <a:ext cx="11110080" cy="61201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928FFA5-92DC-2E01-C558-A6957F8E72BB}"/>
              </a:ext>
            </a:extLst>
          </p:cNvPr>
          <p:cNvCxnSpPr>
            <a:cxnSpLocks/>
          </p:cNvCxnSpPr>
          <p:nvPr/>
        </p:nvCxnSpPr>
        <p:spPr>
          <a:xfrm flipV="1">
            <a:off x="9753438" y="-624373"/>
            <a:ext cx="10750498" cy="59517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4B51A15-00B4-8A1E-B5B2-F22B1693DDFA}"/>
              </a:ext>
            </a:extLst>
          </p:cNvPr>
          <p:cNvSpPr/>
          <p:nvPr/>
        </p:nvSpPr>
        <p:spPr>
          <a:xfrm>
            <a:off x="1541169" y="5231093"/>
            <a:ext cx="80790" cy="1664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FB74B6E-3E75-FA0C-3632-AA106C93F02A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1621959" y="-2308603"/>
            <a:ext cx="13840500" cy="76229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9CD759-C4C4-D3FF-3092-9A7598E7F2A8}"/>
              </a:ext>
            </a:extLst>
          </p:cNvPr>
          <p:cNvCxnSpPr>
            <a:cxnSpLocks/>
          </p:cNvCxnSpPr>
          <p:nvPr/>
        </p:nvCxnSpPr>
        <p:spPr>
          <a:xfrm>
            <a:off x="2294553" y="-1847037"/>
            <a:ext cx="0" cy="67857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85092EC-74F6-56B4-2D94-589DA483EB24}"/>
              </a:ext>
            </a:extLst>
          </p:cNvPr>
          <p:cNvCxnSpPr>
            <a:cxnSpLocks/>
          </p:cNvCxnSpPr>
          <p:nvPr/>
        </p:nvCxnSpPr>
        <p:spPr>
          <a:xfrm>
            <a:off x="3100828" y="-1721141"/>
            <a:ext cx="10505" cy="6219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C3D9ABF-D6ED-0B36-7725-CAE8AD62B253}"/>
              </a:ext>
            </a:extLst>
          </p:cNvPr>
          <p:cNvCxnSpPr>
            <a:cxnSpLocks/>
          </p:cNvCxnSpPr>
          <p:nvPr/>
        </p:nvCxnSpPr>
        <p:spPr>
          <a:xfrm>
            <a:off x="3919928" y="-1698855"/>
            <a:ext cx="11287" cy="57268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968B21-31A5-D155-F74A-7B9406493BB6}"/>
              </a:ext>
            </a:extLst>
          </p:cNvPr>
          <p:cNvCxnSpPr>
            <a:cxnSpLocks/>
          </p:cNvCxnSpPr>
          <p:nvPr/>
        </p:nvCxnSpPr>
        <p:spPr>
          <a:xfrm>
            <a:off x="4682365" y="-1883859"/>
            <a:ext cx="12251" cy="551993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5F7887-CA93-435A-5700-1E2164E2D257}"/>
              </a:ext>
            </a:extLst>
          </p:cNvPr>
          <p:cNvCxnSpPr>
            <a:cxnSpLocks/>
          </p:cNvCxnSpPr>
          <p:nvPr/>
        </p:nvCxnSpPr>
        <p:spPr>
          <a:xfrm>
            <a:off x="5418953" y="-1793035"/>
            <a:ext cx="0" cy="498332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B22399-9D3A-2238-F36B-8B944A999CE2}"/>
              </a:ext>
            </a:extLst>
          </p:cNvPr>
          <p:cNvCxnSpPr>
            <a:cxnSpLocks/>
          </p:cNvCxnSpPr>
          <p:nvPr/>
        </p:nvCxnSpPr>
        <p:spPr>
          <a:xfrm>
            <a:off x="6278328" y="-1744509"/>
            <a:ext cx="0" cy="44934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60544BF-FCFB-3199-2744-10707965DBED}"/>
              </a:ext>
            </a:extLst>
          </p:cNvPr>
          <p:cNvCxnSpPr>
            <a:cxnSpLocks/>
          </p:cNvCxnSpPr>
          <p:nvPr/>
        </p:nvCxnSpPr>
        <p:spPr>
          <a:xfrm>
            <a:off x="7158862" y="-1744510"/>
            <a:ext cx="0" cy="40153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9B3F12-5D6C-6DD5-5ACA-2D2EB68229E7}"/>
              </a:ext>
            </a:extLst>
          </p:cNvPr>
          <p:cNvCxnSpPr>
            <a:cxnSpLocks/>
          </p:cNvCxnSpPr>
          <p:nvPr/>
        </p:nvCxnSpPr>
        <p:spPr>
          <a:xfrm>
            <a:off x="8020427" y="-1721142"/>
            <a:ext cx="0" cy="356841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D27F86-0E1E-E8F6-B587-17D81CF2D9E6}"/>
              </a:ext>
            </a:extLst>
          </p:cNvPr>
          <p:cNvCxnSpPr>
            <a:cxnSpLocks/>
          </p:cNvCxnSpPr>
          <p:nvPr/>
        </p:nvCxnSpPr>
        <p:spPr>
          <a:xfrm>
            <a:off x="8808734" y="-1793035"/>
            <a:ext cx="0" cy="31347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16C29BF-E65B-B9F9-2F3C-BCB5EC5B1CD3}"/>
              </a:ext>
            </a:extLst>
          </p:cNvPr>
          <p:cNvCxnSpPr>
            <a:cxnSpLocks/>
          </p:cNvCxnSpPr>
          <p:nvPr/>
        </p:nvCxnSpPr>
        <p:spPr>
          <a:xfrm>
            <a:off x="9672172" y="-1823873"/>
            <a:ext cx="0" cy="26999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8911B86-D92D-4714-B541-2EEBB761E275}"/>
              </a:ext>
            </a:extLst>
          </p:cNvPr>
          <p:cNvCxnSpPr/>
          <p:nvPr/>
        </p:nvCxnSpPr>
        <p:spPr>
          <a:xfrm flipV="1">
            <a:off x="1568532" y="3684900"/>
            <a:ext cx="726021" cy="41770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D7E2837-C0BE-2A67-1D28-8498F99CF2AF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2303220" y="3704214"/>
            <a:ext cx="1116825" cy="2413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B7B56C0-123D-7A2D-3794-3493F3C3339A}"/>
              </a:ext>
            </a:extLst>
          </p:cNvPr>
          <p:cNvCxnSpPr>
            <a:cxnSpLocks/>
          </p:cNvCxnSpPr>
          <p:nvPr/>
        </p:nvCxnSpPr>
        <p:spPr>
          <a:xfrm>
            <a:off x="2288528" y="4930005"/>
            <a:ext cx="1116825" cy="241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A5B4930-82D7-2FA6-31B5-09A688B56A1D}"/>
              </a:ext>
            </a:extLst>
          </p:cNvPr>
          <p:cNvCxnSpPr>
            <a:stCxn id="39" idx="6"/>
          </p:cNvCxnSpPr>
          <p:nvPr/>
        </p:nvCxnSpPr>
        <p:spPr>
          <a:xfrm>
            <a:off x="3420045" y="3728351"/>
            <a:ext cx="0" cy="12257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02E719A-83A9-9BBA-F6FD-D6B1E1F39F00}"/>
              </a:ext>
            </a:extLst>
          </p:cNvPr>
          <p:cNvCxnSpPr>
            <a:endCxn id="39" idx="6"/>
          </p:cNvCxnSpPr>
          <p:nvPr/>
        </p:nvCxnSpPr>
        <p:spPr>
          <a:xfrm flipV="1">
            <a:off x="2815003" y="3728351"/>
            <a:ext cx="605042" cy="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F991892-6151-7830-4C07-F70F0D14C598}"/>
              </a:ext>
            </a:extLst>
          </p:cNvPr>
          <p:cNvSpPr txBox="1"/>
          <p:nvPr/>
        </p:nvSpPr>
        <p:spPr>
          <a:xfrm>
            <a:off x="7304874" y="2119276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Z1=X1W1+X2W2+B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EDB85C-1B34-33B2-5E30-CF7D33BFFB04}"/>
              </a:ext>
            </a:extLst>
          </p:cNvPr>
          <p:cNvSpPr txBox="1"/>
          <p:nvPr/>
        </p:nvSpPr>
        <p:spPr>
          <a:xfrm>
            <a:off x="7298860" y="2801780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Z2=X1W3+X2W</a:t>
            </a:r>
            <a:r>
              <a:rPr lang="en-US" altLang="zh-CN" sz="3200" dirty="0">
                <a:solidFill>
                  <a:srgbClr val="00B050"/>
                </a:solidFill>
              </a:rPr>
              <a:t>4</a:t>
            </a:r>
            <a:r>
              <a:rPr lang="en-US" sz="3200" dirty="0">
                <a:solidFill>
                  <a:srgbClr val="00B050"/>
                </a:solidFill>
              </a:rPr>
              <a:t>+B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BA95A-A1E1-A4EE-5A9C-D7A7982AEA6D}"/>
              </a:ext>
            </a:extLst>
          </p:cNvPr>
          <p:cNvSpPr txBox="1"/>
          <p:nvPr/>
        </p:nvSpPr>
        <p:spPr>
          <a:xfrm>
            <a:off x="7320357" y="3491437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Z</a:t>
            </a:r>
            <a:r>
              <a:rPr lang="en-US" altLang="zh-CN" sz="3200" dirty="0">
                <a:solidFill>
                  <a:srgbClr val="00B050"/>
                </a:solidFill>
              </a:rPr>
              <a:t>3</a:t>
            </a:r>
            <a:r>
              <a:rPr lang="en-US" sz="3200" dirty="0">
                <a:solidFill>
                  <a:srgbClr val="00B050"/>
                </a:solidFill>
              </a:rPr>
              <a:t>=X1W</a:t>
            </a:r>
            <a:r>
              <a:rPr lang="en-US" altLang="zh-CN" sz="3200" dirty="0">
                <a:solidFill>
                  <a:srgbClr val="00B050"/>
                </a:solidFill>
              </a:rPr>
              <a:t>5</a:t>
            </a:r>
            <a:r>
              <a:rPr lang="en-US" sz="3200" dirty="0">
                <a:solidFill>
                  <a:srgbClr val="00B050"/>
                </a:solidFill>
              </a:rPr>
              <a:t>+X2W</a:t>
            </a:r>
            <a:r>
              <a:rPr lang="en-US" altLang="zh-CN" sz="3200" dirty="0">
                <a:solidFill>
                  <a:srgbClr val="00B050"/>
                </a:solidFill>
              </a:rPr>
              <a:t>6</a:t>
            </a:r>
            <a:r>
              <a:rPr lang="en-US" sz="3200" dirty="0">
                <a:solidFill>
                  <a:srgbClr val="00B050"/>
                </a:solidFill>
              </a:rPr>
              <a:t>+B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BD94DC-27D9-75F5-16A3-B549205F46D6}"/>
              </a:ext>
            </a:extLst>
          </p:cNvPr>
          <p:cNvSpPr txBox="1"/>
          <p:nvPr/>
        </p:nvSpPr>
        <p:spPr>
          <a:xfrm>
            <a:off x="6866451" y="1254277"/>
            <a:ext cx="419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依旧是线性变换</a:t>
            </a:r>
            <a:endParaRPr lang="en-US" sz="4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1D6161-C94F-6402-0539-B4EE2E48DB72}"/>
              </a:ext>
            </a:extLst>
          </p:cNvPr>
          <p:cNvSpPr txBox="1"/>
          <p:nvPr/>
        </p:nvSpPr>
        <p:spPr>
          <a:xfrm>
            <a:off x="6507065" y="445049"/>
            <a:ext cx="4493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升维</a:t>
            </a:r>
            <a:r>
              <a:rPr lang="en-US" altLang="zh-CN" sz="4200" b="1" dirty="0"/>
              <a:t>+</a:t>
            </a:r>
            <a:r>
              <a:rPr lang="zh-CN" altLang="en-US" sz="4200" b="1" dirty="0"/>
              <a:t>激活函数</a:t>
            </a:r>
            <a:endParaRPr lang="en-US" sz="4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55E2F4-77E7-2B84-C18B-2F3281795E19}"/>
              </a:ext>
            </a:extLst>
          </p:cNvPr>
          <p:cNvSpPr txBox="1"/>
          <p:nvPr/>
        </p:nvSpPr>
        <p:spPr>
          <a:xfrm>
            <a:off x="5049957" y="-1062585"/>
            <a:ext cx="3643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映射至二维</a:t>
            </a:r>
            <a:endParaRPr lang="en-US" sz="42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88EDF5-3BED-EC34-36E0-9EAB305DF6BD}"/>
              </a:ext>
            </a:extLst>
          </p:cNvPr>
          <p:cNvSpPr/>
          <p:nvPr/>
        </p:nvSpPr>
        <p:spPr>
          <a:xfrm>
            <a:off x="4194395" y="249057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EB055-95A6-4739-9781-C14618AF6EE5}"/>
              </a:ext>
            </a:extLst>
          </p:cNvPr>
          <p:cNvSpPr txBox="1"/>
          <p:nvPr/>
        </p:nvSpPr>
        <p:spPr>
          <a:xfrm>
            <a:off x="7315088" y="4293210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f(x) = 1 / (1 + e^(-x))</a:t>
            </a:r>
          </a:p>
        </p:txBody>
      </p:sp>
    </p:spTree>
    <p:extLst>
      <p:ext uri="{BB962C8B-B14F-4D97-AF65-F5344CB8AC3E}">
        <p14:creationId xmlns:p14="http://schemas.microsoft.com/office/powerpoint/2010/main" val="988680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64" y="864451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3000" dirty="0" err="1"/>
              <a:t>一个利索的项目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11847443" y="-110403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0" y="125787"/>
            <a:ext cx="580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人工智能社招新</a:t>
            </a:r>
            <a:endParaRPr lang="en-US" sz="4200" b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-583968" y="2359216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5805096" y="279534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7096452" y="2241995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18354-D8C5-4A77-04AE-226C1DD6DCDB}"/>
              </a:ext>
            </a:extLst>
          </p:cNvPr>
          <p:cNvSpPr txBox="1"/>
          <p:nvPr/>
        </p:nvSpPr>
        <p:spPr>
          <a:xfrm>
            <a:off x="3878010" y="5580782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为带来</a:t>
            </a:r>
            <a:r>
              <a:rPr lang="en-US" sz="32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7A56-B3CF-A08C-55EF-C61EA1909EC0}"/>
              </a:ext>
            </a:extLst>
          </p:cNvPr>
          <p:cNvSpPr txBox="1"/>
          <p:nvPr/>
        </p:nvSpPr>
        <p:spPr>
          <a:xfrm>
            <a:off x="6096000" y="3346607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曾从事于</a:t>
            </a:r>
            <a:r>
              <a:rPr lang="en-US" sz="3200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A62E-297A-F574-D348-4C971ACF7A91}"/>
              </a:ext>
            </a:extLst>
          </p:cNvPr>
          <p:cNvSpPr txBox="1"/>
          <p:nvPr/>
        </p:nvSpPr>
        <p:spPr>
          <a:xfrm>
            <a:off x="5009580" y="4467853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有能力吗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>
            <a:off x="-583968" y="3472145"/>
            <a:ext cx="6389064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-583968" y="4585074"/>
            <a:ext cx="5118883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>
            <a:off x="-583968" y="5643215"/>
            <a:ext cx="4146565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760BF-71A6-2449-3D6E-C9170711E799}"/>
              </a:ext>
            </a:extLst>
          </p:cNvPr>
          <p:cNvSpPr txBox="1"/>
          <p:nvPr/>
        </p:nvSpPr>
        <p:spPr>
          <a:xfrm>
            <a:off x="-5486555" y="148730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做什么 </a:t>
            </a:r>
            <a:endParaRPr lang="en-US" sz="4400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8C2AD98-A5D5-1FEC-E590-0056A4120821}"/>
              </a:ext>
            </a:extLst>
          </p:cNvPr>
          <p:cNvSpPr/>
          <p:nvPr/>
        </p:nvSpPr>
        <p:spPr>
          <a:xfrm>
            <a:off x="-7924955" y="279534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B4C2E-BA1A-B519-8C4E-0CC3FEA667A7}"/>
              </a:ext>
            </a:extLst>
          </p:cNvPr>
          <p:cNvSpPr txBox="1"/>
          <p:nvPr/>
        </p:nvSpPr>
        <p:spPr>
          <a:xfrm>
            <a:off x="-1469305" y="165213"/>
            <a:ext cx="146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事先</a:t>
            </a:r>
            <a:endParaRPr 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2C039-6A71-8EC3-496A-F65A0F077B58}"/>
              </a:ext>
            </a:extLst>
          </p:cNvPr>
          <p:cNvSpPr txBox="1"/>
          <p:nvPr/>
        </p:nvSpPr>
        <p:spPr>
          <a:xfrm>
            <a:off x="16424655" y="279534"/>
            <a:ext cx="146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声明</a:t>
            </a:r>
            <a:endParaRPr lang="en-US" sz="4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97800-B031-ED98-904B-79683680A464}"/>
              </a:ext>
            </a:extLst>
          </p:cNvPr>
          <p:cNvSpPr txBox="1"/>
          <p:nvPr/>
        </p:nvSpPr>
        <p:spPr>
          <a:xfrm>
            <a:off x="-14776578" y="1989832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97153-AC97-D5DC-8AEC-B565D3DBD542}"/>
              </a:ext>
            </a:extLst>
          </p:cNvPr>
          <p:cNvSpPr txBox="1"/>
          <p:nvPr/>
        </p:nvSpPr>
        <p:spPr>
          <a:xfrm>
            <a:off x="-14195821" y="287569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398713-B7B6-7C4A-357E-57F6C2BAAE5D}"/>
              </a:ext>
            </a:extLst>
          </p:cNvPr>
          <p:cNvSpPr txBox="1"/>
          <p:nvPr/>
        </p:nvSpPr>
        <p:spPr>
          <a:xfrm>
            <a:off x="-13729912" y="3850139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ED651-1B25-9F15-9F19-E0A773EE2A2A}"/>
              </a:ext>
            </a:extLst>
          </p:cNvPr>
          <p:cNvSpPr txBox="1"/>
          <p:nvPr/>
        </p:nvSpPr>
        <p:spPr>
          <a:xfrm>
            <a:off x="-12373139" y="3858839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8CF44-AF63-0A4D-DA45-779BC56ADD10}"/>
              </a:ext>
            </a:extLst>
          </p:cNvPr>
          <p:cNvSpPr txBox="1"/>
          <p:nvPr/>
        </p:nvSpPr>
        <p:spPr>
          <a:xfrm>
            <a:off x="-10667182" y="3850139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B375DF-17C0-9072-B6C9-A7540C8A4F6F}"/>
              </a:ext>
            </a:extLst>
          </p:cNvPr>
          <p:cNvSpPr txBox="1"/>
          <p:nvPr/>
        </p:nvSpPr>
        <p:spPr>
          <a:xfrm>
            <a:off x="-13088614" y="4789106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5751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998925" y="360895"/>
            <a:ext cx="3643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映射至二维</a:t>
            </a:r>
            <a:endParaRPr lang="en-US" sz="42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5301474" y="458778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3354115" y="22934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3213667" y="46546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1BF632F-BB8C-86F8-BC81-A3DD3AF8CA7B}"/>
              </a:ext>
            </a:extLst>
          </p:cNvPr>
          <p:cNvSpPr txBox="1"/>
          <p:nvPr/>
        </p:nvSpPr>
        <p:spPr>
          <a:xfrm>
            <a:off x="2910762" y="-2785047"/>
            <a:ext cx="3939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隆重介绍</a:t>
            </a:r>
            <a:endParaRPr lang="en-US" sz="4200" b="1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0AEB5E-5D9F-4C10-BA4E-C14A0BE11CAA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AE20F1F-E55F-E560-1D58-9B617183C30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041DDB-2A26-CFCE-FB86-1E863858B1EC}"/>
              </a:ext>
            </a:extLst>
          </p:cNvPr>
          <p:cNvCxnSpPr>
            <a:cxnSpLocks/>
          </p:cNvCxnSpPr>
          <p:nvPr/>
        </p:nvCxnSpPr>
        <p:spPr>
          <a:xfrm>
            <a:off x="3800855" y="-150604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F65720-4107-8D86-8FA7-4405410F8F8C}"/>
              </a:ext>
            </a:extLst>
          </p:cNvPr>
          <p:cNvCxnSpPr>
            <a:cxnSpLocks/>
          </p:cNvCxnSpPr>
          <p:nvPr/>
        </p:nvCxnSpPr>
        <p:spPr>
          <a:xfrm>
            <a:off x="-1804808" y="410260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DDFEEE-BF8C-38DD-85C3-08A60CB20E41}"/>
              </a:ext>
            </a:extLst>
          </p:cNvPr>
          <p:cNvCxnSpPr>
            <a:cxnSpLocks/>
          </p:cNvCxnSpPr>
          <p:nvPr/>
        </p:nvCxnSpPr>
        <p:spPr>
          <a:xfrm>
            <a:off x="2794286" y="-1424449"/>
            <a:ext cx="5757" cy="956462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E176125-C8ED-F50B-BDCA-A1D4F5BD0B69}"/>
              </a:ext>
            </a:extLst>
          </p:cNvPr>
          <p:cNvCxnSpPr>
            <a:cxnSpLocks/>
          </p:cNvCxnSpPr>
          <p:nvPr/>
        </p:nvCxnSpPr>
        <p:spPr>
          <a:xfrm>
            <a:off x="4814554" y="-1468335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A0D8331-2550-0BA2-BA23-E34D4B0512AE}"/>
              </a:ext>
            </a:extLst>
          </p:cNvPr>
          <p:cNvCxnSpPr>
            <a:cxnSpLocks/>
          </p:cNvCxnSpPr>
          <p:nvPr/>
        </p:nvCxnSpPr>
        <p:spPr>
          <a:xfrm>
            <a:off x="5834059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F1F950D-0FD6-26EB-4942-15A03B5A7ED1}"/>
              </a:ext>
            </a:extLst>
          </p:cNvPr>
          <p:cNvCxnSpPr>
            <a:cxnSpLocks/>
          </p:cNvCxnSpPr>
          <p:nvPr/>
        </p:nvCxnSpPr>
        <p:spPr>
          <a:xfrm>
            <a:off x="6855666" y="-130880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E606C36-6E05-3151-2404-F457C1F6097E}"/>
              </a:ext>
            </a:extLst>
          </p:cNvPr>
          <p:cNvCxnSpPr>
            <a:cxnSpLocks/>
          </p:cNvCxnSpPr>
          <p:nvPr/>
        </p:nvCxnSpPr>
        <p:spPr>
          <a:xfrm>
            <a:off x="7860967" y="-1435678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1D547D6-40EC-3F6A-0663-8E7729C9EE99}"/>
              </a:ext>
            </a:extLst>
          </p:cNvPr>
          <p:cNvCxnSpPr>
            <a:cxnSpLocks/>
          </p:cNvCxnSpPr>
          <p:nvPr/>
        </p:nvCxnSpPr>
        <p:spPr>
          <a:xfrm>
            <a:off x="8831641" y="-1404570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BA23758-CA21-1E53-81F7-0EE7A67B234D}"/>
              </a:ext>
            </a:extLst>
          </p:cNvPr>
          <p:cNvCxnSpPr>
            <a:cxnSpLocks/>
          </p:cNvCxnSpPr>
          <p:nvPr/>
        </p:nvCxnSpPr>
        <p:spPr>
          <a:xfrm>
            <a:off x="9753438" y="-1417351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305D4C-EB63-B3B0-C32D-49E89C127B2E}"/>
              </a:ext>
            </a:extLst>
          </p:cNvPr>
          <p:cNvCxnSpPr>
            <a:cxnSpLocks/>
          </p:cNvCxnSpPr>
          <p:nvPr/>
        </p:nvCxnSpPr>
        <p:spPr>
          <a:xfrm>
            <a:off x="10647116" y="-1389722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D99E5FC-03A8-5D0A-C066-08748B7B6388}"/>
              </a:ext>
            </a:extLst>
          </p:cNvPr>
          <p:cNvCxnSpPr>
            <a:cxnSpLocks/>
          </p:cNvCxnSpPr>
          <p:nvPr/>
        </p:nvCxnSpPr>
        <p:spPr>
          <a:xfrm>
            <a:off x="11472710" y="-1241756"/>
            <a:ext cx="3715" cy="97081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BDE48FA-49CE-48C1-E152-9CE8DF95D088}"/>
              </a:ext>
            </a:extLst>
          </p:cNvPr>
          <p:cNvCxnSpPr>
            <a:cxnSpLocks/>
          </p:cNvCxnSpPr>
          <p:nvPr/>
        </p:nvCxnSpPr>
        <p:spPr>
          <a:xfrm>
            <a:off x="553843" y="-1519251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587EB69-9082-9611-3C0D-AA90A2BC21EC}"/>
              </a:ext>
            </a:extLst>
          </p:cNvPr>
          <p:cNvCxnSpPr>
            <a:cxnSpLocks/>
          </p:cNvCxnSpPr>
          <p:nvPr/>
        </p:nvCxnSpPr>
        <p:spPr>
          <a:xfrm>
            <a:off x="-2132539" y="3016793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95DCEE-8B32-BEA8-E2D3-CAFE9096084E}"/>
              </a:ext>
            </a:extLst>
          </p:cNvPr>
          <p:cNvCxnSpPr>
            <a:cxnSpLocks/>
          </p:cNvCxnSpPr>
          <p:nvPr/>
        </p:nvCxnSpPr>
        <p:spPr>
          <a:xfrm>
            <a:off x="-2132539" y="211041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89771FD-8F4B-2B59-AB15-EFFA0B4A9300}"/>
              </a:ext>
            </a:extLst>
          </p:cNvPr>
          <p:cNvCxnSpPr>
            <a:cxnSpLocks/>
          </p:cNvCxnSpPr>
          <p:nvPr/>
        </p:nvCxnSpPr>
        <p:spPr>
          <a:xfrm>
            <a:off x="-2132539" y="1167765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1A0621E-54BC-AEDF-ADD6-617567D3A2E6}"/>
              </a:ext>
            </a:extLst>
          </p:cNvPr>
          <p:cNvCxnSpPr>
            <a:cxnSpLocks/>
          </p:cNvCxnSpPr>
          <p:nvPr/>
        </p:nvCxnSpPr>
        <p:spPr>
          <a:xfrm>
            <a:off x="-2132539" y="132489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6FD2A1-0989-C1A2-30FD-AF2BC23D8C03}"/>
              </a:ext>
            </a:extLst>
          </p:cNvPr>
          <p:cNvCxnSpPr>
            <a:cxnSpLocks/>
          </p:cNvCxnSpPr>
          <p:nvPr/>
        </p:nvCxnSpPr>
        <p:spPr>
          <a:xfrm>
            <a:off x="-1667855" y="6161360"/>
            <a:ext cx="170364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BDBC33-0AF0-6581-36E5-AF3F09BC6DCA}"/>
              </a:ext>
            </a:extLst>
          </p:cNvPr>
          <p:cNvSpPr txBox="1"/>
          <p:nvPr/>
        </p:nvSpPr>
        <p:spPr>
          <a:xfrm>
            <a:off x="-7075275" y="2529193"/>
            <a:ext cx="281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线性变换</a:t>
            </a:r>
            <a:endParaRPr lang="en-US" sz="3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489C6-9E64-4493-3E71-F3985C02E7D1}"/>
              </a:ext>
            </a:extLst>
          </p:cNvPr>
          <p:cNvSpPr txBox="1"/>
          <p:nvPr/>
        </p:nvSpPr>
        <p:spPr>
          <a:xfrm>
            <a:off x="16624827" y="3166928"/>
            <a:ext cx="4449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此时</a:t>
            </a:r>
            <a:r>
              <a:rPr lang="zh-CN" altLang="en-US" sz="3600" b="1" dirty="0"/>
              <a:t> 在二者加持下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E9DAD-81DD-6E88-7362-FC734FE92F17}"/>
              </a:ext>
            </a:extLst>
          </p:cNvPr>
          <p:cNvSpPr txBox="1"/>
          <p:nvPr/>
        </p:nvSpPr>
        <p:spPr>
          <a:xfrm>
            <a:off x="16579445" y="4074052"/>
            <a:ext cx="574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err="1"/>
              <a:t>我们成功地分开了两个点</a:t>
            </a:r>
            <a:endParaRPr lang="en-US" sz="3600" b="1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88EDF5-3BED-EC34-36E0-9EAB305DF6BD}"/>
              </a:ext>
            </a:extLst>
          </p:cNvPr>
          <p:cNvSpPr/>
          <p:nvPr/>
        </p:nvSpPr>
        <p:spPr>
          <a:xfrm>
            <a:off x="4194395" y="249057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2B6CD6-8623-AF97-EF52-C694CF9FBB53}"/>
              </a:ext>
            </a:extLst>
          </p:cNvPr>
          <p:cNvSpPr/>
          <p:nvPr/>
        </p:nvSpPr>
        <p:spPr>
          <a:xfrm>
            <a:off x="2869096" y="2651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1EDCD3-5CB6-AA6F-2625-48B93C208B34}"/>
              </a:ext>
            </a:extLst>
          </p:cNvPr>
          <p:cNvSpPr/>
          <p:nvPr/>
        </p:nvSpPr>
        <p:spPr>
          <a:xfrm>
            <a:off x="3273287" y="284921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43133D-B134-F3B9-6300-3154C932DAB2}"/>
              </a:ext>
            </a:extLst>
          </p:cNvPr>
          <p:cNvSpPr/>
          <p:nvPr/>
        </p:nvSpPr>
        <p:spPr>
          <a:xfrm>
            <a:off x="3551266" y="33245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79F177-D4C3-95EF-0B07-900D0C352279}"/>
              </a:ext>
            </a:extLst>
          </p:cNvPr>
          <p:cNvSpPr/>
          <p:nvPr/>
        </p:nvSpPr>
        <p:spPr>
          <a:xfrm>
            <a:off x="4352337" y="347921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BB505C-BFC6-1D80-B75E-CC3B3D66F39A}"/>
              </a:ext>
            </a:extLst>
          </p:cNvPr>
          <p:cNvSpPr/>
          <p:nvPr/>
        </p:nvSpPr>
        <p:spPr>
          <a:xfrm>
            <a:off x="4992934" y="279401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BD0D31-7DDC-B2B4-107C-0C806B7085C5}"/>
              </a:ext>
            </a:extLst>
          </p:cNvPr>
          <p:cNvSpPr/>
          <p:nvPr/>
        </p:nvSpPr>
        <p:spPr>
          <a:xfrm>
            <a:off x="1764003" y="330790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9E102E-5EEC-1331-18F0-84ADAC29FC4F}"/>
              </a:ext>
            </a:extLst>
          </p:cNvPr>
          <p:cNvSpPr/>
          <p:nvPr/>
        </p:nvSpPr>
        <p:spPr>
          <a:xfrm>
            <a:off x="5468766" y="249719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7BFF9-CD76-0AF1-0525-2F3B61807B95}"/>
              </a:ext>
            </a:extLst>
          </p:cNvPr>
          <p:cNvSpPr/>
          <p:nvPr/>
        </p:nvSpPr>
        <p:spPr>
          <a:xfrm>
            <a:off x="4429197" y="155089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F91669-3FEA-4B63-2A75-506E38F80BFA}"/>
              </a:ext>
            </a:extLst>
          </p:cNvPr>
          <p:cNvSpPr/>
          <p:nvPr/>
        </p:nvSpPr>
        <p:spPr>
          <a:xfrm>
            <a:off x="3990988" y="143284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6B072D-42FF-53E8-3D60-66FFEBF5BB1E}"/>
              </a:ext>
            </a:extLst>
          </p:cNvPr>
          <p:cNvSpPr/>
          <p:nvPr/>
        </p:nvSpPr>
        <p:spPr>
          <a:xfrm>
            <a:off x="3039643" y="126148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56689-829F-C749-C3A7-66814DE1AB7F}"/>
              </a:ext>
            </a:extLst>
          </p:cNvPr>
          <p:cNvSpPr/>
          <p:nvPr/>
        </p:nvSpPr>
        <p:spPr>
          <a:xfrm>
            <a:off x="1994728" y="438582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62EF14-C936-2309-79A9-E2101B66792B}"/>
              </a:ext>
            </a:extLst>
          </p:cNvPr>
          <p:cNvSpPr/>
          <p:nvPr/>
        </p:nvSpPr>
        <p:spPr>
          <a:xfrm>
            <a:off x="4214479" y="474132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7B4BE0D-2287-FCB4-134D-6110AE0B44A6}"/>
              </a:ext>
            </a:extLst>
          </p:cNvPr>
          <p:cNvSpPr/>
          <p:nvPr/>
        </p:nvSpPr>
        <p:spPr>
          <a:xfrm>
            <a:off x="5450455" y="350255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0D6DC6-529E-7F68-E55F-4F5FF51968C9}"/>
              </a:ext>
            </a:extLst>
          </p:cNvPr>
          <p:cNvSpPr/>
          <p:nvPr/>
        </p:nvSpPr>
        <p:spPr>
          <a:xfrm>
            <a:off x="4924062" y="172137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64F81C4-13CC-F46B-4B03-D08F45717817}"/>
              </a:ext>
            </a:extLst>
          </p:cNvPr>
          <p:cNvSpPr/>
          <p:nvPr/>
        </p:nvSpPr>
        <p:spPr>
          <a:xfrm>
            <a:off x="4049964" y="32014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BECE69-2D8F-58B7-CA5A-A79F5B3A010D}"/>
              </a:ext>
            </a:extLst>
          </p:cNvPr>
          <p:cNvSpPr/>
          <p:nvPr/>
        </p:nvSpPr>
        <p:spPr>
          <a:xfrm>
            <a:off x="3056146" y="364659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CA0D14-8578-398E-64F6-E6AFA888AFF0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4C7E7E-2EE6-0DD2-6466-0BD319F1C9BE}"/>
              </a:ext>
            </a:extLst>
          </p:cNvPr>
          <p:cNvSpPr/>
          <p:nvPr/>
        </p:nvSpPr>
        <p:spPr>
          <a:xfrm>
            <a:off x="2296036" y="157879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8EB6C1-D6CE-2B76-EAF3-561581740473}"/>
              </a:ext>
            </a:extLst>
          </p:cNvPr>
          <p:cNvSpPr/>
          <p:nvPr/>
        </p:nvSpPr>
        <p:spPr>
          <a:xfrm>
            <a:off x="2077954" y="234799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6DA843-A1C0-166B-E9DF-0255F5E71EC2}"/>
              </a:ext>
            </a:extLst>
          </p:cNvPr>
          <p:cNvSpPr/>
          <p:nvPr/>
        </p:nvSpPr>
        <p:spPr>
          <a:xfrm>
            <a:off x="2232838" y="368429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7A7F0A-0DB9-2207-E1AB-C7EEF5049659}"/>
              </a:ext>
            </a:extLst>
          </p:cNvPr>
          <p:cNvSpPr txBox="1"/>
          <p:nvPr/>
        </p:nvSpPr>
        <p:spPr>
          <a:xfrm>
            <a:off x="-4262860" y="274941"/>
            <a:ext cx="1607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升维</a:t>
            </a:r>
            <a:endParaRPr lang="en-US" sz="42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509EB6-FCB5-17CD-D9F6-364EA843D8D8}"/>
              </a:ext>
            </a:extLst>
          </p:cNvPr>
          <p:cNvSpPr/>
          <p:nvPr/>
        </p:nvSpPr>
        <p:spPr>
          <a:xfrm>
            <a:off x="2547829" y="1798651"/>
            <a:ext cx="2873809" cy="2854704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D9619-3DB7-6389-0E24-70E7DD2FA378}"/>
              </a:ext>
            </a:extLst>
          </p:cNvPr>
          <p:cNvSpPr txBox="1"/>
          <p:nvPr/>
        </p:nvSpPr>
        <p:spPr>
          <a:xfrm>
            <a:off x="6337077" y="1546841"/>
            <a:ext cx="3643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即为一个圆</a:t>
            </a:r>
            <a:endParaRPr lang="en-US" sz="4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26AD33-6A05-E719-A9BC-131F39C80229}"/>
              </a:ext>
            </a:extLst>
          </p:cNvPr>
          <p:cNvSpPr txBox="1"/>
          <p:nvPr/>
        </p:nvSpPr>
        <p:spPr>
          <a:xfrm>
            <a:off x="-12274124" y="2110415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或许你注意到了</a:t>
            </a:r>
            <a:endParaRPr lang="en-US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43E041-73B3-10A6-65D8-D860FCEA3514}"/>
              </a:ext>
            </a:extLst>
          </p:cNvPr>
          <p:cNvSpPr txBox="1"/>
          <p:nvPr/>
        </p:nvSpPr>
        <p:spPr>
          <a:xfrm>
            <a:off x="-11585909" y="2848444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其中的权重是在不断变化的</a:t>
            </a:r>
            <a:endParaRPr lang="en-US" sz="3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077CA4-19A6-1F34-40A8-9A60DDF0369F}"/>
              </a:ext>
            </a:extLst>
          </p:cNvPr>
          <p:cNvSpPr txBox="1"/>
          <p:nvPr/>
        </p:nvSpPr>
        <p:spPr>
          <a:xfrm>
            <a:off x="-11524662" y="4420867"/>
            <a:ext cx="78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但机器不像你</a:t>
            </a:r>
            <a:r>
              <a:rPr lang="zh-CN" altLang="en-US" sz="3600" dirty="0"/>
              <a:t> 能看懂三维的示意图</a:t>
            </a:r>
            <a:endParaRPr lang="en-US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B5530-3056-38A5-49FE-1C174E3900F3}"/>
              </a:ext>
            </a:extLst>
          </p:cNvPr>
          <p:cNvSpPr txBox="1"/>
          <p:nvPr/>
        </p:nvSpPr>
        <p:spPr>
          <a:xfrm>
            <a:off x="-12274124" y="3625886"/>
            <a:ext cx="87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你要做的</a:t>
            </a:r>
            <a:r>
              <a:rPr lang="zh-CN" altLang="en-US" sz="3600" dirty="0"/>
              <a:t> 便是让机器自动完整调整权重</a:t>
            </a:r>
            <a:r>
              <a:rPr lang="en-US" altLang="zh-CN" sz="3600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607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88214" y="367276"/>
            <a:ext cx="287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底层结构</a:t>
            </a:r>
            <a:endParaRPr lang="en-US" sz="4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/>
          <p:nvPr/>
        </p:nvCxnSpPr>
        <p:spPr>
          <a:xfrm flipH="1">
            <a:off x="2609296" y="-1804506"/>
            <a:ext cx="5307981" cy="13805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05BC21-D901-E7AD-B2BF-F02039F90B58}"/>
              </a:ext>
            </a:extLst>
          </p:cNvPr>
          <p:cNvSpPr txBox="1"/>
          <p:nvPr/>
        </p:nvSpPr>
        <p:spPr>
          <a:xfrm>
            <a:off x="5914183" y="82359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6DF1F-77D7-632F-56B1-95EAE22B971C}"/>
              </a:ext>
            </a:extLst>
          </p:cNvPr>
          <p:cNvSpPr txBox="1"/>
          <p:nvPr/>
        </p:nvSpPr>
        <p:spPr>
          <a:xfrm>
            <a:off x="5782678" y="677064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8CB0-CB5E-C201-A1A8-D1BF1D4AD5A2}"/>
              </a:ext>
            </a:extLst>
          </p:cNvPr>
          <p:cNvSpPr txBox="1"/>
          <p:nvPr/>
        </p:nvSpPr>
        <p:spPr>
          <a:xfrm>
            <a:off x="7223813" y="82359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5330A-1BBC-8B20-46C2-2270B8E96F93}"/>
              </a:ext>
            </a:extLst>
          </p:cNvPr>
          <p:cNvSpPr txBox="1"/>
          <p:nvPr/>
        </p:nvSpPr>
        <p:spPr>
          <a:xfrm>
            <a:off x="1768767" y="1716116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或许你注意到了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ED49C-8E76-1184-7194-C5832FA756CF}"/>
              </a:ext>
            </a:extLst>
          </p:cNvPr>
          <p:cNvSpPr txBox="1"/>
          <p:nvPr/>
        </p:nvSpPr>
        <p:spPr>
          <a:xfrm>
            <a:off x="2456982" y="2454145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其中的权重是在不断变化的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7B6AD-EE43-B92D-93CA-107A0CE6596D}"/>
              </a:ext>
            </a:extLst>
          </p:cNvPr>
          <p:cNvSpPr txBox="1"/>
          <p:nvPr/>
        </p:nvSpPr>
        <p:spPr>
          <a:xfrm>
            <a:off x="2518229" y="4026568"/>
            <a:ext cx="78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但机器不像你</a:t>
            </a:r>
            <a:r>
              <a:rPr lang="zh-CN" altLang="en-US" sz="3600" dirty="0"/>
              <a:t> 能看懂三维的示意图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2334D-5D0F-5D35-F5A2-06DD8CDBDA51}"/>
              </a:ext>
            </a:extLst>
          </p:cNvPr>
          <p:cNvSpPr txBox="1"/>
          <p:nvPr/>
        </p:nvSpPr>
        <p:spPr>
          <a:xfrm>
            <a:off x="1768767" y="3231587"/>
            <a:ext cx="87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你要做的</a:t>
            </a:r>
            <a:r>
              <a:rPr lang="zh-CN" altLang="en-US" sz="3600" dirty="0"/>
              <a:t> 便是让机器自动完整调整权重</a:t>
            </a:r>
            <a:r>
              <a:rPr lang="en-US" altLang="zh-CN" sz="3600" dirty="0"/>
              <a:t>W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6BB3A-8D83-F9C5-E71B-03903A150B2B}"/>
              </a:ext>
            </a:extLst>
          </p:cNvPr>
          <p:cNvSpPr txBox="1"/>
          <p:nvPr/>
        </p:nvSpPr>
        <p:spPr>
          <a:xfrm>
            <a:off x="14312114" y="3663174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下降</a:t>
            </a:r>
            <a:endParaRPr lang="en-US" sz="4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EDB51E-BB74-84AC-2226-213714FED348}"/>
              </a:ext>
            </a:extLst>
          </p:cNvPr>
          <p:cNvSpPr txBox="1"/>
          <p:nvPr/>
        </p:nvSpPr>
        <p:spPr>
          <a:xfrm>
            <a:off x="-2668817" y="2536980"/>
            <a:ext cx="17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梯度</a:t>
            </a:r>
            <a:endParaRPr lang="en-US" sz="4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10394-45A4-4F18-8021-A08C036B9435}"/>
              </a:ext>
            </a:extLst>
          </p:cNvPr>
          <p:cNvSpPr txBox="1"/>
          <p:nvPr/>
        </p:nvSpPr>
        <p:spPr>
          <a:xfrm>
            <a:off x="836966" y="-925456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你要做到的</a:t>
            </a:r>
            <a:r>
              <a:rPr lang="zh-CN" altLang="en-US" sz="3600" dirty="0"/>
              <a:t> 便是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3267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88214" y="367276"/>
            <a:ext cx="287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底层结构</a:t>
            </a:r>
            <a:endParaRPr lang="en-US" sz="4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/>
          <p:nvPr/>
        </p:nvCxnSpPr>
        <p:spPr>
          <a:xfrm flipH="1">
            <a:off x="2609296" y="-1804506"/>
            <a:ext cx="5307981" cy="13805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05BC21-D901-E7AD-B2BF-F02039F90B58}"/>
              </a:ext>
            </a:extLst>
          </p:cNvPr>
          <p:cNvSpPr txBox="1"/>
          <p:nvPr/>
        </p:nvSpPr>
        <p:spPr>
          <a:xfrm>
            <a:off x="5914183" y="82359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6DF1F-77D7-632F-56B1-95EAE22B971C}"/>
              </a:ext>
            </a:extLst>
          </p:cNvPr>
          <p:cNvSpPr txBox="1"/>
          <p:nvPr/>
        </p:nvSpPr>
        <p:spPr>
          <a:xfrm>
            <a:off x="5782678" y="677064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8CB0-CB5E-C201-A1A8-D1BF1D4AD5A2}"/>
              </a:ext>
            </a:extLst>
          </p:cNvPr>
          <p:cNvSpPr txBox="1"/>
          <p:nvPr/>
        </p:nvSpPr>
        <p:spPr>
          <a:xfrm>
            <a:off x="7223813" y="82359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5330A-1BBC-8B20-46C2-2270B8E96F93}"/>
              </a:ext>
            </a:extLst>
          </p:cNvPr>
          <p:cNvSpPr txBox="1"/>
          <p:nvPr/>
        </p:nvSpPr>
        <p:spPr>
          <a:xfrm>
            <a:off x="1768767" y="1716116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你要做到的</a:t>
            </a:r>
            <a:r>
              <a:rPr lang="zh-CN" altLang="en-US" sz="3600" dirty="0"/>
              <a:t> 便是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ED49C-8E76-1184-7194-C5832FA756CF}"/>
              </a:ext>
            </a:extLst>
          </p:cNvPr>
          <p:cNvSpPr txBox="1"/>
          <p:nvPr/>
        </p:nvSpPr>
        <p:spPr>
          <a:xfrm>
            <a:off x="4213873" y="2763321"/>
            <a:ext cx="17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梯度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CF254-0DDF-C0E4-98C5-4D6536E3BEA0}"/>
              </a:ext>
            </a:extLst>
          </p:cNvPr>
          <p:cNvSpPr txBox="1"/>
          <p:nvPr/>
        </p:nvSpPr>
        <p:spPr>
          <a:xfrm>
            <a:off x="2237119" y="7858403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或许你注意到了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0CD3E-1774-8289-94A7-9D1AB311AA52}"/>
              </a:ext>
            </a:extLst>
          </p:cNvPr>
          <p:cNvSpPr txBox="1"/>
          <p:nvPr/>
        </p:nvSpPr>
        <p:spPr>
          <a:xfrm>
            <a:off x="2925334" y="8596432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其中的权重是在不断变化的</a:t>
            </a:r>
            <a:endParaRPr 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7B7AC-2AA7-1A27-19C3-1F9915C7F0DD}"/>
              </a:ext>
            </a:extLst>
          </p:cNvPr>
          <p:cNvSpPr txBox="1"/>
          <p:nvPr/>
        </p:nvSpPr>
        <p:spPr>
          <a:xfrm>
            <a:off x="2986581" y="10168855"/>
            <a:ext cx="78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但机器不像你</a:t>
            </a:r>
            <a:r>
              <a:rPr lang="zh-CN" altLang="en-US" sz="3600" dirty="0"/>
              <a:t> 能看懂三维的示意图</a:t>
            </a: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FA0ECD-1752-4BC6-807E-8F35B4331678}"/>
              </a:ext>
            </a:extLst>
          </p:cNvPr>
          <p:cNvSpPr txBox="1"/>
          <p:nvPr/>
        </p:nvSpPr>
        <p:spPr>
          <a:xfrm>
            <a:off x="2237119" y="9373874"/>
            <a:ext cx="87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你要做的</a:t>
            </a:r>
            <a:r>
              <a:rPr lang="zh-CN" altLang="en-US" sz="3600" dirty="0"/>
              <a:t> 便是让机器自动完整调整权重</a:t>
            </a:r>
            <a:r>
              <a:rPr lang="en-US" altLang="zh-CN" sz="3600" dirty="0"/>
              <a:t>W</a:t>
            </a: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16E3F-8AA1-8FDB-42F6-F1A7A51FC44E}"/>
              </a:ext>
            </a:extLst>
          </p:cNvPr>
          <p:cNvSpPr txBox="1"/>
          <p:nvPr/>
        </p:nvSpPr>
        <p:spPr>
          <a:xfrm>
            <a:off x="5860896" y="3686016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下降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3662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377CC2-ADDC-BCEF-B246-C01DFC5E01AB}"/>
              </a:ext>
            </a:extLst>
          </p:cNvPr>
          <p:cNvGrpSpPr/>
          <p:nvPr/>
        </p:nvGrpSpPr>
        <p:grpSpPr>
          <a:xfrm>
            <a:off x="3715156" y="274320"/>
            <a:ext cx="6455935" cy="5572240"/>
            <a:chOff x="3715156" y="-391886"/>
            <a:chExt cx="6617564" cy="62384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3DB334-5197-D770-FA8C-3CE30FE9C92C}"/>
                </a:ext>
              </a:extLst>
            </p:cNvPr>
            <p:cNvSpPr/>
            <p:nvPr/>
          </p:nvSpPr>
          <p:spPr>
            <a:xfrm rot="5400000">
              <a:off x="3395070" y="761235"/>
              <a:ext cx="5708072" cy="446257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094AAE-3DD6-4B6D-022A-147E83715F7D}"/>
                </a:ext>
              </a:extLst>
            </p:cNvPr>
            <p:cNvSpPr/>
            <p:nvPr/>
          </p:nvSpPr>
          <p:spPr>
            <a:xfrm>
              <a:off x="3715156" y="-391886"/>
              <a:ext cx="6617564" cy="3461585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128805" y="121054"/>
            <a:ext cx="287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6800430" y="-1787236"/>
            <a:ext cx="9409726" cy="1378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05BC21-D901-E7AD-B2BF-F02039F90B58}"/>
              </a:ext>
            </a:extLst>
          </p:cNvPr>
          <p:cNvSpPr txBox="1"/>
          <p:nvPr/>
        </p:nvSpPr>
        <p:spPr>
          <a:xfrm>
            <a:off x="9532354" y="-3387141"/>
            <a:ext cx="58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分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6DF1F-77D7-632F-56B1-95EAE22B971C}"/>
              </a:ext>
            </a:extLst>
          </p:cNvPr>
          <p:cNvSpPr txBox="1"/>
          <p:nvPr/>
        </p:nvSpPr>
        <p:spPr>
          <a:xfrm>
            <a:off x="9400849" y="-2792436"/>
            <a:ext cx="3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8CB0-CB5E-C201-A1A8-D1BF1D4AD5A2}"/>
              </a:ext>
            </a:extLst>
          </p:cNvPr>
          <p:cNvSpPr txBox="1"/>
          <p:nvPr/>
        </p:nvSpPr>
        <p:spPr>
          <a:xfrm>
            <a:off x="10841984" y="-3387141"/>
            <a:ext cx="72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类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5330A-1BBC-8B20-46C2-2270B8E96F93}"/>
              </a:ext>
            </a:extLst>
          </p:cNvPr>
          <p:cNvSpPr txBox="1"/>
          <p:nvPr/>
        </p:nvSpPr>
        <p:spPr>
          <a:xfrm>
            <a:off x="1203470" y="-3438767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你要做到的</a:t>
            </a:r>
            <a:r>
              <a:rPr lang="zh-CN" altLang="en-US" sz="3600" dirty="0"/>
              <a:t> 便是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ED49C-8E76-1184-7194-C5832FA756CF}"/>
              </a:ext>
            </a:extLst>
          </p:cNvPr>
          <p:cNvSpPr txBox="1"/>
          <p:nvPr/>
        </p:nvSpPr>
        <p:spPr>
          <a:xfrm>
            <a:off x="1596833" y="836010"/>
            <a:ext cx="17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梯度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CF254-0DDF-C0E4-98C5-4D6536E3BEA0}"/>
              </a:ext>
            </a:extLst>
          </p:cNvPr>
          <p:cNvSpPr txBox="1"/>
          <p:nvPr/>
        </p:nvSpPr>
        <p:spPr>
          <a:xfrm>
            <a:off x="2237119" y="7858403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或许你注意到了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0CD3E-1774-8289-94A7-9D1AB311AA52}"/>
              </a:ext>
            </a:extLst>
          </p:cNvPr>
          <p:cNvSpPr txBox="1"/>
          <p:nvPr/>
        </p:nvSpPr>
        <p:spPr>
          <a:xfrm>
            <a:off x="2925334" y="8596432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其中的权重是在不断变化的</a:t>
            </a:r>
            <a:endParaRPr 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7B7AC-2AA7-1A27-19C3-1F9915C7F0DD}"/>
              </a:ext>
            </a:extLst>
          </p:cNvPr>
          <p:cNvSpPr txBox="1"/>
          <p:nvPr/>
        </p:nvSpPr>
        <p:spPr>
          <a:xfrm>
            <a:off x="2986581" y="10168855"/>
            <a:ext cx="78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但机器不像你</a:t>
            </a:r>
            <a:r>
              <a:rPr lang="zh-CN" altLang="en-US" sz="3600" dirty="0"/>
              <a:t> 能看懂三维的示意图</a:t>
            </a: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16E3F-8AA1-8FDB-42F6-F1A7A51FC44E}"/>
              </a:ext>
            </a:extLst>
          </p:cNvPr>
          <p:cNvSpPr txBox="1"/>
          <p:nvPr/>
        </p:nvSpPr>
        <p:spPr>
          <a:xfrm>
            <a:off x="3008259" y="844710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下降</a:t>
            </a:r>
            <a:endParaRPr lang="en-US" sz="4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FA0ECD-1752-4BC6-807E-8F35B4331678}"/>
              </a:ext>
            </a:extLst>
          </p:cNvPr>
          <p:cNvSpPr txBox="1"/>
          <p:nvPr/>
        </p:nvSpPr>
        <p:spPr>
          <a:xfrm>
            <a:off x="2237119" y="9373874"/>
            <a:ext cx="87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你要做的</a:t>
            </a:r>
            <a:r>
              <a:rPr lang="zh-CN" altLang="en-US" sz="3600" dirty="0"/>
              <a:t> 便是让机器自动完整调整权重</a:t>
            </a:r>
            <a:r>
              <a:rPr lang="en-US" altLang="zh-CN" sz="3600" dirty="0"/>
              <a:t>W</a:t>
            </a:r>
            <a:endParaRPr lang="en-US" sz="3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AAB2F-5176-5622-53F3-BB1EE525EF56}"/>
              </a:ext>
            </a:extLst>
          </p:cNvPr>
          <p:cNvSpPr/>
          <p:nvPr/>
        </p:nvSpPr>
        <p:spPr>
          <a:xfrm>
            <a:off x="4991335" y="117488"/>
            <a:ext cx="3232431" cy="30967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1CB61D-ADA1-3F51-7044-86BE6CD63941}"/>
              </a:ext>
            </a:extLst>
          </p:cNvPr>
          <p:cNvCxnSpPr>
            <a:stCxn id="33" idx="6"/>
          </p:cNvCxnSpPr>
          <p:nvPr/>
        </p:nvCxnSpPr>
        <p:spPr>
          <a:xfrm flipV="1">
            <a:off x="6187217" y="836010"/>
            <a:ext cx="4577" cy="50105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7B1A6F-34D5-034A-D8AE-735FFF3D5CA5}"/>
              </a:ext>
            </a:extLst>
          </p:cNvPr>
          <p:cNvCxnSpPr>
            <a:cxnSpLocks/>
          </p:cNvCxnSpPr>
          <p:nvPr/>
        </p:nvCxnSpPr>
        <p:spPr>
          <a:xfrm flipV="1">
            <a:off x="6208782" y="5747540"/>
            <a:ext cx="4769201" cy="1077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0B54C-F763-B4C8-CF4F-6CF012CEAC67}"/>
              </a:ext>
            </a:extLst>
          </p:cNvPr>
          <p:cNvSpPr/>
          <p:nvPr/>
        </p:nvSpPr>
        <p:spPr>
          <a:xfrm>
            <a:off x="4571001" y="2365104"/>
            <a:ext cx="1023148" cy="1459761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F57E62-801E-3CDC-7CEE-1D1390C0033E}"/>
              </a:ext>
            </a:extLst>
          </p:cNvPr>
          <p:cNvSpPr/>
          <p:nvPr/>
        </p:nvSpPr>
        <p:spPr>
          <a:xfrm>
            <a:off x="7955280" y="4646318"/>
            <a:ext cx="117566" cy="1216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7F69D-D2FC-98EE-A92A-213D0A4641C2}"/>
              </a:ext>
            </a:extLst>
          </p:cNvPr>
          <p:cNvCxnSpPr/>
          <p:nvPr/>
        </p:nvCxnSpPr>
        <p:spPr>
          <a:xfrm flipV="1">
            <a:off x="7193716" y="2484924"/>
            <a:ext cx="1928895" cy="395506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375BD8-6185-01CF-B071-86956A882E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193716" y="4646318"/>
            <a:ext cx="778781" cy="17812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325645-76AF-2FC5-597F-02D6263FA56A}"/>
              </a:ext>
            </a:extLst>
          </p:cNvPr>
          <p:cNvCxnSpPr/>
          <p:nvPr/>
        </p:nvCxnSpPr>
        <p:spPr>
          <a:xfrm>
            <a:off x="7193716" y="4664130"/>
            <a:ext cx="0" cy="770019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5C7C37-1998-903A-1145-404B8EDB1306}"/>
              </a:ext>
            </a:extLst>
          </p:cNvPr>
          <p:cNvSpPr txBox="1"/>
          <p:nvPr/>
        </p:nvSpPr>
        <p:spPr>
          <a:xfrm>
            <a:off x="8518634" y="905884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y’=</a:t>
            </a:r>
            <a:r>
              <a:rPr lang="en-US" sz="4800" b="1" dirty="0" err="1"/>
              <a:t>dy</a:t>
            </a:r>
            <a:r>
              <a:rPr lang="en-US" sz="4800" b="1" dirty="0"/>
              <a:t>/dx</a:t>
            </a:r>
          </a:p>
        </p:txBody>
      </p:sp>
    </p:spTree>
    <p:extLst>
      <p:ext uri="{BB962C8B-B14F-4D97-AF65-F5344CB8AC3E}">
        <p14:creationId xmlns:p14="http://schemas.microsoft.com/office/powerpoint/2010/main" val="225782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377CC2-ADDC-BCEF-B246-C01DFC5E01AB}"/>
              </a:ext>
            </a:extLst>
          </p:cNvPr>
          <p:cNvGrpSpPr/>
          <p:nvPr/>
        </p:nvGrpSpPr>
        <p:grpSpPr>
          <a:xfrm>
            <a:off x="3715156" y="274320"/>
            <a:ext cx="6455935" cy="5572240"/>
            <a:chOff x="3715156" y="-391886"/>
            <a:chExt cx="6617564" cy="623844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3DB334-5197-D770-FA8C-3CE30FE9C92C}"/>
                </a:ext>
              </a:extLst>
            </p:cNvPr>
            <p:cNvSpPr/>
            <p:nvPr/>
          </p:nvSpPr>
          <p:spPr>
            <a:xfrm rot="5400000">
              <a:off x="3395070" y="761235"/>
              <a:ext cx="5708072" cy="4462577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094AAE-3DD6-4B6D-022A-147E83715F7D}"/>
                </a:ext>
              </a:extLst>
            </p:cNvPr>
            <p:cNvSpPr/>
            <p:nvPr/>
          </p:nvSpPr>
          <p:spPr>
            <a:xfrm>
              <a:off x="3715156" y="-391886"/>
              <a:ext cx="6617564" cy="3461585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128805" y="121054"/>
            <a:ext cx="2879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6800430" y="-1787236"/>
            <a:ext cx="9409726" cy="13787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95330A-1BBC-8B20-46C2-2270B8E96F93}"/>
              </a:ext>
            </a:extLst>
          </p:cNvPr>
          <p:cNvSpPr txBox="1"/>
          <p:nvPr/>
        </p:nvSpPr>
        <p:spPr>
          <a:xfrm>
            <a:off x="1203470" y="-3438767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你要做到的</a:t>
            </a:r>
            <a:r>
              <a:rPr lang="zh-CN" altLang="en-US" sz="3600" dirty="0"/>
              <a:t> 便是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ED49C-8E76-1184-7194-C5832FA756CF}"/>
              </a:ext>
            </a:extLst>
          </p:cNvPr>
          <p:cNvSpPr txBox="1"/>
          <p:nvPr/>
        </p:nvSpPr>
        <p:spPr>
          <a:xfrm>
            <a:off x="1596833" y="836010"/>
            <a:ext cx="17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梯度</a:t>
            </a:r>
            <a:endParaRPr 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CF254-0DDF-C0E4-98C5-4D6536E3BEA0}"/>
              </a:ext>
            </a:extLst>
          </p:cNvPr>
          <p:cNvSpPr txBox="1"/>
          <p:nvPr/>
        </p:nvSpPr>
        <p:spPr>
          <a:xfrm>
            <a:off x="2237119" y="7858403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或许你注意到了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20CD3E-1774-8289-94A7-9D1AB311AA52}"/>
              </a:ext>
            </a:extLst>
          </p:cNvPr>
          <p:cNvSpPr txBox="1"/>
          <p:nvPr/>
        </p:nvSpPr>
        <p:spPr>
          <a:xfrm>
            <a:off x="2925334" y="8596432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其中的权重是在不断变化的</a:t>
            </a:r>
            <a:endParaRPr 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7B7AC-2AA7-1A27-19C3-1F9915C7F0DD}"/>
              </a:ext>
            </a:extLst>
          </p:cNvPr>
          <p:cNvSpPr txBox="1"/>
          <p:nvPr/>
        </p:nvSpPr>
        <p:spPr>
          <a:xfrm>
            <a:off x="2986581" y="10168855"/>
            <a:ext cx="781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但机器不像你</a:t>
            </a:r>
            <a:r>
              <a:rPr lang="zh-CN" altLang="en-US" sz="3600" dirty="0"/>
              <a:t> 能看懂三维的示意图</a:t>
            </a:r>
            <a:endParaRPr lang="en-US" sz="3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16E3F-8AA1-8FDB-42F6-F1A7A51FC44E}"/>
              </a:ext>
            </a:extLst>
          </p:cNvPr>
          <p:cNvSpPr txBox="1"/>
          <p:nvPr/>
        </p:nvSpPr>
        <p:spPr>
          <a:xfrm>
            <a:off x="3008259" y="844710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下降</a:t>
            </a:r>
            <a:endParaRPr lang="en-US" sz="4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FA0ECD-1752-4BC6-807E-8F35B4331678}"/>
              </a:ext>
            </a:extLst>
          </p:cNvPr>
          <p:cNvSpPr txBox="1"/>
          <p:nvPr/>
        </p:nvSpPr>
        <p:spPr>
          <a:xfrm>
            <a:off x="2237119" y="9373874"/>
            <a:ext cx="874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你要做的</a:t>
            </a:r>
            <a:r>
              <a:rPr lang="zh-CN" altLang="en-US" sz="3600" dirty="0"/>
              <a:t> 便是让机器自动完整调整权重</a:t>
            </a:r>
            <a:r>
              <a:rPr lang="en-US" altLang="zh-CN" sz="3600" dirty="0"/>
              <a:t>W</a:t>
            </a:r>
            <a:endParaRPr lang="en-US" sz="3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4D65B0-81D1-F467-4BFA-3F778F7F28DD}"/>
              </a:ext>
            </a:extLst>
          </p:cNvPr>
          <p:cNvSpPr/>
          <p:nvPr/>
        </p:nvSpPr>
        <p:spPr>
          <a:xfrm rot="5400000">
            <a:off x="3418311" y="1974890"/>
            <a:ext cx="5580942" cy="2179801"/>
          </a:xfrm>
          <a:prstGeom prst="ellipse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AAB2F-5176-5622-53F3-BB1EE525EF56}"/>
              </a:ext>
            </a:extLst>
          </p:cNvPr>
          <p:cNvSpPr/>
          <p:nvPr/>
        </p:nvSpPr>
        <p:spPr>
          <a:xfrm>
            <a:off x="4991335" y="117488"/>
            <a:ext cx="3232431" cy="309675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1CB61D-ADA1-3F51-7044-86BE6CD63941}"/>
              </a:ext>
            </a:extLst>
          </p:cNvPr>
          <p:cNvCxnSpPr>
            <a:stCxn id="33" idx="6"/>
          </p:cNvCxnSpPr>
          <p:nvPr/>
        </p:nvCxnSpPr>
        <p:spPr>
          <a:xfrm flipV="1">
            <a:off x="6187217" y="836010"/>
            <a:ext cx="4577" cy="501055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A04975-F91B-3A8C-6F83-CEAC6B7729DE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6208782" y="3663174"/>
            <a:ext cx="3223562" cy="21920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7B1A6F-34D5-034A-D8AE-735FFF3D5CA5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6208782" y="5747540"/>
            <a:ext cx="4769201" cy="10772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0B54C-F763-B4C8-CF4F-6CF012CEAC67}"/>
              </a:ext>
            </a:extLst>
          </p:cNvPr>
          <p:cNvSpPr/>
          <p:nvPr/>
        </p:nvSpPr>
        <p:spPr>
          <a:xfrm>
            <a:off x="4571001" y="2365104"/>
            <a:ext cx="1023148" cy="1459761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6B2525-977B-07AE-65CA-911F7720F67F}"/>
              </a:ext>
            </a:extLst>
          </p:cNvPr>
          <p:cNvSpPr/>
          <p:nvPr/>
        </p:nvSpPr>
        <p:spPr>
          <a:xfrm>
            <a:off x="4042203" y="3069699"/>
            <a:ext cx="4317228" cy="76386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87175-4893-7A80-FF26-76F799F3D58C}"/>
              </a:ext>
            </a:extLst>
          </p:cNvPr>
          <p:cNvSpPr txBox="1"/>
          <p:nvPr/>
        </p:nvSpPr>
        <p:spPr>
          <a:xfrm>
            <a:off x="8223766" y="1667007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偏导数</a:t>
            </a:r>
            <a:endParaRPr lang="en-US" sz="4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63ACBC-1A48-CCB8-A188-E3600B5B3E51}"/>
              </a:ext>
            </a:extLst>
          </p:cNvPr>
          <p:cNvSpPr txBox="1"/>
          <p:nvPr/>
        </p:nvSpPr>
        <p:spPr>
          <a:xfrm>
            <a:off x="6148003" y="602487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如何处理更高的纬度呢</a:t>
            </a:r>
            <a:endParaRPr lang="en-US" sz="3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8542BD-B736-F102-AD4A-9E8BC59C75DF}"/>
              </a:ext>
            </a:extLst>
          </p:cNvPr>
          <p:cNvSpPr txBox="1"/>
          <p:nvPr/>
        </p:nvSpPr>
        <p:spPr>
          <a:xfrm>
            <a:off x="8843566" y="2568695"/>
            <a:ext cx="630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链式法则</a:t>
            </a:r>
            <a:r>
              <a:rPr lang="zh-CN" altLang="en-US" sz="2400" dirty="0"/>
              <a:t> </a:t>
            </a:r>
            <a:r>
              <a:rPr lang="en-US" altLang="zh-CN" sz="2400" dirty="0"/>
              <a:t>Chain Rule</a:t>
            </a:r>
            <a:endParaRPr lang="en-US" sz="24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D9A39B0-A015-4CF8-E4E1-4D8A1F40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32969" y="3115119"/>
            <a:ext cx="2112696" cy="316639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F079B16-68C4-D4AE-0627-480AC30ED225}"/>
              </a:ext>
            </a:extLst>
          </p:cNvPr>
          <p:cNvSpPr txBox="1"/>
          <p:nvPr/>
        </p:nvSpPr>
        <p:spPr>
          <a:xfrm>
            <a:off x="-7142889" y="6399984"/>
            <a:ext cx="290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STM32单片机</a:t>
            </a:r>
          </a:p>
        </p:txBody>
      </p:sp>
      <p:pic>
        <p:nvPicPr>
          <p:cNvPr id="60" name="Picture 5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0D6ADE0-0890-E3EA-3371-F53614D00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7878" y="8613051"/>
            <a:ext cx="2247900" cy="3111500"/>
          </a:xfrm>
          <a:prstGeom prst="rect">
            <a:avLst/>
          </a:prstGeom>
        </p:spPr>
      </p:pic>
      <p:sp>
        <p:nvSpPr>
          <p:cNvPr id="61" name="TextBox 17">
            <a:extLst>
              <a:ext uri="{FF2B5EF4-FFF2-40B4-BE49-F238E27FC236}">
                <a16:creationId xmlns:a16="http://schemas.microsoft.com/office/drawing/2014/main" id="{0FF6E870-FB34-FBD0-BE52-A97545DC17FB}"/>
              </a:ext>
            </a:extLst>
          </p:cNvPr>
          <p:cNvSpPr txBox="1"/>
          <p:nvPr/>
        </p:nvSpPr>
        <p:spPr>
          <a:xfrm>
            <a:off x="4781996" y="11897916"/>
            <a:ext cx="290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C语法的学习</a:t>
            </a:r>
          </a:p>
        </p:txBody>
      </p:sp>
      <p:pic>
        <p:nvPicPr>
          <p:cNvPr id="62" name="Picture 61" descr="A box full of metal parts&#10;&#10;Description automatically generated">
            <a:extLst>
              <a:ext uri="{FF2B5EF4-FFF2-40B4-BE49-F238E27FC236}">
                <a16:creationId xmlns:a16="http://schemas.microsoft.com/office/drawing/2014/main" id="{0C2AE24F-4B54-380D-F820-ABA26D9FA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99218" y="3148790"/>
            <a:ext cx="2304815" cy="3111500"/>
          </a:xfrm>
          <a:prstGeom prst="rect">
            <a:avLst/>
          </a:prstGeom>
        </p:spPr>
      </p:pic>
      <p:sp>
        <p:nvSpPr>
          <p:cNvPr id="63" name="TextBox 17">
            <a:extLst>
              <a:ext uri="{FF2B5EF4-FFF2-40B4-BE49-F238E27FC236}">
                <a16:creationId xmlns:a16="http://schemas.microsoft.com/office/drawing/2014/main" id="{32C41C41-8F71-FB35-A92E-D364C66CF43C}"/>
              </a:ext>
            </a:extLst>
          </p:cNvPr>
          <p:cNvSpPr txBox="1"/>
          <p:nvPr/>
        </p:nvSpPr>
        <p:spPr>
          <a:xfrm>
            <a:off x="16167100" y="6399984"/>
            <a:ext cx="343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FTC失败的尝试</a:t>
            </a: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pple SD Gothic Neo" panose="02000300000000000000" pitchFamily="2" charset="-127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E4AC19-D16C-7259-9A4F-37E73A5FEB1A}"/>
              </a:ext>
            </a:extLst>
          </p:cNvPr>
          <p:cNvSpPr txBox="1"/>
          <p:nvPr/>
        </p:nvSpPr>
        <p:spPr>
          <a:xfrm>
            <a:off x="-5052221" y="315700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往事</a:t>
            </a:r>
            <a:endParaRPr lang="en-US" sz="4400" b="1" dirty="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F0E6337A-A342-BBDC-5E85-5536C7E05747}"/>
              </a:ext>
            </a:extLst>
          </p:cNvPr>
          <p:cNvSpPr/>
          <p:nvPr/>
        </p:nvSpPr>
        <p:spPr>
          <a:xfrm>
            <a:off x="-7490621" y="446504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E7675-6211-A08F-26A1-42DB8C93412F}"/>
              </a:ext>
            </a:extLst>
          </p:cNvPr>
          <p:cNvSpPr txBox="1"/>
          <p:nvPr/>
        </p:nvSpPr>
        <p:spPr>
          <a:xfrm>
            <a:off x="5400358" y="-2635604"/>
            <a:ext cx="156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DFD95-2BF6-1F43-6D46-64B6F04F849D}"/>
              </a:ext>
            </a:extLst>
          </p:cNvPr>
          <p:cNvSpPr txBox="1"/>
          <p:nvPr/>
        </p:nvSpPr>
        <p:spPr>
          <a:xfrm>
            <a:off x="4081544" y="-1808021"/>
            <a:ext cx="630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Convolutional Neural Networks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75A5BE-2B5A-3F22-3C24-78CD84C46382}"/>
              </a:ext>
            </a:extLst>
          </p:cNvPr>
          <p:cNvSpPr txBox="1"/>
          <p:nvPr/>
        </p:nvSpPr>
        <p:spPr>
          <a:xfrm>
            <a:off x="7171709" y="-2635604"/>
            <a:ext cx="102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B21D3F-2194-6C66-FE3D-0860E75C5C0A}"/>
              </a:ext>
            </a:extLst>
          </p:cNvPr>
          <p:cNvSpPr txBox="1"/>
          <p:nvPr/>
        </p:nvSpPr>
        <p:spPr>
          <a:xfrm>
            <a:off x="-11174155" y="1667007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但区分不同的点</a:t>
            </a:r>
            <a:endParaRPr lang="en-US" sz="3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956CD-DC2B-9505-7B7A-8A4952E00BDB}"/>
              </a:ext>
            </a:extLst>
          </p:cNvPr>
          <p:cNvSpPr txBox="1"/>
          <p:nvPr/>
        </p:nvSpPr>
        <p:spPr>
          <a:xfrm>
            <a:off x="-10485940" y="2405036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能和人工智能</a:t>
            </a:r>
            <a:r>
              <a:rPr lang="zh-CN" altLang="en-US" sz="3600" dirty="0"/>
              <a:t> 有什么关系？</a:t>
            </a:r>
            <a:endParaRPr lang="en-US" sz="3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D374E4-BEA9-E445-A476-FD707CE7285A}"/>
              </a:ext>
            </a:extLst>
          </p:cNvPr>
          <p:cNvSpPr txBox="1"/>
          <p:nvPr/>
        </p:nvSpPr>
        <p:spPr>
          <a:xfrm>
            <a:off x="-11374390" y="3258281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这涉及到图片的本质</a:t>
            </a:r>
            <a:endParaRPr lang="en-US" sz="3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4528E8-72F4-CF88-626B-7853F1CBFC3C}"/>
              </a:ext>
            </a:extLst>
          </p:cNvPr>
          <p:cNvSpPr txBox="1"/>
          <p:nvPr/>
        </p:nvSpPr>
        <p:spPr>
          <a:xfrm>
            <a:off x="-10390908" y="4174415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即</a:t>
            </a:r>
            <a:r>
              <a:rPr lang="en-US" altLang="zh-CN" sz="3600" dirty="0"/>
              <a:t>n</a:t>
            </a:r>
            <a:r>
              <a:rPr lang="zh-CN" altLang="en-US" sz="3600" dirty="0"/>
              <a:t>纵像素</a:t>
            </a:r>
            <a:r>
              <a:rPr lang="en-US" altLang="zh-CN" sz="3600" dirty="0"/>
              <a:t>*n</a:t>
            </a:r>
            <a:r>
              <a:rPr lang="zh-CN" altLang="en-US" sz="3600" dirty="0"/>
              <a:t>个横像素 个 纬度</a:t>
            </a:r>
            <a:endParaRPr lang="en-US" sz="3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8FD42B-75D3-DD3A-349F-998A8875AFA8}"/>
              </a:ext>
            </a:extLst>
          </p:cNvPr>
          <p:cNvSpPr txBox="1"/>
          <p:nvPr/>
        </p:nvSpPr>
        <p:spPr>
          <a:xfrm>
            <a:off x="-11174155" y="4887344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也就是一个长</a:t>
            </a:r>
            <a:r>
              <a:rPr lang="en-US" sz="3600" dirty="0"/>
              <a:t>*</a:t>
            </a:r>
            <a:r>
              <a:rPr lang="en-US" sz="3600" dirty="0" err="1"/>
              <a:t>宽的图片矩阵</a:t>
            </a:r>
            <a:r>
              <a:rPr lang="en-US" sz="3600" dirty="0"/>
              <a:t>:</a:t>
            </a:r>
            <a:r>
              <a:rPr lang="zh-CN" altLang="en-US" sz="3600" dirty="0"/>
              <a:t>灰度信息</a:t>
            </a:r>
            <a:endParaRPr lang="en-US" sz="3600" dirty="0"/>
          </a:p>
        </p:txBody>
      </p:sp>
      <p:pic>
        <p:nvPicPr>
          <p:cNvPr id="55" name="Picture 2" descr="python - 【灰度图、单通道图、RGB图、三通道图】的区别与转化 ...">
            <a:extLst>
              <a:ext uri="{FF2B5EF4-FFF2-40B4-BE49-F238E27FC236}">
                <a16:creationId xmlns:a16="http://schemas.microsoft.com/office/drawing/2014/main" id="{FF9EC0AC-5039-65B0-30A5-F1D7368A7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01118" y="2356352"/>
            <a:ext cx="24638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C5C5B35-AECA-50B2-3530-F8E10300FA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124206" y="5109305"/>
            <a:ext cx="1360257" cy="12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1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88214" y="367276"/>
            <a:ext cx="287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底层结构</a:t>
            </a:r>
            <a:endParaRPr lang="en-US" sz="4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/>
          <p:nvPr/>
        </p:nvCxnSpPr>
        <p:spPr>
          <a:xfrm flipH="1">
            <a:off x="2609296" y="-1804506"/>
            <a:ext cx="5307981" cy="13805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05BC21-D901-E7AD-B2BF-F02039F90B58}"/>
              </a:ext>
            </a:extLst>
          </p:cNvPr>
          <p:cNvSpPr txBox="1"/>
          <p:nvPr/>
        </p:nvSpPr>
        <p:spPr>
          <a:xfrm>
            <a:off x="5452462" y="82359"/>
            <a:ext cx="156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6DF1F-77D7-632F-56B1-95EAE22B971C}"/>
              </a:ext>
            </a:extLst>
          </p:cNvPr>
          <p:cNvSpPr txBox="1"/>
          <p:nvPr/>
        </p:nvSpPr>
        <p:spPr>
          <a:xfrm>
            <a:off x="4133648" y="909942"/>
            <a:ext cx="6304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Convolutional Neural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08CB0-CB5E-C201-A1A8-D1BF1D4AD5A2}"/>
              </a:ext>
            </a:extLst>
          </p:cNvPr>
          <p:cNvSpPr txBox="1"/>
          <p:nvPr/>
        </p:nvSpPr>
        <p:spPr>
          <a:xfrm>
            <a:off x="7223813" y="82359"/>
            <a:ext cx="102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5330A-1BBC-8B20-46C2-2270B8E96F93}"/>
              </a:ext>
            </a:extLst>
          </p:cNvPr>
          <p:cNvSpPr txBox="1"/>
          <p:nvPr/>
        </p:nvSpPr>
        <p:spPr>
          <a:xfrm>
            <a:off x="1768767" y="1716116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但区分不同的点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ED49C-8E76-1184-7194-C5832FA756CF}"/>
              </a:ext>
            </a:extLst>
          </p:cNvPr>
          <p:cNvSpPr txBox="1"/>
          <p:nvPr/>
        </p:nvSpPr>
        <p:spPr>
          <a:xfrm>
            <a:off x="2456982" y="2454145"/>
            <a:ext cx="630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能和人工智能</a:t>
            </a:r>
            <a:r>
              <a:rPr lang="zh-CN" altLang="en-US" sz="3600" dirty="0"/>
              <a:t> 有什么关系？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7B6AD-EE43-B92D-93CA-107A0CE6596D}"/>
              </a:ext>
            </a:extLst>
          </p:cNvPr>
          <p:cNvSpPr txBox="1"/>
          <p:nvPr/>
        </p:nvSpPr>
        <p:spPr>
          <a:xfrm>
            <a:off x="1568532" y="3307390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这涉及到图片的本质</a:t>
            </a:r>
            <a:endParaRPr lang="en-US" sz="3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66BB3A-8D83-F9C5-E71B-03903A150B2B}"/>
              </a:ext>
            </a:extLst>
          </p:cNvPr>
          <p:cNvSpPr txBox="1"/>
          <p:nvPr/>
        </p:nvSpPr>
        <p:spPr>
          <a:xfrm>
            <a:off x="14312114" y="3663174"/>
            <a:ext cx="630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下降</a:t>
            </a:r>
            <a:endParaRPr lang="en-US" sz="48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EDB51E-BB74-84AC-2226-213714FED348}"/>
              </a:ext>
            </a:extLst>
          </p:cNvPr>
          <p:cNvSpPr txBox="1"/>
          <p:nvPr/>
        </p:nvSpPr>
        <p:spPr>
          <a:xfrm>
            <a:off x="-2668817" y="2536980"/>
            <a:ext cx="17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梯度</a:t>
            </a:r>
            <a:endParaRPr lang="en-US" sz="4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B10394-45A4-4F18-8021-A08C036B9435}"/>
              </a:ext>
            </a:extLst>
          </p:cNvPr>
          <p:cNvSpPr txBox="1"/>
          <p:nvPr/>
        </p:nvSpPr>
        <p:spPr>
          <a:xfrm>
            <a:off x="836966" y="-925456"/>
            <a:ext cx="47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你要做到的</a:t>
            </a:r>
            <a:r>
              <a:rPr lang="zh-CN" altLang="en-US" sz="3600" dirty="0"/>
              <a:t> 便是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4A669-4CB9-66FA-7509-B926E1809F8E}"/>
              </a:ext>
            </a:extLst>
          </p:cNvPr>
          <p:cNvSpPr txBox="1"/>
          <p:nvPr/>
        </p:nvSpPr>
        <p:spPr>
          <a:xfrm>
            <a:off x="2552014" y="4223524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即</a:t>
            </a:r>
            <a:r>
              <a:rPr lang="en-US" altLang="zh-CN" sz="3600" dirty="0"/>
              <a:t>n</a:t>
            </a:r>
            <a:r>
              <a:rPr lang="zh-CN" altLang="en-US" sz="3600" dirty="0"/>
              <a:t>纵像素</a:t>
            </a:r>
            <a:r>
              <a:rPr lang="en-US" altLang="zh-CN" sz="3600" dirty="0"/>
              <a:t>*n</a:t>
            </a:r>
            <a:r>
              <a:rPr lang="zh-CN" altLang="en-US" sz="3600" dirty="0"/>
              <a:t>个横像素 个 纬度</a:t>
            </a: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085C62-AFBB-AAE9-55C8-A2F928D34794}"/>
              </a:ext>
            </a:extLst>
          </p:cNvPr>
          <p:cNvSpPr txBox="1"/>
          <p:nvPr/>
        </p:nvSpPr>
        <p:spPr>
          <a:xfrm>
            <a:off x="1768767" y="4936453"/>
            <a:ext cx="8120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也就是一个长</a:t>
            </a:r>
            <a:r>
              <a:rPr lang="en-US" sz="3600" dirty="0"/>
              <a:t>*</a:t>
            </a:r>
            <a:r>
              <a:rPr lang="en-US" sz="3600" dirty="0" err="1"/>
              <a:t>宽的图片矩阵</a:t>
            </a:r>
            <a:r>
              <a:rPr lang="en-US" sz="3600" dirty="0"/>
              <a:t>:</a:t>
            </a:r>
            <a:r>
              <a:rPr lang="zh-CN" altLang="en-US" sz="3600" dirty="0"/>
              <a:t>灰度信息</a:t>
            </a:r>
            <a:endParaRPr lang="en-US" sz="3600" dirty="0"/>
          </a:p>
        </p:txBody>
      </p:sp>
      <p:pic>
        <p:nvPicPr>
          <p:cNvPr id="1026" name="Picture 2" descr="python - 【灰度图、单通道图、RGB图、三通道图】的区别与转化 ...">
            <a:extLst>
              <a:ext uri="{FF2B5EF4-FFF2-40B4-BE49-F238E27FC236}">
                <a16:creationId xmlns:a16="http://schemas.microsoft.com/office/drawing/2014/main" id="{7C9EF76D-13D5-C5DB-B5C6-A3F21500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172" y="2039281"/>
            <a:ext cx="24638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1DC9A7-A204-51EE-A68A-C9C38BAAEA30}"/>
              </a:ext>
            </a:extLst>
          </p:cNvPr>
          <p:cNvCxnSpPr/>
          <p:nvPr/>
        </p:nvCxnSpPr>
        <p:spPr>
          <a:xfrm flipH="1">
            <a:off x="10136046" y="3493337"/>
            <a:ext cx="256356" cy="3554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0DAFAF-AF80-8C1F-B69D-9A5CA504B36B}"/>
              </a:ext>
            </a:extLst>
          </p:cNvPr>
          <p:cNvCxnSpPr/>
          <p:nvPr/>
        </p:nvCxnSpPr>
        <p:spPr>
          <a:xfrm>
            <a:off x="10397878" y="3487861"/>
            <a:ext cx="1098425" cy="360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61CD16-BD44-9AB3-0055-8B0C9B1929F8}"/>
              </a:ext>
            </a:extLst>
          </p:cNvPr>
          <p:cNvCxnSpPr/>
          <p:nvPr/>
        </p:nvCxnSpPr>
        <p:spPr>
          <a:xfrm flipH="1">
            <a:off x="10168091" y="3493337"/>
            <a:ext cx="231951" cy="16461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750357-1C64-E846-F09A-327684A32088}"/>
              </a:ext>
            </a:extLst>
          </p:cNvPr>
          <p:cNvCxnSpPr/>
          <p:nvPr/>
        </p:nvCxnSpPr>
        <p:spPr>
          <a:xfrm>
            <a:off x="10400042" y="3487861"/>
            <a:ext cx="1121622" cy="16516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F9FE9F0-F02E-CCE9-E0E8-4173E5760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046" y="3848831"/>
            <a:ext cx="1360257" cy="12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1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64" y="-1896209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3000" dirty="0" err="1"/>
              <a:t>一个利索的项目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0" y="-2634873"/>
            <a:ext cx="580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人工智能社招新</a:t>
            </a:r>
            <a:endParaRPr lang="en-US" sz="4200" b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097377" y="551383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18354-D8C5-4A77-04AE-226C1DD6DCDB}"/>
              </a:ext>
            </a:extLst>
          </p:cNvPr>
          <p:cNvSpPr txBox="1"/>
          <p:nvPr/>
        </p:nvSpPr>
        <p:spPr>
          <a:xfrm>
            <a:off x="-36343017" y="6227505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能为你带来</a:t>
            </a:r>
            <a:r>
              <a:rPr lang="en-US" sz="32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7A56-B3CF-A08C-55EF-C61EA1909EC0}"/>
              </a:ext>
            </a:extLst>
          </p:cNvPr>
          <p:cNvSpPr txBox="1"/>
          <p:nvPr/>
        </p:nvSpPr>
        <p:spPr>
          <a:xfrm>
            <a:off x="-34125027" y="3993330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曾从事于</a:t>
            </a:r>
            <a:r>
              <a:rPr lang="en-US" sz="3200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A62E-297A-F574-D348-4C971ACF7A91}"/>
              </a:ext>
            </a:extLst>
          </p:cNvPr>
          <p:cNvSpPr txBox="1"/>
          <p:nvPr/>
        </p:nvSpPr>
        <p:spPr>
          <a:xfrm>
            <a:off x="-35211447" y="5114576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有能力吗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>
            <a:off x="-40804995" y="4118868"/>
            <a:ext cx="6389064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-40804995" y="5231797"/>
            <a:ext cx="5118883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>
            <a:off x="-40804995" y="6289938"/>
            <a:ext cx="4146565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E5230-5752-9BBD-FB37-3479CDC570A6}"/>
              </a:ext>
            </a:extLst>
          </p:cNvPr>
          <p:cNvSpPr txBox="1"/>
          <p:nvPr/>
        </p:nvSpPr>
        <p:spPr>
          <a:xfrm>
            <a:off x="2185441" y="289773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往事</a:t>
            </a:r>
            <a:endParaRPr lang="en-US" sz="4400" b="1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D9127-B494-A43D-E169-6A66B75D5B64}"/>
              </a:ext>
            </a:extLst>
          </p:cNvPr>
          <p:cNvSpPr/>
          <p:nvPr/>
        </p:nvSpPr>
        <p:spPr>
          <a:xfrm>
            <a:off x="-252959" y="420577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69DB5-66E2-AB0A-5E8B-60F42383FA7D}"/>
              </a:ext>
            </a:extLst>
          </p:cNvPr>
          <p:cNvSpPr txBox="1"/>
          <p:nvPr/>
        </p:nvSpPr>
        <p:spPr>
          <a:xfrm>
            <a:off x="4337917" y="1197714"/>
            <a:ext cx="3516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多次尝试过</a:t>
            </a:r>
            <a:endParaRPr lang="en-US" sz="4200" b="1" dirty="0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798770FF-A45C-E74E-A004-AB4B76CCAA2F}"/>
              </a:ext>
            </a:extLst>
          </p:cNvPr>
          <p:cNvSpPr txBox="1"/>
          <p:nvPr/>
        </p:nvSpPr>
        <p:spPr>
          <a:xfrm>
            <a:off x="4788447" y="5852080"/>
            <a:ext cx="290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C语法的学习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334581-0147-7894-0E36-DC457485B498}"/>
              </a:ext>
            </a:extLst>
          </p:cNvPr>
          <p:cNvSpPr txBox="1"/>
          <p:nvPr/>
        </p:nvSpPr>
        <p:spPr>
          <a:xfrm>
            <a:off x="8506432" y="5801031"/>
            <a:ext cx="290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STM32单片机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CDB9C31-7FC5-5EAF-1FF5-ACC107FC6647}"/>
              </a:ext>
            </a:extLst>
          </p:cNvPr>
          <p:cNvSpPr txBox="1"/>
          <p:nvPr/>
        </p:nvSpPr>
        <p:spPr>
          <a:xfrm>
            <a:off x="456210" y="5794975"/>
            <a:ext cx="343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FTC失败的尝试</a:t>
            </a: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pple SD Gothic Neo" panose="02000300000000000000" pitchFamily="2" charset="-127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25F36D-1D03-47C2-FACD-BE7359DF9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86" y="2700111"/>
            <a:ext cx="2112696" cy="3166397"/>
          </a:xfrm>
          <a:prstGeom prst="rect">
            <a:avLst/>
          </a:prstGeom>
        </p:spPr>
      </p:pic>
      <p:pic>
        <p:nvPicPr>
          <p:cNvPr id="21" name="Picture 2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5975EE0-FD7E-A142-C2DA-74E7E8F22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2700111"/>
            <a:ext cx="2247900" cy="3111500"/>
          </a:xfrm>
          <a:prstGeom prst="rect">
            <a:avLst/>
          </a:prstGeom>
        </p:spPr>
      </p:pic>
      <p:pic>
        <p:nvPicPr>
          <p:cNvPr id="22" name="Picture 21" descr="A box full of metal parts&#10;&#10;Description automatically generated">
            <a:extLst>
              <a:ext uri="{FF2B5EF4-FFF2-40B4-BE49-F238E27FC236}">
                <a16:creationId xmlns:a16="http://schemas.microsoft.com/office/drawing/2014/main" id="{0F62486C-DA15-7780-70ED-9AA9A308C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21" y="2700111"/>
            <a:ext cx="2304815" cy="3111500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AB108AE0-28E1-F0C9-3F89-EEAD0AC2A4AB}"/>
              </a:ext>
            </a:extLst>
          </p:cNvPr>
          <p:cNvSpPr txBox="1"/>
          <p:nvPr/>
        </p:nvSpPr>
        <p:spPr>
          <a:xfrm>
            <a:off x="619563" y="6274579"/>
            <a:ext cx="416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FTC's failed attempt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98C485A2-D09A-B95B-7D25-4EDC886C8DB1}"/>
              </a:ext>
            </a:extLst>
          </p:cNvPr>
          <p:cNvSpPr txBox="1"/>
          <p:nvPr/>
        </p:nvSpPr>
        <p:spPr>
          <a:xfrm>
            <a:off x="4807284" y="6375805"/>
            <a:ext cx="416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C syntax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E08AAF06-8358-93CF-E20C-4604CE95EB1A}"/>
              </a:ext>
            </a:extLst>
          </p:cNvPr>
          <p:cNvSpPr txBox="1"/>
          <p:nvPr/>
        </p:nvSpPr>
        <p:spPr>
          <a:xfrm>
            <a:off x="9027044" y="6348479"/>
            <a:ext cx="4168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228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pple SD Gothic Neo" panose="02000300000000000000" pitchFamily="2" charset="-127"/>
                <a:ea typeface="Open Sans Extrabold" panose="020B0906030804020204" pitchFamily="34" charset="0"/>
                <a:cs typeface="Open Sans Extrabold" panose="020B0906030804020204" pitchFamily="34" charset="0"/>
              </a:rPr>
              <a:t>STM32 MCU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BB18E-0392-C447-5E52-C9FDA0D2B2B2}"/>
              </a:ext>
            </a:extLst>
          </p:cNvPr>
          <p:cNvSpPr txBox="1"/>
          <p:nvPr/>
        </p:nvSpPr>
        <p:spPr>
          <a:xfrm>
            <a:off x="-10569558" y="2309757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对</a:t>
            </a:r>
            <a:r>
              <a:rPr lang="en-US" altLang="zh-CN" sz="3200" dirty="0"/>
              <a:t>3D</a:t>
            </a:r>
            <a:r>
              <a:rPr lang="zh-CN" altLang="en-US" sz="3200" dirty="0"/>
              <a:t>建模的技术支持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99E7DD-B838-361C-2ED1-6B4450BAE471}"/>
              </a:ext>
            </a:extLst>
          </p:cNvPr>
          <p:cNvSpPr txBox="1"/>
          <p:nvPr/>
        </p:nvSpPr>
        <p:spPr>
          <a:xfrm>
            <a:off x="-9392578" y="4836578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对机器学习框架的技术支持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9F43EF-0F68-F642-40C1-511E49A7B633}"/>
              </a:ext>
            </a:extLst>
          </p:cNvPr>
          <p:cNvSpPr txBox="1"/>
          <p:nvPr/>
        </p:nvSpPr>
        <p:spPr>
          <a:xfrm>
            <a:off x="-10236685" y="302092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对C</a:t>
            </a:r>
            <a:r>
              <a:rPr lang="en-US" altLang="zh-CN" sz="3200" dirty="0"/>
              <a:t>/C++/Java/Python</a:t>
            </a:r>
            <a:r>
              <a:rPr lang="zh-CN" altLang="en-US" sz="3200" dirty="0"/>
              <a:t>的技术支持</a:t>
            </a:r>
            <a:endParaRPr lang="en-US" sz="3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02177A-D45A-CFFA-B832-61B41CBC6861}"/>
              </a:ext>
            </a:extLst>
          </p:cNvPr>
          <p:cNvSpPr txBox="1"/>
          <p:nvPr/>
        </p:nvSpPr>
        <p:spPr>
          <a:xfrm>
            <a:off x="-10001631" y="390551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对嵌入式技术的支持</a:t>
            </a:r>
            <a:endParaRPr 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BE9322-FE7A-D7B2-BDE1-6BEF56818D35}"/>
              </a:ext>
            </a:extLst>
          </p:cNvPr>
          <p:cNvSpPr txBox="1"/>
          <p:nvPr/>
        </p:nvSpPr>
        <p:spPr>
          <a:xfrm>
            <a:off x="-5820580" y="158967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能力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17377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64" y="-1896209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3000" dirty="0" err="1"/>
              <a:t>一个利索的项目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0" y="-2634873"/>
            <a:ext cx="580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人工智能社招新</a:t>
            </a:r>
            <a:endParaRPr lang="en-US" sz="4200" b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097377" y="551383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18354-D8C5-4A77-04AE-226C1DD6DCDB}"/>
              </a:ext>
            </a:extLst>
          </p:cNvPr>
          <p:cNvSpPr txBox="1"/>
          <p:nvPr/>
        </p:nvSpPr>
        <p:spPr>
          <a:xfrm>
            <a:off x="-36343017" y="6227505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能为你带来</a:t>
            </a:r>
            <a:r>
              <a:rPr lang="en-US" sz="32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7A56-B3CF-A08C-55EF-C61EA1909EC0}"/>
              </a:ext>
            </a:extLst>
          </p:cNvPr>
          <p:cNvSpPr txBox="1"/>
          <p:nvPr/>
        </p:nvSpPr>
        <p:spPr>
          <a:xfrm>
            <a:off x="-34125027" y="3993330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曾从事于</a:t>
            </a:r>
            <a:r>
              <a:rPr lang="en-US" sz="3200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A62E-297A-F574-D348-4C971ACF7A91}"/>
              </a:ext>
            </a:extLst>
          </p:cNvPr>
          <p:cNvSpPr txBox="1"/>
          <p:nvPr/>
        </p:nvSpPr>
        <p:spPr>
          <a:xfrm>
            <a:off x="-35211447" y="5114576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有能力吗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>
            <a:off x="-40804995" y="4118868"/>
            <a:ext cx="6389064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-40804995" y="5231797"/>
            <a:ext cx="5118883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>
            <a:off x="-40804995" y="6289938"/>
            <a:ext cx="4146565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E5230-5752-9BBD-FB37-3479CDC570A6}"/>
              </a:ext>
            </a:extLst>
          </p:cNvPr>
          <p:cNvSpPr txBox="1"/>
          <p:nvPr/>
        </p:nvSpPr>
        <p:spPr>
          <a:xfrm>
            <a:off x="2185441" y="289773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能力</a:t>
            </a:r>
            <a:endParaRPr lang="en-US" sz="4400" b="1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D9127-B494-A43D-E169-6A66B75D5B64}"/>
              </a:ext>
            </a:extLst>
          </p:cNvPr>
          <p:cNvSpPr/>
          <p:nvPr/>
        </p:nvSpPr>
        <p:spPr>
          <a:xfrm>
            <a:off x="-252959" y="420577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4DE4A-2735-63D0-4DFA-0EEC5047F330}"/>
              </a:ext>
            </a:extLst>
          </p:cNvPr>
          <p:cNvSpPr txBox="1"/>
          <p:nvPr/>
        </p:nvSpPr>
        <p:spPr>
          <a:xfrm>
            <a:off x="1725568" y="205128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对</a:t>
            </a:r>
            <a:r>
              <a:rPr lang="en-US" altLang="zh-CN" sz="3200" dirty="0"/>
              <a:t>3D</a:t>
            </a:r>
            <a:r>
              <a:rPr lang="zh-CN" altLang="en-US" sz="3200" dirty="0"/>
              <a:t>建模的技术支持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D8E22-3A41-C038-197B-4633758DC10B}"/>
              </a:ext>
            </a:extLst>
          </p:cNvPr>
          <p:cNvSpPr txBox="1"/>
          <p:nvPr/>
        </p:nvSpPr>
        <p:spPr>
          <a:xfrm>
            <a:off x="2902548" y="457810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对机器学习框架的技术支持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4D343-0D70-319D-16C8-61B6739C8CF8}"/>
              </a:ext>
            </a:extLst>
          </p:cNvPr>
          <p:cNvSpPr txBox="1"/>
          <p:nvPr/>
        </p:nvSpPr>
        <p:spPr>
          <a:xfrm>
            <a:off x="2058441" y="276245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对C</a:t>
            </a:r>
            <a:r>
              <a:rPr lang="en-US" altLang="zh-CN" sz="3200" dirty="0"/>
              <a:t>/C++/Java/Python</a:t>
            </a:r>
            <a:r>
              <a:rPr lang="zh-CN" altLang="en-US" sz="3200" dirty="0"/>
              <a:t>的技术支持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176C5-B157-27ED-98F8-F649F98C014F}"/>
              </a:ext>
            </a:extLst>
          </p:cNvPr>
          <p:cNvSpPr txBox="1"/>
          <p:nvPr/>
        </p:nvSpPr>
        <p:spPr>
          <a:xfrm>
            <a:off x="2293495" y="3647042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对嵌入式技术的支持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D4407-822E-C6FE-E441-2727F45B8635}"/>
              </a:ext>
            </a:extLst>
          </p:cNvPr>
          <p:cNvSpPr txBox="1"/>
          <p:nvPr/>
        </p:nvSpPr>
        <p:spPr>
          <a:xfrm>
            <a:off x="-10869555" y="2017370"/>
            <a:ext cx="1029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提供</a:t>
            </a:r>
            <a:r>
              <a:rPr lang="en-US" sz="3200" b="1" i="1" dirty="0"/>
              <a:t>拓竹P1S</a:t>
            </a:r>
            <a:r>
              <a:rPr lang="zh-CN" altLang="en-US" sz="3200" b="1" i="1" dirty="0"/>
              <a:t> </a:t>
            </a:r>
            <a:r>
              <a:rPr lang="en-US" altLang="zh-CN" sz="3200" b="1" i="1" dirty="0" err="1"/>
              <a:t>fdm</a:t>
            </a:r>
            <a:r>
              <a:rPr lang="zh-CN" altLang="en-US" sz="3200" b="1" i="1" dirty="0"/>
              <a:t>打印机  </a:t>
            </a:r>
            <a:r>
              <a:rPr lang="zh-CN" altLang="en-US" sz="3200" dirty="0"/>
              <a:t>以及免费的耗材 助理建模梦想</a:t>
            </a:r>
            <a:endParaRPr lang="en-US" sz="32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CC0EA9-80A3-7684-9C89-679891A514C5}"/>
              </a:ext>
            </a:extLst>
          </p:cNvPr>
          <p:cNvSpPr txBox="1"/>
          <p:nvPr/>
        </p:nvSpPr>
        <p:spPr>
          <a:xfrm>
            <a:off x="-9692575" y="435273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将在假期中</a:t>
            </a:r>
            <a:r>
              <a:rPr lang="en-US" sz="3200" dirty="0"/>
              <a:t>(</a:t>
            </a:r>
            <a:r>
              <a:rPr lang="en-US" sz="3200" b="1" i="1" dirty="0" err="1"/>
              <a:t>可选</a:t>
            </a:r>
            <a:r>
              <a:rPr lang="en-US" sz="3200" dirty="0"/>
              <a:t>)</a:t>
            </a:r>
            <a:r>
              <a:rPr lang="en-US" sz="3200" dirty="0" err="1"/>
              <a:t>地前往外地参加研学活动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DFFD6E-0457-8CFE-B4A9-097F79EF79D5}"/>
              </a:ext>
            </a:extLst>
          </p:cNvPr>
          <p:cNvSpPr txBox="1"/>
          <p:nvPr/>
        </p:nvSpPr>
        <p:spPr>
          <a:xfrm>
            <a:off x="-10536682" y="2728537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国际部门口</a:t>
            </a:r>
            <a:r>
              <a:rPr lang="en-US" altLang="zh-CN" sz="3200" b="1" i="1" dirty="0"/>
              <a:t>112</a:t>
            </a:r>
            <a:r>
              <a:rPr lang="zh-CN" altLang="en-US" sz="3200" dirty="0"/>
              <a:t>为教室 更大的活动空间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43F8C7-BAB3-5086-681C-D8D49E58CEA1}"/>
              </a:ext>
            </a:extLst>
          </p:cNvPr>
          <p:cNvSpPr txBox="1"/>
          <p:nvPr/>
        </p:nvSpPr>
        <p:spPr>
          <a:xfrm>
            <a:off x="-10092496" y="3540636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</a:t>
            </a:r>
            <a:r>
              <a:rPr lang="zh-CN" altLang="en-US" sz="3200" dirty="0"/>
              <a:t> </a:t>
            </a:r>
            <a:r>
              <a:rPr lang="zh-CN" altLang="en-US" sz="3200" b="1" i="1" dirty="0"/>
              <a:t>理科 工科</a:t>
            </a:r>
            <a:r>
              <a:rPr lang="zh-CN" altLang="en-US" sz="3200" dirty="0"/>
              <a:t> 学生对知识概念的支持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50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64" y="-1896209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3000" dirty="0" err="1"/>
              <a:t>一个利索的项目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0" y="-2634873"/>
            <a:ext cx="580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人工智能社招新</a:t>
            </a:r>
            <a:endParaRPr lang="en-US" sz="4200" b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097377" y="551383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18354-D8C5-4A77-04AE-226C1DD6DCDB}"/>
              </a:ext>
            </a:extLst>
          </p:cNvPr>
          <p:cNvSpPr txBox="1"/>
          <p:nvPr/>
        </p:nvSpPr>
        <p:spPr>
          <a:xfrm>
            <a:off x="-36343017" y="6227505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能为你带来</a:t>
            </a:r>
            <a:r>
              <a:rPr lang="en-US" sz="3200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17A56-B3CF-A08C-55EF-C61EA1909EC0}"/>
              </a:ext>
            </a:extLst>
          </p:cNvPr>
          <p:cNvSpPr txBox="1"/>
          <p:nvPr/>
        </p:nvSpPr>
        <p:spPr>
          <a:xfrm>
            <a:off x="-34125027" y="3993330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曾从事于</a:t>
            </a:r>
            <a:r>
              <a:rPr lang="en-US" sz="3200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A62E-297A-F574-D348-4C971ACF7A91}"/>
              </a:ext>
            </a:extLst>
          </p:cNvPr>
          <p:cNvSpPr txBox="1"/>
          <p:nvPr/>
        </p:nvSpPr>
        <p:spPr>
          <a:xfrm>
            <a:off x="-35211447" y="5114576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有能力吗</a:t>
            </a:r>
            <a:r>
              <a:rPr lang="zh-CN" altLang="en-US" sz="3200" dirty="0"/>
              <a:t>？</a:t>
            </a:r>
            <a:endParaRPr lang="en-US" sz="32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>
            <a:off x="-40804995" y="4118868"/>
            <a:ext cx="6389064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-40804995" y="5231797"/>
            <a:ext cx="5118883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>
            <a:off x="-40804995" y="6289938"/>
            <a:ext cx="4146565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E5230-5752-9BBD-FB37-3479CDC570A6}"/>
              </a:ext>
            </a:extLst>
          </p:cNvPr>
          <p:cNvSpPr txBox="1"/>
          <p:nvPr/>
        </p:nvSpPr>
        <p:spPr>
          <a:xfrm>
            <a:off x="2185441" y="289773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利益</a:t>
            </a:r>
            <a:endParaRPr lang="en-US" sz="4400" b="1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D9127-B494-A43D-E169-6A66B75D5B64}"/>
              </a:ext>
            </a:extLst>
          </p:cNvPr>
          <p:cNvSpPr/>
          <p:nvPr/>
        </p:nvSpPr>
        <p:spPr>
          <a:xfrm>
            <a:off x="-252959" y="420577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EA1AA-6D4A-7971-1AAF-519A16B66DED}"/>
              </a:ext>
            </a:extLst>
          </p:cNvPr>
          <p:cNvSpPr txBox="1"/>
          <p:nvPr/>
        </p:nvSpPr>
        <p:spPr>
          <a:xfrm>
            <a:off x="1725568" y="2051284"/>
            <a:ext cx="10294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提供</a:t>
            </a:r>
            <a:r>
              <a:rPr lang="en-US" sz="3200" b="1" i="1" dirty="0"/>
              <a:t>拓竹P1S</a:t>
            </a:r>
            <a:r>
              <a:rPr lang="zh-CN" altLang="en-US" sz="3200" b="1" i="1" dirty="0"/>
              <a:t> </a:t>
            </a:r>
            <a:r>
              <a:rPr lang="en-US" altLang="zh-CN" sz="3200" b="1" i="1" dirty="0" err="1"/>
              <a:t>fdm</a:t>
            </a:r>
            <a:r>
              <a:rPr lang="zh-CN" altLang="en-US" sz="3200" b="1" i="1" dirty="0"/>
              <a:t>打印机  </a:t>
            </a:r>
            <a:r>
              <a:rPr lang="zh-CN" altLang="en-US" sz="3200" dirty="0"/>
              <a:t>以及免费的耗材 助理建模梦想</a:t>
            </a:r>
            <a:endParaRPr lang="en-US" sz="3200" b="1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A48B9-9BA2-DC69-A073-62155DE10DE3}"/>
              </a:ext>
            </a:extLst>
          </p:cNvPr>
          <p:cNvSpPr txBox="1"/>
          <p:nvPr/>
        </p:nvSpPr>
        <p:spPr>
          <a:xfrm>
            <a:off x="2902548" y="4386649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将在假期中</a:t>
            </a:r>
            <a:r>
              <a:rPr lang="en-US" sz="3200" dirty="0"/>
              <a:t>(</a:t>
            </a:r>
            <a:r>
              <a:rPr lang="en-US" sz="3200" b="1" i="1" dirty="0" err="1"/>
              <a:t>可选</a:t>
            </a:r>
            <a:r>
              <a:rPr lang="en-US" sz="3200" dirty="0"/>
              <a:t>)</a:t>
            </a:r>
            <a:r>
              <a:rPr lang="en-US" sz="3200" dirty="0" err="1"/>
              <a:t>地前往外地参加研学活动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EC5B-BF33-C645-469B-05FD06605D82}"/>
              </a:ext>
            </a:extLst>
          </p:cNvPr>
          <p:cNvSpPr txBox="1"/>
          <p:nvPr/>
        </p:nvSpPr>
        <p:spPr>
          <a:xfrm>
            <a:off x="2058441" y="276245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国际部门口</a:t>
            </a:r>
            <a:r>
              <a:rPr lang="en-US" altLang="zh-CN" sz="3200" b="1" i="1" dirty="0"/>
              <a:t>112</a:t>
            </a:r>
            <a:r>
              <a:rPr lang="zh-CN" altLang="en-US" sz="3200" dirty="0"/>
              <a:t>为教室 更大的活动空间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506F5-2F6C-9B63-CCDC-3DBAC0A15565}"/>
              </a:ext>
            </a:extLst>
          </p:cNvPr>
          <p:cNvSpPr txBox="1"/>
          <p:nvPr/>
        </p:nvSpPr>
        <p:spPr>
          <a:xfrm>
            <a:off x="2502627" y="3574550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对</a:t>
            </a:r>
            <a:r>
              <a:rPr lang="zh-CN" altLang="en-US" sz="3200" dirty="0"/>
              <a:t> </a:t>
            </a:r>
            <a:r>
              <a:rPr lang="zh-CN" altLang="en-US" sz="3200" b="1" i="1" dirty="0"/>
              <a:t>理科 工科</a:t>
            </a:r>
            <a:r>
              <a:rPr lang="zh-CN" altLang="en-US" sz="3200" dirty="0"/>
              <a:t> 学生对知识概念的支持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058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CA8D184-4F77-DA43-5175-0817767E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64" y="-1896209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3000" dirty="0" err="1"/>
              <a:t>一个利索的项目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A89A-1959-5F95-504C-BFEBCC516315}"/>
              </a:ext>
            </a:extLst>
          </p:cNvPr>
          <p:cNvSpPr txBox="1"/>
          <p:nvPr/>
        </p:nvSpPr>
        <p:spPr>
          <a:xfrm>
            <a:off x="0" y="-2634873"/>
            <a:ext cx="5805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err="1"/>
              <a:t>人工智能社招新</a:t>
            </a:r>
            <a:endParaRPr lang="en-US" sz="4200" b="1" dirty="0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15097377" y="551383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社团定位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E5230-5752-9BBD-FB37-3479CDC570A6}"/>
              </a:ext>
            </a:extLst>
          </p:cNvPr>
          <p:cNvSpPr txBox="1"/>
          <p:nvPr/>
        </p:nvSpPr>
        <p:spPr>
          <a:xfrm>
            <a:off x="2185441" y="289773"/>
            <a:ext cx="529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做什么 </a:t>
            </a:r>
            <a:endParaRPr lang="en-US" sz="4400" b="1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4D9127-B494-A43D-E169-6A66B75D5B64}"/>
              </a:ext>
            </a:extLst>
          </p:cNvPr>
          <p:cNvSpPr/>
          <p:nvPr/>
        </p:nvSpPr>
        <p:spPr>
          <a:xfrm>
            <a:off x="-252959" y="420577"/>
            <a:ext cx="2311400" cy="507831"/>
          </a:xfrm>
          <a:prstGeom prst="rightArrow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9FD5A-E4AC-AC31-DC9F-D20BE6D1891D}"/>
              </a:ext>
            </a:extLst>
          </p:cNvPr>
          <p:cNvSpPr txBox="1"/>
          <p:nvPr/>
        </p:nvSpPr>
        <p:spPr>
          <a:xfrm>
            <a:off x="6289643" y="293491"/>
            <a:ext cx="146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事先</a:t>
            </a:r>
            <a:endParaRPr lang="en-US" sz="4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99D850-E739-C203-9A49-B72836CBACDA}"/>
              </a:ext>
            </a:extLst>
          </p:cNvPr>
          <p:cNvCxnSpPr>
            <a:cxnSpLocks/>
          </p:cNvCxnSpPr>
          <p:nvPr/>
        </p:nvCxnSpPr>
        <p:spPr>
          <a:xfrm>
            <a:off x="7641819" y="102456"/>
            <a:ext cx="0" cy="1206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222435-9957-D4C0-2958-C0EDBC579517}"/>
              </a:ext>
            </a:extLst>
          </p:cNvPr>
          <p:cNvSpPr txBox="1"/>
          <p:nvPr/>
        </p:nvSpPr>
        <p:spPr>
          <a:xfrm>
            <a:off x="7769771" y="289771"/>
            <a:ext cx="1469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声明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1725568" y="205128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45AC8-E546-8483-6432-BE4E167EFDF5}"/>
              </a:ext>
            </a:extLst>
          </p:cNvPr>
          <p:cNvSpPr txBox="1"/>
          <p:nvPr/>
        </p:nvSpPr>
        <p:spPr>
          <a:xfrm>
            <a:off x="4832948" y="1313526"/>
            <a:ext cx="703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通过一系列信息来了解到自己是否适合人工智能社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306325" y="2937147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772234" y="3911591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4129007" y="3920291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5834964" y="3911591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3413532" y="4850558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642984-13AB-1D86-770C-D7620260C8B1}"/>
              </a:ext>
            </a:extLst>
          </p:cNvPr>
          <p:cNvSpPr txBox="1"/>
          <p:nvPr/>
        </p:nvSpPr>
        <p:spPr>
          <a:xfrm>
            <a:off x="-3061170" y="1907216"/>
            <a:ext cx="116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分</a:t>
            </a:r>
            <a:endParaRPr lang="en-US" sz="6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0ACAFE-151E-48A7-9643-321B813C7190}"/>
              </a:ext>
            </a:extLst>
          </p:cNvPr>
          <p:cNvSpPr txBox="1"/>
          <p:nvPr/>
        </p:nvSpPr>
        <p:spPr>
          <a:xfrm>
            <a:off x="18284950" y="1977092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/>
              <a:t>类</a:t>
            </a:r>
            <a:endParaRPr lang="en-US" sz="6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40EDD-998A-E504-071E-7F154925ED19}"/>
              </a:ext>
            </a:extLst>
          </p:cNvPr>
          <p:cNvSpPr txBox="1"/>
          <p:nvPr/>
        </p:nvSpPr>
        <p:spPr>
          <a:xfrm>
            <a:off x="4180114" y="8273429"/>
            <a:ext cx="578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classfication</a:t>
            </a:r>
            <a:endParaRPr lang="en-US" sz="4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E7FE2A-7EFF-D96D-03C0-DA88E72AE571}"/>
              </a:ext>
            </a:extLst>
          </p:cNvPr>
          <p:cNvCxnSpPr/>
          <p:nvPr/>
        </p:nvCxnSpPr>
        <p:spPr>
          <a:xfrm flipH="1">
            <a:off x="18284950" y="-43045687"/>
            <a:ext cx="5307981" cy="13805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4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749679" y="2011023"/>
            <a:ext cx="1167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88214" y="367276"/>
            <a:ext cx="287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底层结构</a:t>
            </a:r>
            <a:endParaRPr lang="en-US" sz="48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/>
          <p:nvPr/>
        </p:nvCxnSpPr>
        <p:spPr>
          <a:xfrm flipH="1">
            <a:off x="2609296" y="-1804506"/>
            <a:ext cx="5307981" cy="13805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460786" y="3122817"/>
            <a:ext cx="5780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classfication</a:t>
            </a:r>
            <a:endParaRPr lang="en-US" sz="4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6621270" y="1995434"/>
            <a:ext cx="481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13D998-528D-67D4-3F4C-DD8B1F46AD8E}"/>
              </a:ext>
            </a:extLst>
          </p:cNvPr>
          <p:cNvCxnSpPr>
            <a:cxnSpLocks/>
          </p:cNvCxnSpPr>
          <p:nvPr/>
        </p:nvCxnSpPr>
        <p:spPr>
          <a:xfrm>
            <a:off x="1568532" y="-11230215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70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928142" y="274942"/>
            <a:ext cx="106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928142" y="111776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6237772" y="274942"/>
            <a:ext cx="13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3671003" y="292373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671002" y="398225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2658972" y="397670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2658971" y="292373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V="1">
            <a:off x="10570040" y="-2288608"/>
            <a:ext cx="0" cy="12530629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3367617" y="4253141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758694A-5990-0CA3-5964-42F2D3BD3D08}"/>
              </a:ext>
            </a:extLst>
          </p:cNvPr>
          <p:cNvSpPr txBox="1"/>
          <p:nvPr/>
        </p:nvSpPr>
        <p:spPr>
          <a:xfrm>
            <a:off x="2377869" y="4244441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8B383D7-148B-C7B4-0427-179109BEF00E}"/>
              </a:ext>
            </a:extLst>
          </p:cNvPr>
          <p:cNvSpPr txBox="1"/>
          <p:nvPr/>
        </p:nvSpPr>
        <p:spPr>
          <a:xfrm>
            <a:off x="3367617" y="3117222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18C9E-9894-19C9-22FF-D971C1A518E8}"/>
              </a:ext>
            </a:extLst>
          </p:cNvPr>
          <p:cNvSpPr txBox="1"/>
          <p:nvPr/>
        </p:nvSpPr>
        <p:spPr>
          <a:xfrm>
            <a:off x="2382129" y="3119736"/>
            <a:ext cx="98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(1,2)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73D6AA-0B17-299F-D3BB-C4CE2A84F025}"/>
              </a:ext>
            </a:extLst>
          </p:cNvPr>
          <p:cNvSpPr txBox="1"/>
          <p:nvPr/>
        </p:nvSpPr>
        <p:spPr>
          <a:xfrm>
            <a:off x="5523719" y="3069698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如何一根线分开这两类数据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47858-FF8A-A416-7B5E-7165C0064012}"/>
              </a:ext>
            </a:extLst>
          </p:cNvPr>
          <p:cNvCxnSpPr>
            <a:cxnSpLocks/>
          </p:cNvCxnSpPr>
          <p:nvPr/>
        </p:nvCxnSpPr>
        <p:spPr>
          <a:xfrm>
            <a:off x="1568532" y="-1549351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823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928142" y="274942"/>
            <a:ext cx="106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928142" y="111776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6237772" y="274942"/>
            <a:ext cx="13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1182717" y="18685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2511201" y="254222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2648851" y="160301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2869096" y="2651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1059062" y="2628376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3281765" y="20071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3273287" y="284921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3551266" y="33245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1927266" y="34487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4992934" y="279401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4506830" y="210296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9899245" y="288016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226133" y="3791085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5456860" y="545822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7910064" y="352471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6732875" y="277714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8311769" y="258034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8340123" y="423781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6033438" y="3923125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5933642" y="339913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5904614" y="423838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6543647" y="349028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995620" y="426962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8185874" y="467203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300676" y="319343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6732874" y="491772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5203274" y="421351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2062344" y="191105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1989270" y="448284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1290236" y="3932433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2536866" y="40583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2841666" y="43631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2589875" y="551053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8138516" y="544869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9512978" y="456399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8643074" y="512923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8783724" y="567286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8214227" y="137770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8909619" y="245795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8311769" y="304830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8918916" y="349266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8982609" y="143998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AB8DF87-7642-82CF-D55F-338B2CAD01A9}"/>
              </a:ext>
            </a:extLst>
          </p:cNvPr>
          <p:cNvCxnSpPr>
            <a:cxnSpLocks/>
          </p:cNvCxnSpPr>
          <p:nvPr/>
        </p:nvCxnSpPr>
        <p:spPr>
          <a:xfrm flipH="1">
            <a:off x="9764769" y="-19749761"/>
            <a:ext cx="6482769" cy="1365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0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1568532" y="-1551709"/>
            <a:ext cx="0" cy="9822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154871" y="5298078"/>
            <a:ext cx="13081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4928142" y="274942"/>
            <a:ext cx="1063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928142" y="1117764"/>
            <a:ext cx="5780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6237772" y="274942"/>
            <a:ext cx="131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1182717" y="186855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2511201" y="2542222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2648851" y="160301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2869096" y="2651415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1059062" y="2628376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3281765" y="2007160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3273287" y="2849217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3551266" y="332451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1927266" y="34487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4992934" y="279401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4506830" y="2102964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9899245" y="288016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226133" y="3791085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5456860" y="545822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7910064" y="352471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6732875" y="277714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8311769" y="2580340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8340123" y="423781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6033438" y="3923125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5933642" y="339913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5904614" y="423838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6543647" y="349028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995620" y="426962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8185874" y="467203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300676" y="319343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6732874" y="4917722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5203274" y="421351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2062344" y="191105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1989270" y="448284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1290236" y="3932433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2536866" y="40583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4364059" y="4081708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2841666" y="4363129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2589875" y="5510531"/>
            <a:ext cx="251791" cy="251792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8138516" y="544869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9512978" y="4563997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8643074" y="512923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8783724" y="5672869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8214227" y="1377701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8909619" y="2457956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8311769" y="3048304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8918916" y="3492668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8982609" y="1439983"/>
            <a:ext cx="251791" cy="251792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1477596" y="5300658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1614108" y="44109"/>
            <a:ext cx="8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1434508" y="-1804506"/>
            <a:ext cx="6482769" cy="1365279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E097E8-29D4-0BEB-2632-9517969C680E}"/>
              </a:ext>
            </a:extLst>
          </p:cNvPr>
          <p:cNvSpPr txBox="1"/>
          <p:nvPr/>
        </p:nvSpPr>
        <p:spPr>
          <a:xfrm>
            <a:off x="13500533" y="2006209"/>
            <a:ext cx="2777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x1w1+x2w2+b=0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BFA53-9A85-982D-2E27-A6DB1AC4DBE3}"/>
              </a:ext>
            </a:extLst>
          </p:cNvPr>
          <p:cNvSpPr txBox="1"/>
          <p:nvPr/>
        </p:nvSpPr>
        <p:spPr>
          <a:xfrm>
            <a:off x="3576196" y="-1435678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62AFDB-024E-780B-CAED-424C243A33B7}"/>
              </a:ext>
            </a:extLst>
          </p:cNvPr>
          <p:cNvSpPr txBox="1"/>
          <p:nvPr/>
        </p:nvSpPr>
        <p:spPr>
          <a:xfrm>
            <a:off x="5591807" y="8140177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45560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45330" y="132489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5613988" y="-2843709"/>
            <a:ext cx="0" cy="2200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9480891" y="12499393"/>
            <a:ext cx="29350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2481932" y="-1754879"/>
            <a:ext cx="2387026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731985" y="-1551197"/>
            <a:ext cx="12971167" cy="13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8041286" y="-1521119"/>
            <a:ext cx="2949860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-6479665" y="481747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-3498866" y="632644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-3190012" y="422267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-2695835" y="6571031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-6757117" y="651942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-1769905" y="512793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-1788927" y="701409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-1165209" y="807874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-4809075" y="83569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2069548" y="689044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978847" y="534253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13078132" y="708342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080310" y="912382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110486" y="128581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8614887" y="85271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5973557" y="68526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9516216" y="641182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9579836" y="1012447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4404189" y="941958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4180270" y="82458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4115139" y="1012574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5548975" y="845005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563094" y="1019571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9233738" y="110970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247567" y="778512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5973555" y="1164741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2541500" y="1007004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-4505993" y="491267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-4669953" y="10673328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-6238418" y="9440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-3441279" y="9722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658503" y="977479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-2757381" y="104051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-3322340" y="1297527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9127478" y="1283677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12211441" y="108550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10259585" y="121211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10575170" y="133389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9297356" y="371798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10857648" y="6137694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9516216" y="746003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10878509" y="84553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11021420" y="38574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6619572" y="12505172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-5511727" y="730825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-5914706" y="-3409959"/>
            <a:ext cx="14545777" cy="305814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425853-EAF6-FD88-2A90-1D87C5D5C54E}"/>
              </a:ext>
            </a:extLst>
          </p:cNvPr>
          <p:cNvSpPr txBox="1"/>
          <p:nvPr/>
        </p:nvSpPr>
        <p:spPr>
          <a:xfrm>
            <a:off x="6349897" y="2308919"/>
            <a:ext cx="730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476B-60D8-AC0A-FBBB-BE3D15562A5E}"/>
              </a:ext>
            </a:extLst>
          </p:cNvPr>
          <p:cNvSpPr txBox="1"/>
          <p:nvPr/>
        </p:nvSpPr>
        <p:spPr>
          <a:xfrm>
            <a:off x="3573314" y="1984974"/>
            <a:ext cx="2006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切</a:t>
            </a:r>
            <a:r>
              <a:rPr lang="zh-CN" altLang="en-US" sz="6000" dirty="0"/>
              <a:t> </a:t>
            </a:r>
            <a:r>
              <a:rPr lang="en-US" sz="6000" dirty="0" err="1"/>
              <a:t>线</a:t>
            </a:r>
            <a:r>
              <a:rPr lang="zh-CN" altLang="en-US" sz="6000" dirty="0"/>
              <a:t> </a:t>
            </a:r>
            <a:endParaRPr lang="en-US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047B-EAF7-4CCA-A22C-713A81D177D2}"/>
              </a:ext>
            </a:extLst>
          </p:cNvPr>
          <p:cNvSpPr txBox="1"/>
          <p:nvPr/>
        </p:nvSpPr>
        <p:spPr>
          <a:xfrm>
            <a:off x="5394589" y="3923042"/>
            <a:ext cx="69060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方</a:t>
            </a:r>
            <a:r>
              <a:rPr lang="zh-CN" altLang="en-US" sz="6000" dirty="0"/>
              <a:t> </a:t>
            </a:r>
            <a:r>
              <a:rPr lang="en-US" sz="6000" dirty="0" err="1"/>
              <a:t>程</a:t>
            </a:r>
            <a:endParaRPr lang="en-US" sz="6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3FB2FC-8DAF-FA4C-919B-BABD4FCD2DDF}"/>
              </a:ext>
            </a:extLst>
          </p:cNvPr>
          <p:cNvSpPr txBox="1"/>
          <p:nvPr/>
        </p:nvSpPr>
        <p:spPr>
          <a:xfrm>
            <a:off x="6848466" y="2307804"/>
            <a:ext cx="1138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D0AD07-7921-D63B-F149-046E24F03D38}"/>
              </a:ext>
            </a:extLst>
          </p:cNvPr>
          <p:cNvSpPr txBox="1"/>
          <p:nvPr/>
        </p:nvSpPr>
        <p:spPr>
          <a:xfrm>
            <a:off x="7586054" y="2260698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81C811-52DF-6296-7246-F06048BB18CE}"/>
              </a:ext>
            </a:extLst>
          </p:cNvPr>
          <p:cNvSpPr txBox="1"/>
          <p:nvPr/>
        </p:nvSpPr>
        <p:spPr>
          <a:xfrm>
            <a:off x="8091798" y="2307804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2DFA0-E022-A265-F2A5-9C513C06C94E}"/>
              </a:ext>
            </a:extLst>
          </p:cNvPr>
          <p:cNvSpPr txBox="1"/>
          <p:nvPr/>
        </p:nvSpPr>
        <p:spPr>
          <a:xfrm>
            <a:off x="8689518" y="2308919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B792AA-BCF5-9F4B-155F-15E0128EF0F4}"/>
              </a:ext>
            </a:extLst>
          </p:cNvPr>
          <p:cNvSpPr txBox="1"/>
          <p:nvPr/>
        </p:nvSpPr>
        <p:spPr>
          <a:xfrm>
            <a:off x="9737295" y="2291766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7C490B-0B56-8E5A-5531-ABCB8090C813}"/>
              </a:ext>
            </a:extLst>
          </p:cNvPr>
          <p:cNvSpPr txBox="1"/>
          <p:nvPr/>
        </p:nvSpPr>
        <p:spPr>
          <a:xfrm>
            <a:off x="10121146" y="2307804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CCA525-4F93-9BCF-A9D1-04B14B51B20D}"/>
              </a:ext>
            </a:extLst>
          </p:cNvPr>
          <p:cNvSpPr txBox="1"/>
          <p:nvPr/>
        </p:nvSpPr>
        <p:spPr>
          <a:xfrm>
            <a:off x="10617618" y="2328075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812261-B8DB-0920-E132-3D4FCE6F7FDA}"/>
              </a:ext>
            </a:extLst>
          </p:cNvPr>
          <p:cNvSpPr txBox="1"/>
          <p:nvPr/>
        </p:nvSpPr>
        <p:spPr>
          <a:xfrm>
            <a:off x="9350684" y="2311538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780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0C2087-2290-9896-8B11-309FA527456F}"/>
              </a:ext>
            </a:extLst>
          </p:cNvPr>
          <p:cNvSpPr/>
          <p:nvPr/>
        </p:nvSpPr>
        <p:spPr>
          <a:xfrm>
            <a:off x="670336" y="1137392"/>
            <a:ext cx="418734" cy="5720608"/>
          </a:xfrm>
          <a:prstGeom prst="rect">
            <a:avLst/>
          </a:prstGeom>
          <a:solidFill>
            <a:srgbClr val="272727"/>
          </a:solidFill>
          <a:ln>
            <a:solidFill>
              <a:srgbClr val="2727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EDB20-61C6-32BA-27AF-658F2508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73" r="16983"/>
          <a:stretch/>
        </p:blipFill>
        <p:spPr>
          <a:xfrm>
            <a:off x="-81054459" y="-864441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6639FA8-0496-BE19-06CD-826D41610999}"/>
              </a:ext>
            </a:extLst>
          </p:cNvPr>
          <p:cNvSpPr/>
          <p:nvPr/>
        </p:nvSpPr>
        <p:spPr>
          <a:xfrm>
            <a:off x="46993861" y="2602145"/>
            <a:ext cx="7528106" cy="3503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0F88D-65D9-3B5C-FE5A-EB3FEE2E6792}"/>
              </a:ext>
            </a:extLst>
          </p:cNvPr>
          <p:cNvSpPr txBox="1"/>
          <p:nvPr/>
        </p:nvSpPr>
        <p:spPr>
          <a:xfrm>
            <a:off x="54674281" y="2484924"/>
            <a:ext cx="529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做什么</a:t>
            </a:r>
            <a:r>
              <a:rPr lang="zh-CN" altLang="en-US" sz="3200" dirty="0"/>
              <a:t>？ 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B4EDAA-77EC-4E45-F8DC-FDFB63F58931}"/>
              </a:ext>
            </a:extLst>
          </p:cNvPr>
          <p:cNvSpPr txBox="1"/>
          <p:nvPr/>
        </p:nvSpPr>
        <p:spPr>
          <a:xfrm>
            <a:off x="622523" y="5815628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做什么</a:t>
            </a:r>
            <a:r>
              <a:rPr lang="zh-CN" altLang="en-US" sz="100" dirty="0"/>
              <a:t>？ </a:t>
            </a:r>
            <a:endParaRPr lang="en-US" sz="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29FE99-5AEF-794D-F87B-C2FF30D7DBC1}"/>
              </a:ext>
            </a:extLst>
          </p:cNvPr>
          <p:cNvSpPr txBox="1"/>
          <p:nvPr/>
        </p:nvSpPr>
        <p:spPr>
          <a:xfrm>
            <a:off x="622523" y="5815629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能为你带来</a:t>
            </a:r>
            <a:r>
              <a:rPr lang="en-US" sz="1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1449F-8B00-CFB7-E4AA-0ACE6C24143D}"/>
              </a:ext>
            </a:extLst>
          </p:cNvPr>
          <p:cNvSpPr txBox="1"/>
          <p:nvPr/>
        </p:nvSpPr>
        <p:spPr>
          <a:xfrm>
            <a:off x="622523" y="5798227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曾从事于</a:t>
            </a:r>
            <a:r>
              <a:rPr lang="en-US" sz="100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BC1CC9-3CE4-A86C-66B7-7E9F0DDA4BA6}"/>
              </a:ext>
            </a:extLst>
          </p:cNvPr>
          <p:cNvSpPr txBox="1"/>
          <p:nvPr/>
        </p:nvSpPr>
        <p:spPr>
          <a:xfrm>
            <a:off x="622523" y="5780826"/>
            <a:ext cx="5295014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" dirty="0" err="1"/>
              <a:t>有能力吗</a:t>
            </a:r>
            <a:r>
              <a:rPr lang="zh-CN" altLang="en-US" sz="100" dirty="0"/>
              <a:t>？</a:t>
            </a:r>
            <a:endParaRPr lang="en-US" sz="1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51369E-E3B4-8DFC-95D1-94FEA99775CB}"/>
              </a:ext>
            </a:extLst>
          </p:cNvPr>
          <p:cNvSpPr/>
          <p:nvPr/>
        </p:nvSpPr>
        <p:spPr>
          <a:xfrm rot="14404343">
            <a:off x="275816" y="5512223"/>
            <a:ext cx="690473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DC0CC5B-D50F-2A71-3F2C-FCE7F7DF476D}"/>
              </a:ext>
            </a:extLst>
          </p:cNvPr>
          <p:cNvSpPr/>
          <p:nvPr/>
        </p:nvSpPr>
        <p:spPr>
          <a:xfrm>
            <a:off x="731064" y="5778271"/>
            <a:ext cx="837468" cy="2152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689BE71-04CD-324C-FD68-1D15AD9125DE}"/>
              </a:ext>
            </a:extLst>
          </p:cNvPr>
          <p:cNvSpPr/>
          <p:nvPr/>
        </p:nvSpPr>
        <p:spPr>
          <a:xfrm rot="7223694">
            <a:off x="180947" y="6085447"/>
            <a:ext cx="817150" cy="1994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AC232-DB97-C155-7783-DE04B40AFE7A}"/>
              </a:ext>
            </a:extLst>
          </p:cNvPr>
          <p:cNvSpPr txBox="1"/>
          <p:nvPr/>
        </p:nvSpPr>
        <p:spPr>
          <a:xfrm>
            <a:off x="25728568" y="2777311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人工智能社是一个以学习本质为主的社团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FAEC61-3F02-2BDD-1F13-7703600A2BBA}"/>
              </a:ext>
            </a:extLst>
          </p:cNvPr>
          <p:cNvSpPr txBox="1"/>
          <p:nvPr/>
        </p:nvSpPr>
        <p:spPr>
          <a:xfrm>
            <a:off x="26309325" y="3663174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旨在给予一个全面的视角而不是死记硬背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5570EF-06BA-A2EF-529F-CC969A0F1508}"/>
              </a:ext>
            </a:extLst>
          </p:cNvPr>
          <p:cNvSpPr txBox="1"/>
          <p:nvPr/>
        </p:nvSpPr>
        <p:spPr>
          <a:xfrm>
            <a:off x="26775234" y="4637618"/>
            <a:ext cx="140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了解到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F53A73-787D-4A4D-2D0A-8BFA7D67562F}"/>
              </a:ext>
            </a:extLst>
          </p:cNvPr>
          <p:cNvSpPr txBox="1"/>
          <p:nvPr/>
        </p:nvSpPr>
        <p:spPr>
          <a:xfrm>
            <a:off x="28132007" y="4646318"/>
            <a:ext cx="2160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底层结构</a:t>
            </a:r>
            <a:endParaRPr lang="en-US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71C96-1BFB-DF73-022A-5B5A5C124582}"/>
              </a:ext>
            </a:extLst>
          </p:cNvPr>
          <p:cNvSpPr txBox="1"/>
          <p:nvPr/>
        </p:nvSpPr>
        <p:spPr>
          <a:xfrm>
            <a:off x="29837964" y="4637618"/>
            <a:ext cx="5029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构建一个完整的知识链</a:t>
            </a:r>
            <a:endParaRPr lang="en-US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CF1A7-DD1B-06A6-AAE6-C5878A0CD7D5}"/>
              </a:ext>
            </a:extLst>
          </p:cNvPr>
          <p:cNvSpPr txBox="1"/>
          <p:nvPr/>
        </p:nvSpPr>
        <p:spPr>
          <a:xfrm>
            <a:off x="27416532" y="5576585"/>
            <a:ext cx="874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我们不依赖比赛凝聚人心</a:t>
            </a:r>
            <a:endParaRPr lang="en-US" sz="3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7A3C5D-4CE1-440E-DD3C-BCFDC0643BE2}"/>
              </a:ext>
            </a:extLst>
          </p:cNvPr>
          <p:cNvSpPr txBox="1"/>
          <p:nvPr/>
        </p:nvSpPr>
        <p:spPr>
          <a:xfrm>
            <a:off x="-3461151" y="47546"/>
            <a:ext cx="116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底层</a:t>
            </a:r>
            <a:endParaRPr lang="en-US" sz="3600" b="1" dirty="0"/>
          </a:p>
          <a:p>
            <a:r>
              <a:rPr lang="en-US" sz="3600" b="1" dirty="0" err="1"/>
              <a:t>结构</a:t>
            </a:r>
            <a:endParaRPr lang="en-US" sz="3600" b="1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65D509-53E8-B9F3-97A8-A269EDB62763}"/>
              </a:ext>
            </a:extLst>
          </p:cNvPr>
          <p:cNvCxnSpPr>
            <a:cxnSpLocks/>
          </p:cNvCxnSpPr>
          <p:nvPr/>
        </p:nvCxnSpPr>
        <p:spPr>
          <a:xfrm>
            <a:off x="-5613988" y="-2843709"/>
            <a:ext cx="0" cy="22002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5A5B1-1350-8E9A-44A3-3A60A4650828}"/>
              </a:ext>
            </a:extLst>
          </p:cNvPr>
          <p:cNvCxnSpPr>
            <a:cxnSpLocks/>
          </p:cNvCxnSpPr>
          <p:nvPr/>
        </p:nvCxnSpPr>
        <p:spPr>
          <a:xfrm flipH="1">
            <a:off x="-9480891" y="12499393"/>
            <a:ext cx="293509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57383F-8F8C-6CBD-7BF1-5FF18C7C4262}"/>
              </a:ext>
            </a:extLst>
          </p:cNvPr>
          <p:cNvSpPr txBox="1"/>
          <p:nvPr/>
        </p:nvSpPr>
        <p:spPr>
          <a:xfrm>
            <a:off x="2481932" y="-1754879"/>
            <a:ext cx="2387026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分</a:t>
            </a:r>
            <a:endParaRPr lang="en-US" sz="6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331FB4-0BAE-A01D-F045-FC2C8F6AF8B6}"/>
              </a:ext>
            </a:extLst>
          </p:cNvPr>
          <p:cNvSpPr txBox="1"/>
          <p:nvPr/>
        </p:nvSpPr>
        <p:spPr>
          <a:xfrm>
            <a:off x="4731985" y="-1551197"/>
            <a:ext cx="12971167" cy="13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classfication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8A150-78B9-B66F-8D6C-A7551D2C89B6}"/>
              </a:ext>
            </a:extLst>
          </p:cNvPr>
          <p:cNvSpPr txBox="1"/>
          <p:nvPr/>
        </p:nvSpPr>
        <p:spPr>
          <a:xfrm>
            <a:off x="8041286" y="-1521119"/>
            <a:ext cx="2949860" cy="227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类</a:t>
            </a:r>
            <a:endParaRPr lang="en-US" sz="6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1C8698-9F75-BFFC-CB24-A1B4E3BE39D9}"/>
              </a:ext>
            </a:extLst>
          </p:cNvPr>
          <p:cNvSpPr/>
          <p:nvPr/>
        </p:nvSpPr>
        <p:spPr>
          <a:xfrm>
            <a:off x="-6479665" y="481747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F38626-7917-1D48-B220-6F1B3251B8BB}"/>
              </a:ext>
            </a:extLst>
          </p:cNvPr>
          <p:cNvSpPr/>
          <p:nvPr/>
        </p:nvSpPr>
        <p:spPr>
          <a:xfrm>
            <a:off x="-3498866" y="632644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49EF5C-7DE2-31DF-60D2-5E318CA0FDE1}"/>
              </a:ext>
            </a:extLst>
          </p:cNvPr>
          <p:cNvSpPr/>
          <p:nvPr/>
        </p:nvSpPr>
        <p:spPr>
          <a:xfrm>
            <a:off x="-3190012" y="422267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DC5816-54B4-231F-49E2-098E36C8B37F}"/>
              </a:ext>
            </a:extLst>
          </p:cNvPr>
          <p:cNvSpPr/>
          <p:nvPr/>
        </p:nvSpPr>
        <p:spPr>
          <a:xfrm>
            <a:off x="-2695835" y="6571031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0E649-01BF-7CCD-078A-85B1CB11227F}"/>
              </a:ext>
            </a:extLst>
          </p:cNvPr>
          <p:cNvSpPr/>
          <p:nvPr/>
        </p:nvSpPr>
        <p:spPr>
          <a:xfrm>
            <a:off x="-6757117" y="651942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4962B-3B32-425E-9C16-552A0062929C}"/>
              </a:ext>
            </a:extLst>
          </p:cNvPr>
          <p:cNvSpPr/>
          <p:nvPr/>
        </p:nvSpPr>
        <p:spPr>
          <a:xfrm>
            <a:off x="-1769905" y="512793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20D13-9DDA-F470-8162-1113C1AE8558}"/>
              </a:ext>
            </a:extLst>
          </p:cNvPr>
          <p:cNvSpPr/>
          <p:nvPr/>
        </p:nvSpPr>
        <p:spPr>
          <a:xfrm>
            <a:off x="-1788927" y="701409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99327A-0C9F-3A4B-41F5-2AC1FE3D4D44}"/>
              </a:ext>
            </a:extLst>
          </p:cNvPr>
          <p:cNvSpPr/>
          <p:nvPr/>
        </p:nvSpPr>
        <p:spPr>
          <a:xfrm>
            <a:off x="-1165209" y="8078740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E870631-D2B1-57A9-816F-84682A4C23F4}"/>
              </a:ext>
            </a:extLst>
          </p:cNvPr>
          <p:cNvSpPr/>
          <p:nvPr/>
        </p:nvSpPr>
        <p:spPr>
          <a:xfrm>
            <a:off x="-4809075" y="83569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299201-3776-78BF-8753-D3DBE6F881BF}"/>
              </a:ext>
            </a:extLst>
          </p:cNvPr>
          <p:cNvSpPr/>
          <p:nvPr/>
        </p:nvSpPr>
        <p:spPr>
          <a:xfrm>
            <a:off x="2069548" y="689044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AEF42C-BD19-6229-547F-DABC99ED3345}"/>
              </a:ext>
            </a:extLst>
          </p:cNvPr>
          <p:cNvSpPr/>
          <p:nvPr/>
        </p:nvSpPr>
        <p:spPr>
          <a:xfrm>
            <a:off x="978847" y="5342534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0819BC-7EF8-9DBC-DBBF-0A6E8C8D425F}"/>
              </a:ext>
            </a:extLst>
          </p:cNvPr>
          <p:cNvSpPr/>
          <p:nvPr/>
        </p:nvSpPr>
        <p:spPr>
          <a:xfrm>
            <a:off x="13078132" y="708342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F03F3D-4C77-553C-9E46-E7C03C3A6BBE}"/>
              </a:ext>
            </a:extLst>
          </p:cNvPr>
          <p:cNvSpPr/>
          <p:nvPr/>
        </p:nvSpPr>
        <p:spPr>
          <a:xfrm>
            <a:off x="7080310" y="912382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504034-7C42-30A8-FC6F-06FB5B323910}"/>
              </a:ext>
            </a:extLst>
          </p:cNvPr>
          <p:cNvSpPr/>
          <p:nvPr/>
        </p:nvSpPr>
        <p:spPr>
          <a:xfrm>
            <a:off x="3110486" y="128581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984B1B-6E50-5CC0-FFE5-1DBA1F1E0400}"/>
              </a:ext>
            </a:extLst>
          </p:cNvPr>
          <p:cNvSpPr/>
          <p:nvPr/>
        </p:nvSpPr>
        <p:spPr>
          <a:xfrm>
            <a:off x="8614887" y="85271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455866-AC89-8A36-CC19-E193E6BC2677}"/>
              </a:ext>
            </a:extLst>
          </p:cNvPr>
          <p:cNvSpPr/>
          <p:nvPr/>
        </p:nvSpPr>
        <p:spPr>
          <a:xfrm>
            <a:off x="5973557" y="685266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83065D-E681-9343-0273-568B3443E6C4}"/>
              </a:ext>
            </a:extLst>
          </p:cNvPr>
          <p:cNvSpPr/>
          <p:nvPr/>
        </p:nvSpPr>
        <p:spPr>
          <a:xfrm>
            <a:off x="9516216" y="641182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733383A-66E7-D645-8B52-2249551C9ABF}"/>
              </a:ext>
            </a:extLst>
          </p:cNvPr>
          <p:cNvSpPr/>
          <p:nvPr/>
        </p:nvSpPr>
        <p:spPr>
          <a:xfrm>
            <a:off x="9579836" y="10124471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2D15E7-B524-EBFB-E54B-34D9B5E6DD60}"/>
              </a:ext>
            </a:extLst>
          </p:cNvPr>
          <p:cNvSpPr/>
          <p:nvPr/>
        </p:nvSpPr>
        <p:spPr>
          <a:xfrm>
            <a:off x="4404189" y="941958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AD3D812-C2CD-A079-F8CB-4D567FBA8E75}"/>
              </a:ext>
            </a:extLst>
          </p:cNvPr>
          <p:cNvSpPr/>
          <p:nvPr/>
        </p:nvSpPr>
        <p:spPr>
          <a:xfrm>
            <a:off x="4180270" y="82458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582A22A-D5AF-AE25-2D7E-77E93273EB42}"/>
              </a:ext>
            </a:extLst>
          </p:cNvPr>
          <p:cNvSpPr/>
          <p:nvPr/>
        </p:nvSpPr>
        <p:spPr>
          <a:xfrm>
            <a:off x="4115139" y="1012574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57D943A-7B47-DF32-DAF4-A3DC625B2373}"/>
              </a:ext>
            </a:extLst>
          </p:cNvPr>
          <p:cNvSpPr/>
          <p:nvPr/>
        </p:nvSpPr>
        <p:spPr>
          <a:xfrm>
            <a:off x="5548975" y="845005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6D9AE32-B95F-E69E-35E2-85BCD2E32E78}"/>
              </a:ext>
            </a:extLst>
          </p:cNvPr>
          <p:cNvSpPr/>
          <p:nvPr/>
        </p:nvSpPr>
        <p:spPr>
          <a:xfrm>
            <a:off x="6563094" y="1019571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D6A50FF-BB92-1597-2AC7-A7683EBA023E}"/>
              </a:ext>
            </a:extLst>
          </p:cNvPr>
          <p:cNvSpPr/>
          <p:nvPr/>
        </p:nvSpPr>
        <p:spPr>
          <a:xfrm>
            <a:off x="9233738" y="110970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112C3B1-7244-FAA2-02E2-8282051BF372}"/>
              </a:ext>
            </a:extLst>
          </p:cNvPr>
          <p:cNvSpPr/>
          <p:nvPr/>
        </p:nvSpPr>
        <p:spPr>
          <a:xfrm>
            <a:off x="7247567" y="778512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C23B0D-9AA6-24BA-DF9E-DB8168A5F3C9}"/>
              </a:ext>
            </a:extLst>
          </p:cNvPr>
          <p:cNvSpPr/>
          <p:nvPr/>
        </p:nvSpPr>
        <p:spPr>
          <a:xfrm>
            <a:off x="5973555" y="1164741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87AAEE-CF0F-9827-4F50-DE81C39A9C78}"/>
              </a:ext>
            </a:extLst>
          </p:cNvPr>
          <p:cNvSpPr/>
          <p:nvPr/>
        </p:nvSpPr>
        <p:spPr>
          <a:xfrm>
            <a:off x="2541500" y="1007004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23816-6001-DD64-A55D-1DE593D6FA34}"/>
              </a:ext>
            </a:extLst>
          </p:cNvPr>
          <p:cNvSpPr/>
          <p:nvPr/>
        </p:nvSpPr>
        <p:spPr>
          <a:xfrm>
            <a:off x="-4505993" y="491267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32847F2-865C-EFD1-5D2C-2DD78A30C431}"/>
              </a:ext>
            </a:extLst>
          </p:cNvPr>
          <p:cNvSpPr/>
          <p:nvPr/>
        </p:nvSpPr>
        <p:spPr>
          <a:xfrm>
            <a:off x="-4669953" y="10673328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BF5A281-88C8-8580-6DB5-130CF7247F23}"/>
              </a:ext>
            </a:extLst>
          </p:cNvPr>
          <p:cNvSpPr/>
          <p:nvPr/>
        </p:nvSpPr>
        <p:spPr>
          <a:xfrm>
            <a:off x="-6238418" y="9440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CD1D4B-AECB-6CB5-8AC0-6852ED5497AB}"/>
              </a:ext>
            </a:extLst>
          </p:cNvPr>
          <p:cNvSpPr/>
          <p:nvPr/>
        </p:nvSpPr>
        <p:spPr>
          <a:xfrm>
            <a:off x="-3441279" y="9722432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4A7F49-89D2-3877-C7DA-E4F8C882C97F}"/>
              </a:ext>
            </a:extLst>
          </p:cNvPr>
          <p:cNvSpPr/>
          <p:nvPr/>
        </p:nvSpPr>
        <p:spPr>
          <a:xfrm>
            <a:off x="658503" y="9774799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FE25E2-3515-362E-D5E1-AFCD07DD61C6}"/>
              </a:ext>
            </a:extLst>
          </p:cNvPr>
          <p:cNvSpPr/>
          <p:nvPr/>
        </p:nvSpPr>
        <p:spPr>
          <a:xfrm>
            <a:off x="-2757381" y="1040516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D3B5060-5D70-34DE-6284-CB05350CB9C3}"/>
              </a:ext>
            </a:extLst>
          </p:cNvPr>
          <p:cNvSpPr/>
          <p:nvPr/>
        </p:nvSpPr>
        <p:spPr>
          <a:xfrm>
            <a:off x="-3322340" y="12975275"/>
            <a:ext cx="564959" cy="563999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4F8D10F-F283-E334-52D0-D6C5959EF273}"/>
              </a:ext>
            </a:extLst>
          </p:cNvPr>
          <p:cNvSpPr/>
          <p:nvPr/>
        </p:nvSpPr>
        <p:spPr>
          <a:xfrm>
            <a:off x="9127478" y="12836775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DD2E5C-BE84-652C-014C-A3638134D2FC}"/>
              </a:ext>
            </a:extLst>
          </p:cNvPr>
          <p:cNvSpPr/>
          <p:nvPr/>
        </p:nvSpPr>
        <p:spPr>
          <a:xfrm>
            <a:off x="12211441" y="108550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F9EE1B1-A963-EEA3-A7D2-845E2DE87029}"/>
              </a:ext>
            </a:extLst>
          </p:cNvPr>
          <p:cNvSpPr/>
          <p:nvPr/>
        </p:nvSpPr>
        <p:spPr>
          <a:xfrm>
            <a:off x="10259585" y="12121193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910001-8583-30AF-DB23-166B133EB57F}"/>
              </a:ext>
            </a:extLst>
          </p:cNvPr>
          <p:cNvSpPr/>
          <p:nvPr/>
        </p:nvSpPr>
        <p:spPr>
          <a:xfrm>
            <a:off x="10575170" y="13338902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3BB8181-6776-6F6A-2574-AFE25D6B9177}"/>
              </a:ext>
            </a:extLst>
          </p:cNvPr>
          <p:cNvSpPr/>
          <p:nvPr/>
        </p:nvSpPr>
        <p:spPr>
          <a:xfrm>
            <a:off x="9297356" y="3717989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AD3C03-99CA-3A19-6980-8ABB2BEC018D}"/>
              </a:ext>
            </a:extLst>
          </p:cNvPr>
          <p:cNvSpPr/>
          <p:nvPr/>
        </p:nvSpPr>
        <p:spPr>
          <a:xfrm>
            <a:off x="10857648" y="6137694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12CC33-8077-AAB1-CD8E-58DC9CEEE945}"/>
              </a:ext>
            </a:extLst>
          </p:cNvPr>
          <p:cNvSpPr/>
          <p:nvPr/>
        </p:nvSpPr>
        <p:spPr>
          <a:xfrm>
            <a:off x="9516216" y="7460038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A1225A2-7B86-DC31-97BE-F148C29A177A}"/>
              </a:ext>
            </a:extLst>
          </p:cNvPr>
          <p:cNvSpPr/>
          <p:nvPr/>
        </p:nvSpPr>
        <p:spPr>
          <a:xfrm>
            <a:off x="10878509" y="8455386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16B9FC-EF2B-5C17-A8E4-EAF8F6264EC7}"/>
              </a:ext>
            </a:extLst>
          </p:cNvPr>
          <p:cNvSpPr/>
          <p:nvPr/>
        </p:nvSpPr>
        <p:spPr>
          <a:xfrm>
            <a:off x="11021420" y="3857497"/>
            <a:ext cx="564959" cy="563999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1139E1-A0BE-7D87-4824-009EC7B46203}"/>
              </a:ext>
            </a:extLst>
          </p:cNvPr>
          <p:cNvSpPr txBox="1"/>
          <p:nvPr/>
        </p:nvSpPr>
        <p:spPr>
          <a:xfrm>
            <a:off x="16619572" y="12505172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12D18-8CF0-0108-9432-E261691C1ACE}"/>
              </a:ext>
            </a:extLst>
          </p:cNvPr>
          <p:cNvSpPr txBox="1"/>
          <p:nvPr/>
        </p:nvSpPr>
        <p:spPr>
          <a:xfrm>
            <a:off x="-5511727" y="730825"/>
            <a:ext cx="1968186" cy="103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16770-8343-A548-23B4-1ED804825D28}"/>
              </a:ext>
            </a:extLst>
          </p:cNvPr>
          <p:cNvCxnSpPr>
            <a:cxnSpLocks/>
          </p:cNvCxnSpPr>
          <p:nvPr/>
        </p:nvCxnSpPr>
        <p:spPr>
          <a:xfrm flipH="1">
            <a:off x="-5914706" y="-3409959"/>
            <a:ext cx="14545777" cy="3058142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C3476B-60D8-AC0A-FBBB-BE3D15562A5E}"/>
              </a:ext>
            </a:extLst>
          </p:cNvPr>
          <p:cNvSpPr txBox="1"/>
          <p:nvPr/>
        </p:nvSpPr>
        <p:spPr>
          <a:xfrm>
            <a:off x="114655" y="63649"/>
            <a:ext cx="200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切</a:t>
            </a:r>
            <a:r>
              <a:rPr lang="zh-CN" altLang="en-US" sz="3600" dirty="0"/>
              <a:t> </a:t>
            </a:r>
            <a:r>
              <a:rPr lang="en-US" sz="3600" dirty="0" err="1"/>
              <a:t>线</a:t>
            </a:r>
            <a:r>
              <a:rPr lang="zh-CN" altLang="en-US" sz="3600" dirty="0"/>
              <a:t> 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047B-EAF7-4CCA-A22C-713A81D177D2}"/>
              </a:ext>
            </a:extLst>
          </p:cNvPr>
          <p:cNvSpPr txBox="1"/>
          <p:nvPr/>
        </p:nvSpPr>
        <p:spPr>
          <a:xfrm>
            <a:off x="141221" y="569175"/>
            <a:ext cx="6906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方</a:t>
            </a:r>
            <a:r>
              <a:rPr lang="zh-CN" altLang="en-US" sz="3600" dirty="0"/>
              <a:t> </a:t>
            </a:r>
            <a:r>
              <a:rPr lang="en-US" sz="3600" dirty="0" err="1"/>
              <a:t>程</a:t>
            </a:r>
            <a:endParaRPr lang="en-US" sz="360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BFF811E-AF3F-3796-7218-E813998C8917}"/>
              </a:ext>
            </a:extLst>
          </p:cNvPr>
          <p:cNvGrpSpPr/>
          <p:nvPr/>
        </p:nvGrpSpPr>
        <p:grpSpPr>
          <a:xfrm>
            <a:off x="1205686" y="1261887"/>
            <a:ext cx="5312738" cy="744485"/>
            <a:chOff x="1205686" y="1261887"/>
            <a:chExt cx="5312738" cy="74448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7F9670F-B372-46B5-4895-0CE66D856EF0}"/>
                </a:ext>
              </a:extLst>
            </p:cNvPr>
            <p:cNvSpPr txBox="1"/>
            <p:nvPr/>
          </p:nvSpPr>
          <p:spPr>
            <a:xfrm>
              <a:off x="1205686" y="1310108"/>
              <a:ext cx="73041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60A97B2-3A80-480C-297A-6C141A3A9977}"/>
                </a:ext>
              </a:extLst>
            </p:cNvPr>
            <p:cNvSpPr txBox="1"/>
            <p:nvPr/>
          </p:nvSpPr>
          <p:spPr>
            <a:xfrm>
              <a:off x="1704255" y="1308993"/>
              <a:ext cx="11385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9799EF2-45CF-ECB8-1497-ABE37B597072}"/>
                </a:ext>
              </a:extLst>
            </p:cNvPr>
            <p:cNvSpPr txBox="1"/>
            <p:nvPr/>
          </p:nvSpPr>
          <p:spPr>
            <a:xfrm>
              <a:off x="2441843" y="1261887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904676-73BB-DD74-A5D3-C7D2F834B26E}"/>
                </a:ext>
              </a:extLst>
            </p:cNvPr>
            <p:cNvSpPr txBox="1"/>
            <p:nvPr/>
          </p:nvSpPr>
          <p:spPr>
            <a:xfrm>
              <a:off x="2947587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x2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CA38971-ED51-D973-DC26-A3265758DCF4}"/>
                </a:ext>
              </a:extLst>
            </p:cNvPr>
            <p:cNvSpPr txBox="1"/>
            <p:nvPr/>
          </p:nvSpPr>
          <p:spPr>
            <a:xfrm>
              <a:off x="3545307" y="1310108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w2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A6B902A-017D-F511-A474-B31E9AC7D502}"/>
                </a:ext>
              </a:extLst>
            </p:cNvPr>
            <p:cNvSpPr txBox="1"/>
            <p:nvPr/>
          </p:nvSpPr>
          <p:spPr>
            <a:xfrm>
              <a:off x="4593085" y="1292955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b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CE23170-26CF-D990-26A7-09F1BFBE8CEF}"/>
                </a:ext>
              </a:extLst>
            </p:cNvPr>
            <p:cNvSpPr txBox="1"/>
            <p:nvPr/>
          </p:nvSpPr>
          <p:spPr>
            <a:xfrm>
              <a:off x="4976935" y="1308993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=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308F752-4342-FE72-6E51-6DBAC999D8C3}"/>
                </a:ext>
              </a:extLst>
            </p:cNvPr>
            <p:cNvSpPr txBox="1"/>
            <p:nvPr/>
          </p:nvSpPr>
          <p:spPr>
            <a:xfrm>
              <a:off x="5473407" y="1329264"/>
              <a:ext cx="10450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9514A8C-59BB-CDDF-E2E9-6C661946BBF4}"/>
                </a:ext>
              </a:extLst>
            </p:cNvPr>
            <p:cNvSpPr txBox="1"/>
            <p:nvPr/>
          </p:nvSpPr>
          <p:spPr>
            <a:xfrm>
              <a:off x="4206474" y="1312727"/>
              <a:ext cx="5387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+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BA89179D-FA48-CFBF-9C0C-CCD83A57C6F1}"/>
              </a:ext>
            </a:extLst>
          </p:cNvPr>
          <p:cNvSpPr txBox="1"/>
          <p:nvPr/>
        </p:nvSpPr>
        <p:spPr>
          <a:xfrm>
            <a:off x="1223462" y="1311191"/>
            <a:ext cx="7304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39DE70-BCA0-6096-EBBF-A94DBB6ED4EA}"/>
              </a:ext>
            </a:extLst>
          </p:cNvPr>
          <p:cNvSpPr txBox="1"/>
          <p:nvPr/>
        </p:nvSpPr>
        <p:spPr>
          <a:xfrm>
            <a:off x="1722031" y="1310076"/>
            <a:ext cx="11385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23218C-D6CB-42AF-C670-4F68DC9C88C7}"/>
              </a:ext>
            </a:extLst>
          </p:cNvPr>
          <p:cNvSpPr txBox="1"/>
          <p:nvPr/>
        </p:nvSpPr>
        <p:spPr>
          <a:xfrm>
            <a:off x="2459619" y="1262970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313F288-6DDE-0786-830C-544AE5CDEA30}"/>
              </a:ext>
            </a:extLst>
          </p:cNvPr>
          <p:cNvSpPr txBox="1"/>
          <p:nvPr/>
        </p:nvSpPr>
        <p:spPr>
          <a:xfrm>
            <a:off x="2965363" y="1310076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x2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ABA9988-BECC-F811-9B09-B17987B8413C}"/>
              </a:ext>
            </a:extLst>
          </p:cNvPr>
          <p:cNvSpPr txBox="1"/>
          <p:nvPr/>
        </p:nvSpPr>
        <p:spPr>
          <a:xfrm>
            <a:off x="3563083" y="1311191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w2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B1B309A-51EF-8D63-86BA-D2C89F5C7570}"/>
              </a:ext>
            </a:extLst>
          </p:cNvPr>
          <p:cNvSpPr txBox="1"/>
          <p:nvPr/>
        </p:nvSpPr>
        <p:spPr>
          <a:xfrm>
            <a:off x="4610861" y="1294038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7DB15F-74C2-66D1-ED83-2EA74DC0BC8A}"/>
              </a:ext>
            </a:extLst>
          </p:cNvPr>
          <p:cNvSpPr txBox="1"/>
          <p:nvPr/>
        </p:nvSpPr>
        <p:spPr>
          <a:xfrm>
            <a:off x="4994711" y="1310076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=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493FFDC-4590-9EFA-3104-50EC7ACFB5F0}"/>
              </a:ext>
            </a:extLst>
          </p:cNvPr>
          <p:cNvSpPr txBox="1"/>
          <p:nvPr/>
        </p:nvSpPr>
        <p:spPr>
          <a:xfrm>
            <a:off x="5491183" y="1330347"/>
            <a:ext cx="10450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65EF591-5BC9-6680-EF93-3F4CE4302D32}"/>
              </a:ext>
            </a:extLst>
          </p:cNvPr>
          <p:cNvSpPr txBox="1"/>
          <p:nvPr/>
        </p:nvSpPr>
        <p:spPr>
          <a:xfrm>
            <a:off x="4224250" y="1313810"/>
            <a:ext cx="538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538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7"/>
      </a:lt2>
      <a:accent1>
        <a:srgbClr val="E7293E"/>
      </a:accent1>
      <a:accent2>
        <a:srgbClr val="D55117"/>
      </a:accent2>
      <a:accent3>
        <a:srgbClr val="CB9C24"/>
      </a:accent3>
      <a:accent4>
        <a:srgbClr val="98AD13"/>
      </a:accent4>
      <a:accent5>
        <a:srgbClr val="64B821"/>
      </a:accent5>
      <a:accent6>
        <a:srgbClr val="19BD15"/>
      </a:accent6>
      <a:hlink>
        <a:srgbClr val="30928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1354</Words>
  <Application>Microsoft Macintosh PowerPoint</Application>
  <PresentationFormat>Widescreen</PresentationFormat>
  <Paragraphs>771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Apple SD Gothic Neo</vt:lpstr>
      <vt:lpstr>Aptos</vt:lpstr>
      <vt:lpstr>Arial</vt:lpstr>
      <vt:lpstr>Avenir Next LT Pro</vt:lpstr>
      <vt:lpstr>Sitka Banner</vt:lpstr>
      <vt:lpstr>HeadlinesVTI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S6909</dc:creator>
  <cp:lastModifiedBy>S6909</cp:lastModifiedBy>
  <cp:revision>11</cp:revision>
  <dcterms:created xsi:type="dcterms:W3CDTF">2024-09-04T00:45:17Z</dcterms:created>
  <dcterms:modified xsi:type="dcterms:W3CDTF">2024-09-04T07:53:51Z</dcterms:modified>
</cp:coreProperties>
</file>