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1DE04-F170-4B9C-91C7-326543F5A6B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0FA93451-E1D0-4EE2-B567-2B3A7F8C7C48}">
      <dgm:prSet phldrT="[Text]" custT="1"/>
      <dgm:spPr/>
      <dgm:t>
        <a:bodyPr/>
        <a:lstStyle/>
        <a:p>
          <a:r>
            <a:rPr lang="de-DE" sz="1400" dirty="0" smtClean="0"/>
            <a:t>Bulk-</a:t>
          </a:r>
          <a:r>
            <a:rPr lang="de-DE" sz="1400" dirty="0" err="1" smtClean="0"/>
            <a:t>Operations</a:t>
          </a:r>
          <a:endParaRPr lang="de-DE" sz="1400" dirty="0" smtClean="0"/>
        </a:p>
        <a:p>
          <a:r>
            <a:rPr lang="de-DE" sz="2000" dirty="0" smtClean="0"/>
            <a:t>Streams</a:t>
          </a:r>
          <a:endParaRPr lang="de-DE" sz="2000" dirty="0"/>
        </a:p>
      </dgm:t>
    </dgm:pt>
    <dgm:pt modelId="{1368849B-ACCF-48C1-BC2A-D076B1A067A5}" type="parTrans" cxnId="{5A7A6E0B-1C7C-4FFC-A76B-1AD77DC9081B}">
      <dgm:prSet/>
      <dgm:spPr/>
      <dgm:t>
        <a:bodyPr/>
        <a:lstStyle/>
        <a:p>
          <a:endParaRPr lang="de-DE"/>
        </a:p>
      </dgm:t>
    </dgm:pt>
    <dgm:pt modelId="{6B6D8FDD-0882-4116-9A4D-1C857441BBC2}" type="sibTrans" cxnId="{5A7A6E0B-1C7C-4FFC-A76B-1AD77DC9081B}">
      <dgm:prSet/>
      <dgm:spPr/>
      <dgm:t>
        <a:bodyPr/>
        <a:lstStyle/>
        <a:p>
          <a:endParaRPr lang="de-DE"/>
        </a:p>
      </dgm:t>
    </dgm:pt>
    <dgm:pt modelId="{669A433C-B176-4F59-9A29-0DF69DC45B10}">
      <dgm:prSet phldrT="[Text]" custT="1"/>
      <dgm:spPr/>
      <dgm:t>
        <a:bodyPr/>
        <a:lstStyle/>
        <a:p>
          <a:r>
            <a:rPr lang="de-DE" sz="1200" dirty="0" err="1" smtClean="0"/>
            <a:t>Functional</a:t>
          </a:r>
          <a:r>
            <a:rPr lang="de-DE" sz="1200" dirty="0" smtClean="0"/>
            <a:t> Interfaces, Default Methoden, Methodenreferenzen</a:t>
          </a:r>
          <a:endParaRPr lang="de-DE" sz="1200" dirty="0"/>
        </a:p>
      </dgm:t>
    </dgm:pt>
    <dgm:pt modelId="{AFFC3327-3CC0-48D5-AFED-9A1E43381A22}" type="parTrans" cxnId="{6245C5FC-1518-4FE2-9A2F-5C14D5EF2B07}">
      <dgm:prSet/>
      <dgm:spPr/>
      <dgm:t>
        <a:bodyPr/>
        <a:lstStyle/>
        <a:p>
          <a:endParaRPr lang="de-DE"/>
        </a:p>
      </dgm:t>
    </dgm:pt>
    <dgm:pt modelId="{E917853C-A2BF-4D57-9304-7A4711679C87}" type="sibTrans" cxnId="{6245C5FC-1518-4FE2-9A2F-5C14D5EF2B07}">
      <dgm:prSet/>
      <dgm:spPr/>
      <dgm:t>
        <a:bodyPr/>
        <a:lstStyle/>
        <a:p>
          <a:endParaRPr lang="de-DE"/>
        </a:p>
      </dgm:t>
    </dgm:pt>
    <dgm:pt modelId="{68628799-B8D6-4C20-BE99-ADF6197A6129}">
      <dgm:prSet phldrT="[Text]" custT="1"/>
      <dgm:spPr/>
      <dgm:t>
        <a:bodyPr/>
        <a:lstStyle/>
        <a:p>
          <a:r>
            <a:rPr lang="de-DE" sz="1800" dirty="0" smtClean="0"/>
            <a:t>Lambdas</a:t>
          </a:r>
          <a:endParaRPr lang="de-DE" sz="1800" dirty="0"/>
        </a:p>
      </dgm:t>
    </dgm:pt>
    <dgm:pt modelId="{1E0AF607-2DB5-4A6D-AC13-77E4FC83420E}" type="parTrans" cxnId="{54E50247-4062-44E3-B2D6-F4B5569C71C4}">
      <dgm:prSet/>
      <dgm:spPr/>
      <dgm:t>
        <a:bodyPr/>
        <a:lstStyle/>
        <a:p>
          <a:endParaRPr lang="de-DE"/>
        </a:p>
      </dgm:t>
    </dgm:pt>
    <dgm:pt modelId="{2C6E2ECD-965D-42A3-B2F5-D201402D2324}" type="sibTrans" cxnId="{54E50247-4062-44E3-B2D6-F4B5569C71C4}">
      <dgm:prSet/>
      <dgm:spPr/>
      <dgm:t>
        <a:bodyPr/>
        <a:lstStyle/>
        <a:p>
          <a:endParaRPr lang="de-DE"/>
        </a:p>
      </dgm:t>
    </dgm:pt>
    <dgm:pt modelId="{CF551120-156F-4C4E-8793-45A9EE443E8D}">
      <dgm:prSet phldrT="[Text]"/>
      <dgm:spPr/>
      <dgm:t>
        <a:bodyPr/>
        <a:lstStyle/>
        <a:p>
          <a:endParaRPr lang="de-DE" dirty="0"/>
        </a:p>
      </dgm:t>
    </dgm:pt>
    <dgm:pt modelId="{14208972-636B-4AB9-9C14-73DCAE940202}" type="parTrans" cxnId="{F5F5B4EA-D4DD-4D2B-947F-9B5F3B5F2876}">
      <dgm:prSet/>
      <dgm:spPr/>
      <dgm:t>
        <a:bodyPr/>
        <a:lstStyle/>
        <a:p>
          <a:endParaRPr lang="de-DE"/>
        </a:p>
      </dgm:t>
    </dgm:pt>
    <dgm:pt modelId="{D41F23E9-165C-4364-975B-B32D96BBF976}" type="sibTrans" cxnId="{F5F5B4EA-D4DD-4D2B-947F-9B5F3B5F2876}">
      <dgm:prSet/>
      <dgm:spPr/>
      <dgm:t>
        <a:bodyPr/>
        <a:lstStyle/>
        <a:p>
          <a:endParaRPr lang="de-DE"/>
        </a:p>
      </dgm:t>
    </dgm:pt>
    <dgm:pt modelId="{83F918DE-2378-4ADC-AC1C-3BEE83D4E19F}" type="pres">
      <dgm:prSet presAssocID="{4401DE04-F170-4B9C-91C7-326543F5A6B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C1000EC-1DD2-4E66-B33E-577CF7D7AA78}" type="pres">
      <dgm:prSet presAssocID="{0FA93451-E1D0-4EE2-B567-2B3A7F8C7C4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6BF556-0A0E-4434-835A-BA9113182F24}" type="pres">
      <dgm:prSet presAssocID="{0FA93451-E1D0-4EE2-B567-2B3A7F8C7C48}" presName="gear1srcNode" presStyleLbl="node1" presStyleIdx="0" presStyleCnt="3"/>
      <dgm:spPr/>
      <dgm:t>
        <a:bodyPr/>
        <a:lstStyle/>
        <a:p>
          <a:endParaRPr lang="de-DE"/>
        </a:p>
      </dgm:t>
    </dgm:pt>
    <dgm:pt modelId="{403A4DF8-F0AE-44F3-939F-74666E01E648}" type="pres">
      <dgm:prSet presAssocID="{0FA93451-E1D0-4EE2-B567-2B3A7F8C7C48}" presName="gear1dstNode" presStyleLbl="node1" presStyleIdx="0" presStyleCnt="3"/>
      <dgm:spPr/>
      <dgm:t>
        <a:bodyPr/>
        <a:lstStyle/>
        <a:p>
          <a:endParaRPr lang="de-DE"/>
        </a:p>
      </dgm:t>
    </dgm:pt>
    <dgm:pt modelId="{F2A44AFB-B6CF-4283-B9BB-CD21D464C7C4}" type="pres">
      <dgm:prSet presAssocID="{669A433C-B176-4F59-9A29-0DF69DC45B1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5AE58F3-476A-4DA2-B045-006254D34C78}" type="pres">
      <dgm:prSet presAssocID="{669A433C-B176-4F59-9A29-0DF69DC45B10}" presName="gear2srcNode" presStyleLbl="node1" presStyleIdx="1" presStyleCnt="3"/>
      <dgm:spPr/>
      <dgm:t>
        <a:bodyPr/>
        <a:lstStyle/>
        <a:p>
          <a:endParaRPr lang="de-DE"/>
        </a:p>
      </dgm:t>
    </dgm:pt>
    <dgm:pt modelId="{D55184B0-FEAB-4A23-A3CA-4DCBD2487F37}" type="pres">
      <dgm:prSet presAssocID="{669A433C-B176-4F59-9A29-0DF69DC45B10}" presName="gear2dstNode" presStyleLbl="node1" presStyleIdx="1" presStyleCnt="3"/>
      <dgm:spPr/>
      <dgm:t>
        <a:bodyPr/>
        <a:lstStyle/>
        <a:p>
          <a:endParaRPr lang="de-DE"/>
        </a:p>
      </dgm:t>
    </dgm:pt>
    <dgm:pt modelId="{56D44C64-33B6-4623-8684-634A378ABF8E}" type="pres">
      <dgm:prSet presAssocID="{68628799-B8D6-4C20-BE99-ADF6197A6129}" presName="gear3" presStyleLbl="node1" presStyleIdx="2" presStyleCnt="3"/>
      <dgm:spPr/>
      <dgm:t>
        <a:bodyPr/>
        <a:lstStyle/>
        <a:p>
          <a:endParaRPr lang="de-DE"/>
        </a:p>
      </dgm:t>
    </dgm:pt>
    <dgm:pt modelId="{06CC79CC-BDD4-482B-B7D6-2C553CC5820F}" type="pres">
      <dgm:prSet presAssocID="{68628799-B8D6-4C20-BE99-ADF6197A612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6B938F-6309-4761-8336-C6D639E19E24}" type="pres">
      <dgm:prSet presAssocID="{68628799-B8D6-4C20-BE99-ADF6197A6129}" presName="gear3srcNode" presStyleLbl="node1" presStyleIdx="2" presStyleCnt="3"/>
      <dgm:spPr/>
      <dgm:t>
        <a:bodyPr/>
        <a:lstStyle/>
        <a:p>
          <a:endParaRPr lang="de-DE"/>
        </a:p>
      </dgm:t>
    </dgm:pt>
    <dgm:pt modelId="{04A4AB52-AED4-43A2-B2A4-85CC82E42043}" type="pres">
      <dgm:prSet presAssocID="{68628799-B8D6-4C20-BE99-ADF6197A6129}" presName="gear3dstNode" presStyleLbl="node1" presStyleIdx="2" presStyleCnt="3"/>
      <dgm:spPr/>
      <dgm:t>
        <a:bodyPr/>
        <a:lstStyle/>
        <a:p>
          <a:endParaRPr lang="de-DE"/>
        </a:p>
      </dgm:t>
    </dgm:pt>
    <dgm:pt modelId="{A2181B2F-3480-4641-A869-A453A00E4D8F}" type="pres">
      <dgm:prSet presAssocID="{6B6D8FDD-0882-4116-9A4D-1C857441BBC2}" presName="connector1" presStyleLbl="sibTrans2D1" presStyleIdx="0" presStyleCnt="3"/>
      <dgm:spPr/>
      <dgm:t>
        <a:bodyPr/>
        <a:lstStyle/>
        <a:p>
          <a:endParaRPr lang="de-DE"/>
        </a:p>
      </dgm:t>
    </dgm:pt>
    <dgm:pt modelId="{8CE9CE32-C39F-48A6-A583-7AEDF45C8F7C}" type="pres">
      <dgm:prSet presAssocID="{E917853C-A2BF-4D57-9304-7A4711679C87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ADD0E052-4ECC-4078-BA76-D60859226F77}" type="pres">
      <dgm:prSet presAssocID="{2C6E2ECD-965D-42A3-B2F5-D201402D2324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946FF948-55E0-47BD-9AEF-33321863B3B0}" type="presOf" srcId="{68628799-B8D6-4C20-BE99-ADF6197A6129}" destId="{56D44C64-33B6-4623-8684-634A378ABF8E}" srcOrd="0" destOrd="0" presId="urn:microsoft.com/office/officeart/2005/8/layout/gear1"/>
    <dgm:cxn modelId="{731B35F2-E9AD-412B-AC0C-101AC3A60467}" type="presOf" srcId="{0FA93451-E1D0-4EE2-B567-2B3A7F8C7C48}" destId="{403A4DF8-F0AE-44F3-939F-74666E01E648}" srcOrd="2" destOrd="0" presId="urn:microsoft.com/office/officeart/2005/8/layout/gear1"/>
    <dgm:cxn modelId="{5A7A6E0B-1C7C-4FFC-A76B-1AD77DC9081B}" srcId="{4401DE04-F170-4B9C-91C7-326543F5A6B6}" destId="{0FA93451-E1D0-4EE2-B567-2B3A7F8C7C48}" srcOrd="0" destOrd="0" parTransId="{1368849B-ACCF-48C1-BC2A-D076B1A067A5}" sibTransId="{6B6D8FDD-0882-4116-9A4D-1C857441BBC2}"/>
    <dgm:cxn modelId="{CF3EEA7D-FC8C-44E7-BDC6-111EF747EC03}" type="presOf" srcId="{0FA93451-E1D0-4EE2-B567-2B3A7F8C7C48}" destId="{5C1000EC-1DD2-4E66-B33E-577CF7D7AA78}" srcOrd="0" destOrd="0" presId="urn:microsoft.com/office/officeart/2005/8/layout/gear1"/>
    <dgm:cxn modelId="{F5F5B4EA-D4DD-4D2B-947F-9B5F3B5F2876}" srcId="{4401DE04-F170-4B9C-91C7-326543F5A6B6}" destId="{CF551120-156F-4C4E-8793-45A9EE443E8D}" srcOrd="3" destOrd="0" parTransId="{14208972-636B-4AB9-9C14-73DCAE940202}" sibTransId="{D41F23E9-165C-4364-975B-B32D96BBF976}"/>
    <dgm:cxn modelId="{959F9BDD-7154-48F2-9BE8-D4CF0CD20CDC}" type="presOf" srcId="{0FA93451-E1D0-4EE2-B567-2B3A7F8C7C48}" destId="{6C6BF556-0A0E-4434-835A-BA9113182F24}" srcOrd="1" destOrd="0" presId="urn:microsoft.com/office/officeart/2005/8/layout/gear1"/>
    <dgm:cxn modelId="{094CF315-FA87-45A0-9AFE-94858F453961}" type="presOf" srcId="{6B6D8FDD-0882-4116-9A4D-1C857441BBC2}" destId="{A2181B2F-3480-4641-A869-A453A00E4D8F}" srcOrd="0" destOrd="0" presId="urn:microsoft.com/office/officeart/2005/8/layout/gear1"/>
    <dgm:cxn modelId="{53986C0C-34B9-49CF-BC1F-3938C4EB689D}" type="presOf" srcId="{68628799-B8D6-4C20-BE99-ADF6197A6129}" destId="{2B6B938F-6309-4761-8336-C6D639E19E24}" srcOrd="2" destOrd="0" presId="urn:microsoft.com/office/officeart/2005/8/layout/gear1"/>
    <dgm:cxn modelId="{3E49352B-B6CE-480A-9B39-FC2AE611B16C}" type="presOf" srcId="{669A433C-B176-4F59-9A29-0DF69DC45B10}" destId="{F2A44AFB-B6CF-4283-B9BB-CD21D464C7C4}" srcOrd="0" destOrd="0" presId="urn:microsoft.com/office/officeart/2005/8/layout/gear1"/>
    <dgm:cxn modelId="{54E50247-4062-44E3-B2D6-F4B5569C71C4}" srcId="{4401DE04-F170-4B9C-91C7-326543F5A6B6}" destId="{68628799-B8D6-4C20-BE99-ADF6197A6129}" srcOrd="2" destOrd="0" parTransId="{1E0AF607-2DB5-4A6D-AC13-77E4FC83420E}" sibTransId="{2C6E2ECD-965D-42A3-B2F5-D201402D2324}"/>
    <dgm:cxn modelId="{1CB73DBA-AC3A-4783-9097-2D5F7B9D2BE9}" type="presOf" srcId="{669A433C-B176-4F59-9A29-0DF69DC45B10}" destId="{D55184B0-FEAB-4A23-A3CA-4DCBD2487F37}" srcOrd="2" destOrd="0" presId="urn:microsoft.com/office/officeart/2005/8/layout/gear1"/>
    <dgm:cxn modelId="{44B9315A-E3F5-438E-BDC3-7D13DC293F72}" type="presOf" srcId="{2C6E2ECD-965D-42A3-B2F5-D201402D2324}" destId="{ADD0E052-4ECC-4078-BA76-D60859226F77}" srcOrd="0" destOrd="0" presId="urn:microsoft.com/office/officeart/2005/8/layout/gear1"/>
    <dgm:cxn modelId="{6245C5FC-1518-4FE2-9A2F-5C14D5EF2B07}" srcId="{4401DE04-F170-4B9C-91C7-326543F5A6B6}" destId="{669A433C-B176-4F59-9A29-0DF69DC45B10}" srcOrd="1" destOrd="0" parTransId="{AFFC3327-3CC0-48D5-AFED-9A1E43381A22}" sibTransId="{E917853C-A2BF-4D57-9304-7A4711679C87}"/>
    <dgm:cxn modelId="{DD3AD257-244D-459C-8623-DCB34ED91080}" type="presOf" srcId="{E917853C-A2BF-4D57-9304-7A4711679C87}" destId="{8CE9CE32-C39F-48A6-A583-7AEDF45C8F7C}" srcOrd="0" destOrd="0" presId="urn:microsoft.com/office/officeart/2005/8/layout/gear1"/>
    <dgm:cxn modelId="{C22C9B47-DEDD-401A-BFC8-972801148516}" type="presOf" srcId="{4401DE04-F170-4B9C-91C7-326543F5A6B6}" destId="{83F918DE-2378-4ADC-AC1C-3BEE83D4E19F}" srcOrd="0" destOrd="0" presId="urn:microsoft.com/office/officeart/2005/8/layout/gear1"/>
    <dgm:cxn modelId="{F584E2E9-D53B-47BA-AB81-DB597691DFAB}" type="presOf" srcId="{68628799-B8D6-4C20-BE99-ADF6197A6129}" destId="{04A4AB52-AED4-43A2-B2A4-85CC82E42043}" srcOrd="3" destOrd="0" presId="urn:microsoft.com/office/officeart/2005/8/layout/gear1"/>
    <dgm:cxn modelId="{7BCFC55F-3E76-432F-A43A-B707DF9CD605}" type="presOf" srcId="{669A433C-B176-4F59-9A29-0DF69DC45B10}" destId="{A5AE58F3-476A-4DA2-B045-006254D34C78}" srcOrd="1" destOrd="0" presId="urn:microsoft.com/office/officeart/2005/8/layout/gear1"/>
    <dgm:cxn modelId="{477CCF74-99B6-4F6E-A6C8-3890B6065AEF}" type="presOf" srcId="{68628799-B8D6-4C20-BE99-ADF6197A6129}" destId="{06CC79CC-BDD4-482B-B7D6-2C553CC5820F}" srcOrd="1" destOrd="0" presId="urn:microsoft.com/office/officeart/2005/8/layout/gear1"/>
    <dgm:cxn modelId="{F47CCF9E-C9AB-45F0-97C1-908C2B92F18D}" type="presParOf" srcId="{83F918DE-2378-4ADC-AC1C-3BEE83D4E19F}" destId="{5C1000EC-1DD2-4E66-B33E-577CF7D7AA78}" srcOrd="0" destOrd="0" presId="urn:microsoft.com/office/officeart/2005/8/layout/gear1"/>
    <dgm:cxn modelId="{D5B8C4E9-BB86-424A-981E-B5B0C0463DAD}" type="presParOf" srcId="{83F918DE-2378-4ADC-AC1C-3BEE83D4E19F}" destId="{6C6BF556-0A0E-4434-835A-BA9113182F24}" srcOrd="1" destOrd="0" presId="urn:microsoft.com/office/officeart/2005/8/layout/gear1"/>
    <dgm:cxn modelId="{877EBDFB-BF55-4117-8E2B-7AB61860F87D}" type="presParOf" srcId="{83F918DE-2378-4ADC-AC1C-3BEE83D4E19F}" destId="{403A4DF8-F0AE-44F3-939F-74666E01E648}" srcOrd="2" destOrd="0" presId="urn:microsoft.com/office/officeart/2005/8/layout/gear1"/>
    <dgm:cxn modelId="{CCB576E9-5F9F-4902-96DB-FDEA06D5FC1E}" type="presParOf" srcId="{83F918DE-2378-4ADC-AC1C-3BEE83D4E19F}" destId="{F2A44AFB-B6CF-4283-B9BB-CD21D464C7C4}" srcOrd="3" destOrd="0" presId="urn:microsoft.com/office/officeart/2005/8/layout/gear1"/>
    <dgm:cxn modelId="{22210C59-3291-4537-A4DC-9770FF1A837B}" type="presParOf" srcId="{83F918DE-2378-4ADC-AC1C-3BEE83D4E19F}" destId="{A5AE58F3-476A-4DA2-B045-006254D34C78}" srcOrd="4" destOrd="0" presId="urn:microsoft.com/office/officeart/2005/8/layout/gear1"/>
    <dgm:cxn modelId="{0D5D29AB-0F1B-4636-A3FB-B9A2000509AE}" type="presParOf" srcId="{83F918DE-2378-4ADC-AC1C-3BEE83D4E19F}" destId="{D55184B0-FEAB-4A23-A3CA-4DCBD2487F37}" srcOrd="5" destOrd="0" presId="urn:microsoft.com/office/officeart/2005/8/layout/gear1"/>
    <dgm:cxn modelId="{529DE6C9-9A66-4F8C-8962-C1095DDE1BEB}" type="presParOf" srcId="{83F918DE-2378-4ADC-AC1C-3BEE83D4E19F}" destId="{56D44C64-33B6-4623-8684-634A378ABF8E}" srcOrd="6" destOrd="0" presId="urn:microsoft.com/office/officeart/2005/8/layout/gear1"/>
    <dgm:cxn modelId="{13D9FAC0-D1D7-4456-A86B-318D0C1A3992}" type="presParOf" srcId="{83F918DE-2378-4ADC-AC1C-3BEE83D4E19F}" destId="{06CC79CC-BDD4-482B-B7D6-2C553CC5820F}" srcOrd="7" destOrd="0" presId="urn:microsoft.com/office/officeart/2005/8/layout/gear1"/>
    <dgm:cxn modelId="{5881C5A8-B5BD-4D7A-8D3F-61A69F55A77B}" type="presParOf" srcId="{83F918DE-2378-4ADC-AC1C-3BEE83D4E19F}" destId="{2B6B938F-6309-4761-8336-C6D639E19E24}" srcOrd="8" destOrd="0" presId="urn:microsoft.com/office/officeart/2005/8/layout/gear1"/>
    <dgm:cxn modelId="{59F2FF10-E8A3-4D8D-9E86-8120FB599C41}" type="presParOf" srcId="{83F918DE-2378-4ADC-AC1C-3BEE83D4E19F}" destId="{04A4AB52-AED4-43A2-B2A4-85CC82E42043}" srcOrd="9" destOrd="0" presId="urn:microsoft.com/office/officeart/2005/8/layout/gear1"/>
    <dgm:cxn modelId="{AB8B6090-B6CF-4881-948D-9AFA8611F13D}" type="presParOf" srcId="{83F918DE-2378-4ADC-AC1C-3BEE83D4E19F}" destId="{A2181B2F-3480-4641-A869-A453A00E4D8F}" srcOrd="10" destOrd="0" presId="urn:microsoft.com/office/officeart/2005/8/layout/gear1"/>
    <dgm:cxn modelId="{96392BF4-AABC-4C3A-B961-FC58F3D14048}" type="presParOf" srcId="{83F918DE-2378-4ADC-AC1C-3BEE83D4E19F}" destId="{8CE9CE32-C39F-48A6-A583-7AEDF45C8F7C}" srcOrd="11" destOrd="0" presId="urn:microsoft.com/office/officeart/2005/8/layout/gear1"/>
    <dgm:cxn modelId="{04E9BFCB-105F-40DE-A509-68BBFFB61BAF}" type="presParOf" srcId="{83F918DE-2378-4ADC-AC1C-3BEE83D4E19F}" destId="{ADD0E052-4ECC-4078-BA76-D60859226F7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000EC-1DD2-4E66-B33E-577CF7D7AA78}">
      <dsp:nvSpPr>
        <dsp:cNvPr id="0" name=""/>
        <dsp:cNvSpPr/>
      </dsp:nvSpPr>
      <dsp:spPr>
        <a:xfrm>
          <a:off x="3661606" y="2365462"/>
          <a:ext cx="2891121" cy="289112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Bulk-</a:t>
          </a:r>
          <a:r>
            <a:rPr lang="de-DE" sz="1400" kern="1200" dirty="0" err="1" smtClean="0"/>
            <a:t>Operations</a:t>
          </a:r>
          <a:endParaRPr lang="de-DE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Streams</a:t>
          </a:r>
          <a:endParaRPr lang="de-DE" sz="2000" kern="1200" dirty="0"/>
        </a:p>
      </dsp:txBody>
      <dsp:txXfrm>
        <a:off x="4242850" y="3042693"/>
        <a:ext cx="1728633" cy="1486096"/>
      </dsp:txXfrm>
    </dsp:sp>
    <dsp:sp modelId="{F2A44AFB-B6CF-4283-B9BB-CD21D464C7C4}">
      <dsp:nvSpPr>
        <dsp:cNvPr id="0" name=""/>
        <dsp:cNvSpPr/>
      </dsp:nvSpPr>
      <dsp:spPr>
        <a:xfrm>
          <a:off x="1979499" y="1682106"/>
          <a:ext cx="2102633" cy="210263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Functional</a:t>
          </a:r>
          <a:r>
            <a:rPr lang="de-DE" sz="1200" kern="1200" dirty="0" smtClean="0"/>
            <a:t> Interfaces, Default Methoden, Methodenreferenzen</a:t>
          </a:r>
          <a:endParaRPr lang="de-DE" sz="1200" kern="1200" dirty="0"/>
        </a:p>
      </dsp:txBody>
      <dsp:txXfrm>
        <a:off x="2508843" y="2214649"/>
        <a:ext cx="1043945" cy="1037547"/>
      </dsp:txXfrm>
    </dsp:sp>
    <dsp:sp modelId="{56D44C64-33B6-4623-8684-634A378ABF8E}">
      <dsp:nvSpPr>
        <dsp:cNvPr id="0" name=""/>
        <dsp:cNvSpPr/>
      </dsp:nvSpPr>
      <dsp:spPr>
        <a:xfrm rot="20700000">
          <a:off x="3157189" y="231504"/>
          <a:ext cx="2060151" cy="206015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Lambdas</a:t>
          </a:r>
          <a:endParaRPr lang="de-DE" sz="1800" kern="1200" dirty="0"/>
        </a:p>
      </dsp:txBody>
      <dsp:txXfrm rot="-20700000">
        <a:off x="3609040" y="683355"/>
        <a:ext cx="1156448" cy="1156448"/>
      </dsp:txXfrm>
    </dsp:sp>
    <dsp:sp modelId="{A2181B2F-3480-4641-A869-A453A00E4D8F}">
      <dsp:nvSpPr>
        <dsp:cNvPr id="0" name=""/>
        <dsp:cNvSpPr/>
      </dsp:nvSpPr>
      <dsp:spPr>
        <a:xfrm>
          <a:off x="3451136" y="1922432"/>
          <a:ext cx="3700635" cy="3700635"/>
        </a:xfrm>
        <a:prstGeom prst="circularArrow">
          <a:avLst>
            <a:gd name="adj1" fmla="val 4688"/>
            <a:gd name="adj2" fmla="val 299029"/>
            <a:gd name="adj3" fmla="val 2536795"/>
            <a:gd name="adj4" fmla="val 1581753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9CE32-C39F-48A6-A583-7AEDF45C8F7C}">
      <dsp:nvSpPr>
        <dsp:cNvPr id="0" name=""/>
        <dsp:cNvSpPr/>
      </dsp:nvSpPr>
      <dsp:spPr>
        <a:xfrm>
          <a:off x="1607127" y="1212314"/>
          <a:ext cx="2688742" cy="268874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0E052-4ECC-4078-BA76-D60859226F77}">
      <dsp:nvSpPr>
        <dsp:cNvPr id="0" name=""/>
        <dsp:cNvSpPr/>
      </dsp:nvSpPr>
      <dsp:spPr>
        <a:xfrm>
          <a:off x="2680654" y="-224305"/>
          <a:ext cx="2899006" cy="28990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BC7C32-B2C6-4784-8E38-AF79FF3C34F1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BC7C32-B2C6-4784-8E38-AF79FF3C34F1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BC7C32-B2C6-4784-8E38-AF79FF3C34F1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Java 8 Neuerungen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Lambdas &amp; Streams Teil 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69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9277822"/>
              </p:ext>
            </p:extLst>
          </p:nvPr>
        </p:nvGraphicFramePr>
        <p:xfrm>
          <a:off x="251520" y="1340768"/>
          <a:ext cx="784887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3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Fakten Lambdas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Ursprung in funktionaler Programmierung</a:t>
            </a:r>
          </a:p>
          <a:p>
            <a:r>
              <a:rPr lang="de-DE" dirty="0" smtClean="0"/>
              <a:t>Auch als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Clojure</a:t>
            </a:r>
            <a:r>
              <a:rPr lang="de-DE" dirty="0" smtClean="0"/>
              <a:t> bezeichnet</a:t>
            </a:r>
          </a:p>
          <a:p>
            <a:r>
              <a:rPr lang="de-DE" dirty="0" smtClean="0"/>
              <a:t>Bereits bekannt aus Scala, Groovy, C# u.a.</a:t>
            </a:r>
          </a:p>
          <a:p>
            <a:r>
              <a:rPr lang="de-DE" dirty="0" smtClean="0"/>
              <a:t>„anonyme Methode“, Funktionalität im Vordergrund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(Parameter-Liste) -&gt; {Ausdruck oder Anweisungen}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cs typeface="Courier New" panose="02070309020205020404" pitchFamily="49" charset="0"/>
              </a:rPr>
              <a:t>Zuweisung nur an </a:t>
            </a:r>
            <a:r>
              <a:rPr lang="de-DE" i="1" dirty="0" err="1" smtClean="0">
                <a:cs typeface="Courier New" panose="02070309020205020404" pitchFamily="49" charset="0"/>
              </a:rPr>
              <a:t>Functional</a:t>
            </a:r>
            <a:r>
              <a:rPr lang="de-DE" i="1" dirty="0" smtClean="0">
                <a:cs typeface="Courier New" panose="02070309020205020404" pitchFamily="49" charset="0"/>
              </a:rPr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9454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Functional</a:t>
            </a:r>
            <a:r>
              <a:rPr lang="de-DE" dirty="0" smtClean="0"/>
              <a:t>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Eingeführt mit JDK 8</a:t>
            </a:r>
          </a:p>
          <a:p>
            <a:r>
              <a:rPr lang="de-DE" dirty="0" smtClean="0"/>
              <a:t>SAM-Typ, SAM = Single Abstract </a:t>
            </a:r>
            <a:r>
              <a:rPr lang="de-DE" dirty="0" err="1" smtClean="0"/>
              <a:t>Method</a:t>
            </a:r>
            <a:endParaRPr lang="de-DE" dirty="0" smtClean="0"/>
          </a:p>
          <a:p>
            <a:r>
              <a:rPr lang="de-DE" dirty="0" smtClean="0"/>
              <a:t>Zuvor mit anonymer innerer Klasse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FunctionalInterface</a:t>
            </a:r>
            <a:endParaRPr lang="de-DE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Comparator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de-DE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de-DE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compare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 o1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 o2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de-DE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equals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Object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obj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de-DE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DE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de-DE" sz="20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DE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//SAM-Typ als anonyme innere 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Klasse, siehe Beispielprojekt Bsp. 1</a:t>
            </a:r>
            <a:endParaRPr lang="de-DE" sz="14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SAMTypeAnonymousClass</a:t>
            </a:r>
            <a:r>
              <a:rPr lang="en-U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(){</a:t>
            </a:r>
            <a:endParaRPr lang="de-DE" sz="14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samTypeMethod</a:t>
            </a:r>
            <a:r>
              <a:rPr lang="en-U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METHOD</a:t>
            </a:r>
            <a:r>
              <a:rPr lang="en-U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PARAMETERS</a:t>
            </a:r>
            <a:r>
              <a:rPr lang="en-U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){</a:t>
            </a:r>
            <a:endParaRPr lang="de-DE" sz="14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METHOD</a:t>
            </a:r>
            <a:r>
              <a:rPr lang="en-U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BODY</a:t>
            </a:r>
            <a:endParaRPr lang="de-DE" sz="1400" b="1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de-DE" sz="14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de-DE" sz="14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de-DE" sz="14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//SAM-</a:t>
            </a:r>
            <a:r>
              <a:rPr lang="en-U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Typ</a:t>
            </a:r>
            <a:r>
              <a:rPr lang="en-U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als</a:t>
            </a:r>
            <a:r>
              <a:rPr lang="en-U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Lambda</a:t>
            </a:r>
            <a:endParaRPr lang="de-DE" sz="14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DE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de-DE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METHOD</a:t>
            </a:r>
            <a:r>
              <a:rPr lang="de-DE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de-DE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PARAMETERS</a:t>
            </a:r>
            <a:r>
              <a:rPr lang="de-DE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de-DE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DE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de-DE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DE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de-DE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METHOD</a:t>
            </a:r>
            <a:r>
              <a:rPr lang="de-DE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de-DE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BODY</a:t>
            </a:r>
            <a:r>
              <a:rPr lang="de-DE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de-DE" sz="14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 </a:t>
            </a:r>
            <a:r>
              <a:rPr lang="de-DE" dirty="0" err="1" smtClean="0"/>
              <a:t>Lamdas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Keine Bindung zu </a:t>
            </a:r>
            <a:r>
              <a:rPr lang="de-DE" dirty="0" smtClean="0"/>
              <a:t>eigenem Objekt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dirty="0" smtClean="0"/>
              <a:t> hat gleiche Bedeutung wie außerhalb</a:t>
            </a:r>
          </a:p>
          <a:p>
            <a:r>
              <a:rPr lang="de-DE" dirty="0" smtClean="0"/>
              <a:t>Zugriff auf &gt;&gt;</a:t>
            </a:r>
            <a:r>
              <a:rPr lang="de-DE" dirty="0" err="1" smtClean="0"/>
              <a:t>effectively</a:t>
            </a:r>
            <a:r>
              <a:rPr lang="de-DE" dirty="0" smtClean="0"/>
              <a:t>&lt;&lt;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dirty="0" smtClean="0"/>
              <a:t> Attribute</a:t>
            </a:r>
          </a:p>
          <a:p>
            <a:r>
              <a:rPr lang="de-DE" dirty="0" smtClean="0"/>
              <a:t>Keine weiteren Methoden innerhalb eines Lambdas möglich (anonyme Methode </a:t>
            </a:r>
            <a:r>
              <a:rPr lang="de-DE" dirty="0" smtClean="0"/>
              <a:t>statt </a:t>
            </a:r>
            <a:r>
              <a:rPr lang="de-DE" dirty="0" smtClean="0"/>
              <a:t>anonyme Klasse)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963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Default-Methoden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z="4400" dirty="0" smtClean="0"/>
              <a:t>Durch Integration von Lambdas in JDK mussten Klassen und Interfaces erweitert werden</a:t>
            </a:r>
          </a:p>
          <a:p>
            <a:r>
              <a:rPr lang="de-DE" sz="4400" dirty="0" smtClean="0"/>
              <a:t>Wirkt Kompatibilitätsproblemen entgegen</a:t>
            </a:r>
          </a:p>
          <a:p>
            <a:r>
              <a:rPr lang="de-DE" sz="4400" dirty="0" smtClean="0"/>
              <a:t>Abwärtskompatibilität, „</a:t>
            </a:r>
            <a:r>
              <a:rPr lang="de-DE" sz="4400" dirty="0" err="1" smtClean="0"/>
              <a:t>extension</a:t>
            </a:r>
            <a:r>
              <a:rPr lang="de-DE" sz="4400" dirty="0" smtClean="0"/>
              <a:t> </a:t>
            </a:r>
            <a:r>
              <a:rPr lang="de-DE" sz="4400" dirty="0" err="1" smtClean="0"/>
              <a:t>methods</a:t>
            </a:r>
            <a:r>
              <a:rPr lang="de-DE" sz="4400" dirty="0" smtClean="0"/>
              <a:t>“</a:t>
            </a:r>
          </a:p>
          <a:p>
            <a:r>
              <a:rPr lang="de-DE" sz="4400" dirty="0" smtClean="0"/>
              <a:t>Schlüsselwort </a:t>
            </a:r>
            <a:r>
              <a:rPr lang="de-DE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endParaRPr lang="de-DE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4400" dirty="0" smtClean="0">
                <a:cs typeface="Courier New" panose="02070309020205020404" pitchFamily="49" charset="0"/>
              </a:rPr>
              <a:t>Beispiel Consumer&lt;T&gt;:</a:t>
            </a:r>
          </a:p>
          <a:p>
            <a:pPr marL="0" indent="0">
              <a:buNone/>
            </a:pPr>
            <a:endParaRPr lang="de-DE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FunctionalInterface</a:t>
            </a:r>
            <a:endParaRPr lang="de-DE" sz="32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Consumer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&gt;{</a:t>
            </a:r>
            <a:endParaRPr lang="de-DE" sz="32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accept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 t</a:t>
            </a:r>
            <a:r>
              <a:rPr lang="en-US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de-DE" sz="32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Consumer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andThen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Consumer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&lt;?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after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){</a:t>
            </a:r>
            <a:endParaRPr lang="de-DE" sz="32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Objects</a:t>
            </a:r>
            <a:r>
              <a:rPr lang="en-US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requireNonNull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after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de-DE" sz="32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 t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accept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after</a:t>
            </a:r>
            <a:r>
              <a:rPr lang="en-US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accept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de-DE" sz="32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de-DE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de-DE" sz="32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de-DE" sz="32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7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Statische Methoden in 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Hilfsmethoden können direkt in Interface angeboten werden</a:t>
            </a: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cs typeface="Courier New" panose="02070309020205020404" pitchFamily="49" charset="0"/>
              </a:rPr>
              <a:t>als Beispiel für Utility</a:t>
            </a:r>
          </a:p>
          <a:p>
            <a:r>
              <a:rPr lang="de-DE" dirty="0" smtClean="0">
                <a:cs typeface="Courier New" panose="02070309020205020404" pitchFamily="49" charset="0"/>
              </a:rPr>
              <a:t>Beispiel aus JDK 8: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cs typeface="Courier New" panose="02070309020205020404" pitchFamily="49" charset="0"/>
              </a:rPr>
              <a:t>Kritik: „Verwässerung“ des Konzepts eines Interfaces durch Bereitstellung von Funktionalität</a:t>
            </a:r>
          </a:p>
          <a:p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Methodenreferenzen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Tragen zu besserer Lesbarkeit bei</a:t>
            </a:r>
          </a:p>
          <a:p>
            <a:r>
              <a:rPr lang="de-DE" dirty="0" smtClean="0"/>
              <a:t>Syntax: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Klasse::Methodenname</a:t>
            </a:r>
          </a:p>
          <a:p>
            <a:r>
              <a:rPr lang="de-DE" dirty="0" smtClean="0"/>
              <a:t>Kann als Vereinfachung für Lambda genutzt werden</a:t>
            </a:r>
          </a:p>
          <a:p>
            <a:r>
              <a:rPr lang="de-DE" dirty="0" smtClean="0"/>
              <a:t>Übergabe von Parametern wird durch Compiler gehandhabt</a:t>
            </a:r>
          </a:p>
          <a:p>
            <a:r>
              <a:rPr lang="de-DE" dirty="0" smtClean="0"/>
              <a:t>Mögliche Referenzen auf:</a:t>
            </a:r>
          </a:p>
          <a:p>
            <a:pPr lvl="1"/>
            <a:r>
              <a:rPr lang="de-DE" dirty="0" smtClean="0"/>
              <a:t>Statische Methoden (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Instanzmethoden</a:t>
            </a:r>
            <a:r>
              <a:rPr lang="de-DE" dirty="0" smtClean="0"/>
              <a:t> eines Typs (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Instanzmethoden</a:t>
            </a:r>
            <a:r>
              <a:rPr lang="de-DE" dirty="0" smtClean="0"/>
              <a:t> eines Objekts 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Konstruktor 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9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Michael </a:t>
            </a:r>
            <a:r>
              <a:rPr lang="de-DE" dirty="0" err="1" smtClean="0"/>
              <a:t>Inden</a:t>
            </a:r>
            <a:r>
              <a:rPr lang="de-DE" dirty="0" smtClean="0"/>
              <a:t>: Java 8 – Die Neuerungen, </a:t>
            </a:r>
            <a:r>
              <a:rPr lang="de-DE" dirty="0" err="1" smtClean="0"/>
              <a:t>dpunkt</a:t>
            </a:r>
            <a:r>
              <a:rPr lang="de-DE" dirty="0" smtClean="0"/>
              <a:t>, 2014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err="1" smtClean="0"/>
              <a:t>Sourcen</a:t>
            </a:r>
            <a:r>
              <a:rPr lang="de-DE" dirty="0"/>
              <a:t>: </a:t>
            </a:r>
            <a:r>
              <a:rPr lang="de-DE" b="1" dirty="0"/>
              <a:t>https://github.com/s1monw1/Java8.git</a:t>
            </a:r>
          </a:p>
        </p:txBody>
      </p:sp>
    </p:spTree>
    <p:extLst>
      <p:ext uri="{BB962C8B-B14F-4D97-AF65-F5344CB8AC3E}">
        <p14:creationId xmlns:p14="http://schemas.microsoft.com/office/powerpoint/2010/main" val="25980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341</Words>
  <Application>Microsoft Office PowerPoint</Application>
  <PresentationFormat>Bildschirmpräsentation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Nereus</vt:lpstr>
      <vt:lpstr>Java 8 Neuerungen</vt:lpstr>
      <vt:lpstr>Neuerungen</vt:lpstr>
      <vt:lpstr>Fakten Lambdas</vt:lpstr>
      <vt:lpstr>Functional Interface</vt:lpstr>
      <vt:lpstr>Besonderheiten Lamdas</vt:lpstr>
      <vt:lpstr>Default-Methoden</vt:lpstr>
      <vt:lpstr>Statische Methoden in Interfaces</vt:lpstr>
      <vt:lpstr>Methodenreferenzen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Neuerungen</dc:title>
  <dc:creator>Simon</dc:creator>
  <cp:lastModifiedBy>Simon</cp:lastModifiedBy>
  <cp:revision>16</cp:revision>
  <dcterms:created xsi:type="dcterms:W3CDTF">2016-01-18T18:40:22Z</dcterms:created>
  <dcterms:modified xsi:type="dcterms:W3CDTF">2016-01-28T18:56:03Z</dcterms:modified>
</cp:coreProperties>
</file>