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68" r:id="rId13"/>
    <p:sldId id="269" r:id="rId14"/>
    <p:sldId id="257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1DE04-F170-4B9C-91C7-326543F5A6B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0FA93451-E1D0-4EE2-B567-2B3A7F8C7C48}">
      <dgm:prSet phldrT="[Text]" custT="1"/>
      <dgm:spPr/>
      <dgm:t>
        <a:bodyPr/>
        <a:lstStyle/>
        <a:p>
          <a:r>
            <a:rPr lang="de-DE" sz="1400" dirty="0" smtClean="0"/>
            <a:t>Bulk-</a:t>
          </a:r>
          <a:r>
            <a:rPr lang="de-DE" sz="1400" dirty="0" err="1" smtClean="0"/>
            <a:t>Operations</a:t>
          </a:r>
          <a:endParaRPr lang="de-DE" sz="1400" dirty="0" smtClean="0"/>
        </a:p>
        <a:p>
          <a:r>
            <a:rPr lang="de-DE" sz="2000" dirty="0" smtClean="0"/>
            <a:t>Streams</a:t>
          </a:r>
          <a:endParaRPr lang="de-DE" sz="2000" dirty="0"/>
        </a:p>
      </dgm:t>
    </dgm:pt>
    <dgm:pt modelId="{1368849B-ACCF-48C1-BC2A-D076B1A067A5}" type="parTrans" cxnId="{5A7A6E0B-1C7C-4FFC-A76B-1AD77DC9081B}">
      <dgm:prSet/>
      <dgm:spPr/>
      <dgm:t>
        <a:bodyPr/>
        <a:lstStyle/>
        <a:p>
          <a:endParaRPr lang="de-DE"/>
        </a:p>
      </dgm:t>
    </dgm:pt>
    <dgm:pt modelId="{6B6D8FDD-0882-4116-9A4D-1C857441BBC2}" type="sibTrans" cxnId="{5A7A6E0B-1C7C-4FFC-A76B-1AD77DC9081B}">
      <dgm:prSet/>
      <dgm:spPr/>
      <dgm:t>
        <a:bodyPr/>
        <a:lstStyle/>
        <a:p>
          <a:endParaRPr lang="de-DE"/>
        </a:p>
      </dgm:t>
    </dgm:pt>
    <dgm:pt modelId="{669A433C-B176-4F59-9A29-0DF69DC45B10}">
      <dgm:prSet phldrT="[Text]" custT="1"/>
      <dgm:spPr/>
      <dgm:t>
        <a:bodyPr/>
        <a:lstStyle/>
        <a:p>
          <a:r>
            <a:rPr lang="de-DE" sz="1200" dirty="0" err="1" smtClean="0"/>
            <a:t>Functional</a:t>
          </a:r>
          <a:r>
            <a:rPr lang="de-DE" sz="1200" dirty="0" smtClean="0"/>
            <a:t> Interfaces, Default Methoden, Methodenreferenzen</a:t>
          </a:r>
          <a:endParaRPr lang="de-DE" sz="1200" dirty="0"/>
        </a:p>
      </dgm:t>
    </dgm:pt>
    <dgm:pt modelId="{AFFC3327-3CC0-48D5-AFED-9A1E43381A22}" type="parTrans" cxnId="{6245C5FC-1518-4FE2-9A2F-5C14D5EF2B07}">
      <dgm:prSet/>
      <dgm:spPr/>
      <dgm:t>
        <a:bodyPr/>
        <a:lstStyle/>
        <a:p>
          <a:endParaRPr lang="de-DE"/>
        </a:p>
      </dgm:t>
    </dgm:pt>
    <dgm:pt modelId="{E917853C-A2BF-4D57-9304-7A4711679C87}" type="sibTrans" cxnId="{6245C5FC-1518-4FE2-9A2F-5C14D5EF2B07}">
      <dgm:prSet/>
      <dgm:spPr/>
      <dgm:t>
        <a:bodyPr/>
        <a:lstStyle/>
        <a:p>
          <a:endParaRPr lang="de-DE"/>
        </a:p>
      </dgm:t>
    </dgm:pt>
    <dgm:pt modelId="{68628799-B8D6-4C20-BE99-ADF6197A6129}">
      <dgm:prSet phldrT="[Text]" custT="1"/>
      <dgm:spPr/>
      <dgm:t>
        <a:bodyPr/>
        <a:lstStyle/>
        <a:p>
          <a:r>
            <a:rPr lang="de-DE" sz="1800" dirty="0" smtClean="0"/>
            <a:t>Lambdas</a:t>
          </a:r>
          <a:endParaRPr lang="de-DE" sz="1800" dirty="0"/>
        </a:p>
      </dgm:t>
    </dgm:pt>
    <dgm:pt modelId="{1E0AF607-2DB5-4A6D-AC13-77E4FC83420E}" type="parTrans" cxnId="{54E50247-4062-44E3-B2D6-F4B5569C71C4}">
      <dgm:prSet/>
      <dgm:spPr/>
      <dgm:t>
        <a:bodyPr/>
        <a:lstStyle/>
        <a:p>
          <a:endParaRPr lang="de-DE"/>
        </a:p>
      </dgm:t>
    </dgm:pt>
    <dgm:pt modelId="{2C6E2ECD-965D-42A3-B2F5-D201402D2324}" type="sibTrans" cxnId="{54E50247-4062-44E3-B2D6-F4B5569C71C4}">
      <dgm:prSet/>
      <dgm:spPr/>
      <dgm:t>
        <a:bodyPr/>
        <a:lstStyle/>
        <a:p>
          <a:endParaRPr lang="de-DE"/>
        </a:p>
      </dgm:t>
    </dgm:pt>
    <dgm:pt modelId="{CF551120-156F-4C4E-8793-45A9EE443E8D}">
      <dgm:prSet phldrT="[Text]"/>
      <dgm:spPr/>
      <dgm:t>
        <a:bodyPr/>
        <a:lstStyle/>
        <a:p>
          <a:endParaRPr lang="de-DE" dirty="0"/>
        </a:p>
      </dgm:t>
    </dgm:pt>
    <dgm:pt modelId="{14208972-636B-4AB9-9C14-73DCAE940202}" type="parTrans" cxnId="{F5F5B4EA-D4DD-4D2B-947F-9B5F3B5F2876}">
      <dgm:prSet/>
      <dgm:spPr/>
      <dgm:t>
        <a:bodyPr/>
        <a:lstStyle/>
        <a:p>
          <a:endParaRPr lang="de-DE"/>
        </a:p>
      </dgm:t>
    </dgm:pt>
    <dgm:pt modelId="{D41F23E9-165C-4364-975B-B32D96BBF976}" type="sibTrans" cxnId="{F5F5B4EA-D4DD-4D2B-947F-9B5F3B5F2876}">
      <dgm:prSet/>
      <dgm:spPr/>
      <dgm:t>
        <a:bodyPr/>
        <a:lstStyle/>
        <a:p>
          <a:endParaRPr lang="de-DE"/>
        </a:p>
      </dgm:t>
    </dgm:pt>
    <dgm:pt modelId="{83F918DE-2378-4ADC-AC1C-3BEE83D4E19F}" type="pres">
      <dgm:prSet presAssocID="{4401DE04-F170-4B9C-91C7-326543F5A6B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C1000EC-1DD2-4E66-B33E-577CF7D7AA78}" type="pres">
      <dgm:prSet presAssocID="{0FA93451-E1D0-4EE2-B567-2B3A7F8C7C4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6BF556-0A0E-4434-835A-BA9113182F24}" type="pres">
      <dgm:prSet presAssocID="{0FA93451-E1D0-4EE2-B567-2B3A7F8C7C48}" presName="gear1srcNode" presStyleLbl="node1" presStyleIdx="0" presStyleCnt="3"/>
      <dgm:spPr/>
      <dgm:t>
        <a:bodyPr/>
        <a:lstStyle/>
        <a:p>
          <a:endParaRPr lang="de-DE"/>
        </a:p>
      </dgm:t>
    </dgm:pt>
    <dgm:pt modelId="{403A4DF8-F0AE-44F3-939F-74666E01E648}" type="pres">
      <dgm:prSet presAssocID="{0FA93451-E1D0-4EE2-B567-2B3A7F8C7C48}" presName="gear1dstNode" presStyleLbl="node1" presStyleIdx="0" presStyleCnt="3"/>
      <dgm:spPr/>
      <dgm:t>
        <a:bodyPr/>
        <a:lstStyle/>
        <a:p>
          <a:endParaRPr lang="de-DE"/>
        </a:p>
      </dgm:t>
    </dgm:pt>
    <dgm:pt modelId="{F2A44AFB-B6CF-4283-B9BB-CD21D464C7C4}" type="pres">
      <dgm:prSet presAssocID="{669A433C-B176-4F59-9A29-0DF69DC45B1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5AE58F3-476A-4DA2-B045-006254D34C78}" type="pres">
      <dgm:prSet presAssocID="{669A433C-B176-4F59-9A29-0DF69DC45B10}" presName="gear2srcNode" presStyleLbl="node1" presStyleIdx="1" presStyleCnt="3"/>
      <dgm:spPr/>
      <dgm:t>
        <a:bodyPr/>
        <a:lstStyle/>
        <a:p>
          <a:endParaRPr lang="de-DE"/>
        </a:p>
      </dgm:t>
    </dgm:pt>
    <dgm:pt modelId="{D55184B0-FEAB-4A23-A3CA-4DCBD2487F37}" type="pres">
      <dgm:prSet presAssocID="{669A433C-B176-4F59-9A29-0DF69DC45B10}" presName="gear2dstNode" presStyleLbl="node1" presStyleIdx="1" presStyleCnt="3"/>
      <dgm:spPr/>
      <dgm:t>
        <a:bodyPr/>
        <a:lstStyle/>
        <a:p>
          <a:endParaRPr lang="de-DE"/>
        </a:p>
      </dgm:t>
    </dgm:pt>
    <dgm:pt modelId="{56D44C64-33B6-4623-8684-634A378ABF8E}" type="pres">
      <dgm:prSet presAssocID="{68628799-B8D6-4C20-BE99-ADF6197A6129}" presName="gear3" presStyleLbl="node1" presStyleIdx="2" presStyleCnt="3"/>
      <dgm:spPr/>
      <dgm:t>
        <a:bodyPr/>
        <a:lstStyle/>
        <a:p>
          <a:endParaRPr lang="de-DE"/>
        </a:p>
      </dgm:t>
    </dgm:pt>
    <dgm:pt modelId="{06CC79CC-BDD4-482B-B7D6-2C553CC5820F}" type="pres">
      <dgm:prSet presAssocID="{68628799-B8D6-4C20-BE99-ADF6197A612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6B938F-6309-4761-8336-C6D639E19E24}" type="pres">
      <dgm:prSet presAssocID="{68628799-B8D6-4C20-BE99-ADF6197A6129}" presName="gear3srcNode" presStyleLbl="node1" presStyleIdx="2" presStyleCnt="3"/>
      <dgm:spPr/>
      <dgm:t>
        <a:bodyPr/>
        <a:lstStyle/>
        <a:p>
          <a:endParaRPr lang="de-DE"/>
        </a:p>
      </dgm:t>
    </dgm:pt>
    <dgm:pt modelId="{04A4AB52-AED4-43A2-B2A4-85CC82E42043}" type="pres">
      <dgm:prSet presAssocID="{68628799-B8D6-4C20-BE99-ADF6197A6129}" presName="gear3dstNode" presStyleLbl="node1" presStyleIdx="2" presStyleCnt="3"/>
      <dgm:spPr/>
      <dgm:t>
        <a:bodyPr/>
        <a:lstStyle/>
        <a:p>
          <a:endParaRPr lang="de-DE"/>
        </a:p>
      </dgm:t>
    </dgm:pt>
    <dgm:pt modelId="{A2181B2F-3480-4641-A869-A453A00E4D8F}" type="pres">
      <dgm:prSet presAssocID="{6B6D8FDD-0882-4116-9A4D-1C857441BBC2}" presName="connector1" presStyleLbl="sibTrans2D1" presStyleIdx="0" presStyleCnt="3"/>
      <dgm:spPr/>
      <dgm:t>
        <a:bodyPr/>
        <a:lstStyle/>
        <a:p>
          <a:endParaRPr lang="de-DE"/>
        </a:p>
      </dgm:t>
    </dgm:pt>
    <dgm:pt modelId="{8CE9CE32-C39F-48A6-A583-7AEDF45C8F7C}" type="pres">
      <dgm:prSet presAssocID="{E917853C-A2BF-4D57-9304-7A4711679C87}" presName="connector2" presStyleLbl="sibTrans2D1" presStyleIdx="1" presStyleCnt="3"/>
      <dgm:spPr/>
      <dgm:t>
        <a:bodyPr/>
        <a:lstStyle/>
        <a:p>
          <a:endParaRPr lang="de-DE"/>
        </a:p>
      </dgm:t>
    </dgm:pt>
    <dgm:pt modelId="{ADD0E052-4ECC-4078-BA76-D60859226F77}" type="pres">
      <dgm:prSet presAssocID="{2C6E2ECD-965D-42A3-B2F5-D201402D2324}" presName="connector3" presStyleLbl="sibTrans2D1" presStyleIdx="2" presStyleCnt="3"/>
      <dgm:spPr/>
      <dgm:t>
        <a:bodyPr/>
        <a:lstStyle/>
        <a:p>
          <a:endParaRPr lang="de-DE"/>
        </a:p>
      </dgm:t>
    </dgm:pt>
  </dgm:ptLst>
  <dgm:cxnLst>
    <dgm:cxn modelId="{959F9BDD-7154-48F2-9BE8-D4CF0CD20CDC}" type="presOf" srcId="{0FA93451-E1D0-4EE2-B567-2B3A7F8C7C48}" destId="{6C6BF556-0A0E-4434-835A-BA9113182F24}" srcOrd="1" destOrd="0" presId="urn:microsoft.com/office/officeart/2005/8/layout/gear1"/>
    <dgm:cxn modelId="{54E50247-4062-44E3-B2D6-F4B5569C71C4}" srcId="{4401DE04-F170-4B9C-91C7-326543F5A6B6}" destId="{68628799-B8D6-4C20-BE99-ADF6197A6129}" srcOrd="2" destOrd="0" parTransId="{1E0AF607-2DB5-4A6D-AC13-77E4FC83420E}" sibTransId="{2C6E2ECD-965D-42A3-B2F5-D201402D2324}"/>
    <dgm:cxn modelId="{CF3EEA7D-FC8C-44E7-BDC6-111EF747EC03}" type="presOf" srcId="{0FA93451-E1D0-4EE2-B567-2B3A7F8C7C48}" destId="{5C1000EC-1DD2-4E66-B33E-577CF7D7AA78}" srcOrd="0" destOrd="0" presId="urn:microsoft.com/office/officeart/2005/8/layout/gear1"/>
    <dgm:cxn modelId="{731B35F2-E9AD-412B-AC0C-101AC3A60467}" type="presOf" srcId="{0FA93451-E1D0-4EE2-B567-2B3A7F8C7C48}" destId="{403A4DF8-F0AE-44F3-939F-74666E01E648}" srcOrd="2" destOrd="0" presId="urn:microsoft.com/office/officeart/2005/8/layout/gear1"/>
    <dgm:cxn modelId="{F5F5B4EA-D4DD-4D2B-947F-9B5F3B5F2876}" srcId="{4401DE04-F170-4B9C-91C7-326543F5A6B6}" destId="{CF551120-156F-4C4E-8793-45A9EE443E8D}" srcOrd="3" destOrd="0" parTransId="{14208972-636B-4AB9-9C14-73DCAE940202}" sibTransId="{D41F23E9-165C-4364-975B-B32D96BBF976}"/>
    <dgm:cxn modelId="{1CB73DBA-AC3A-4783-9097-2D5F7B9D2BE9}" type="presOf" srcId="{669A433C-B176-4F59-9A29-0DF69DC45B10}" destId="{D55184B0-FEAB-4A23-A3CA-4DCBD2487F37}" srcOrd="2" destOrd="0" presId="urn:microsoft.com/office/officeart/2005/8/layout/gear1"/>
    <dgm:cxn modelId="{44B9315A-E3F5-438E-BDC3-7D13DC293F72}" type="presOf" srcId="{2C6E2ECD-965D-42A3-B2F5-D201402D2324}" destId="{ADD0E052-4ECC-4078-BA76-D60859226F77}" srcOrd="0" destOrd="0" presId="urn:microsoft.com/office/officeart/2005/8/layout/gear1"/>
    <dgm:cxn modelId="{477CCF74-99B6-4F6E-A6C8-3890B6065AEF}" type="presOf" srcId="{68628799-B8D6-4C20-BE99-ADF6197A6129}" destId="{06CC79CC-BDD4-482B-B7D6-2C553CC5820F}" srcOrd="1" destOrd="0" presId="urn:microsoft.com/office/officeart/2005/8/layout/gear1"/>
    <dgm:cxn modelId="{7BCFC55F-3E76-432F-A43A-B707DF9CD605}" type="presOf" srcId="{669A433C-B176-4F59-9A29-0DF69DC45B10}" destId="{A5AE58F3-476A-4DA2-B045-006254D34C78}" srcOrd="1" destOrd="0" presId="urn:microsoft.com/office/officeart/2005/8/layout/gear1"/>
    <dgm:cxn modelId="{C22C9B47-DEDD-401A-BFC8-972801148516}" type="presOf" srcId="{4401DE04-F170-4B9C-91C7-326543F5A6B6}" destId="{83F918DE-2378-4ADC-AC1C-3BEE83D4E19F}" srcOrd="0" destOrd="0" presId="urn:microsoft.com/office/officeart/2005/8/layout/gear1"/>
    <dgm:cxn modelId="{DD3AD257-244D-459C-8623-DCB34ED91080}" type="presOf" srcId="{E917853C-A2BF-4D57-9304-7A4711679C87}" destId="{8CE9CE32-C39F-48A6-A583-7AEDF45C8F7C}" srcOrd="0" destOrd="0" presId="urn:microsoft.com/office/officeart/2005/8/layout/gear1"/>
    <dgm:cxn modelId="{094CF315-FA87-45A0-9AFE-94858F453961}" type="presOf" srcId="{6B6D8FDD-0882-4116-9A4D-1C857441BBC2}" destId="{A2181B2F-3480-4641-A869-A453A00E4D8F}" srcOrd="0" destOrd="0" presId="urn:microsoft.com/office/officeart/2005/8/layout/gear1"/>
    <dgm:cxn modelId="{F584E2E9-D53B-47BA-AB81-DB597691DFAB}" type="presOf" srcId="{68628799-B8D6-4C20-BE99-ADF6197A6129}" destId="{04A4AB52-AED4-43A2-B2A4-85CC82E42043}" srcOrd="3" destOrd="0" presId="urn:microsoft.com/office/officeart/2005/8/layout/gear1"/>
    <dgm:cxn modelId="{5A7A6E0B-1C7C-4FFC-A76B-1AD77DC9081B}" srcId="{4401DE04-F170-4B9C-91C7-326543F5A6B6}" destId="{0FA93451-E1D0-4EE2-B567-2B3A7F8C7C48}" srcOrd="0" destOrd="0" parTransId="{1368849B-ACCF-48C1-BC2A-D076B1A067A5}" sibTransId="{6B6D8FDD-0882-4116-9A4D-1C857441BBC2}"/>
    <dgm:cxn modelId="{3E49352B-B6CE-480A-9B39-FC2AE611B16C}" type="presOf" srcId="{669A433C-B176-4F59-9A29-0DF69DC45B10}" destId="{F2A44AFB-B6CF-4283-B9BB-CD21D464C7C4}" srcOrd="0" destOrd="0" presId="urn:microsoft.com/office/officeart/2005/8/layout/gear1"/>
    <dgm:cxn modelId="{946FF948-55E0-47BD-9AEF-33321863B3B0}" type="presOf" srcId="{68628799-B8D6-4C20-BE99-ADF6197A6129}" destId="{56D44C64-33B6-4623-8684-634A378ABF8E}" srcOrd="0" destOrd="0" presId="urn:microsoft.com/office/officeart/2005/8/layout/gear1"/>
    <dgm:cxn modelId="{6245C5FC-1518-4FE2-9A2F-5C14D5EF2B07}" srcId="{4401DE04-F170-4B9C-91C7-326543F5A6B6}" destId="{669A433C-B176-4F59-9A29-0DF69DC45B10}" srcOrd="1" destOrd="0" parTransId="{AFFC3327-3CC0-48D5-AFED-9A1E43381A22}" sibTransId="{E917853C-A2BF-4D57-9304-7A4711679C87}"/>
    <dgm:cxn modelId="{53986C0C-34B9-49CF-BC1F-3938C4EB689D}" type="presOf" srcId="{68628799-B8D6-4C20-BE99-ADF6197A6129}" destId="{2B6B938F-6309-4761-8336-C6D639E19E24}" srcOrd="2" destOrd="0" presId="urn:microsoft.com/office/officeart/2005/8/layout/gear1"/>
    <dgm:cxn modelId="{F47CCF9E-C9AB-45F0-97C1-908C2B92F18D}" type="presParOf" srcId="{83F918DE-2378-4ADC-AC1C-3BEE83D4E19F}" destId="{5C1000EC-1DD2-4E66-B33E-577CF7D7AA78}" srcOrd="0" destOrd="0" presId="urn:microsoft.com/office/officeart/2005/8/layout/gear1"/>
    <dgm:cxn modelId="{D5B8C4E9-BB86-424A-981E-B5B0C0463DAD}" type="presParOf" srcId="{83F918DE-2378-4ADC-AC1C-3BEE83D4E19F}" destId="{6C6BF556-0A0E-4434-835A-BA9113182F24}" srcOrd="1" destOrd="0" presId="urn:microsoft.com/office/officeart/2005/8/layout/gear1"/>
    <dgm:cxn modelId="{877EBDFB-BF55-4117-8E2B-7AB61860F87D}" type="presParOf" srcId="{83F918DE-2378-4ADC-AC1C-3BEE83D4E19F}" destId="{403A4DF8-F0AE-44F3-939F-74666E01E648}" srcOrd="2" destOrd="0" presId="urn:microsoft.com/office/officeart/2005/8/layout/gear1"/>
    <dgm:cxn modelId="{CCB576E9-5F9F-4902-96DB-FDEA06D5FC1E}" type="presParOf" srcId="{83F918DE-2378-4ADC-AC1C-3BEE83D4E19F}" destId="{F2A44AFB-B6CF-4283-B9BB-CD21D464C7C4}" srcOrd="3" destOrd="0" presId="urn:microsoft.com/office/officeart/2005/8/layout/gear1"/>
    <dgm:cxn modelId="{22210C59-3291-4537-A4DC-9770FF1A837B}" type="presParOf" srcId="{83F918DE-2378-4ADC-AC1C-3BEE83D4E19F}" destId="{A5AE58F3-476A-4DA2-B045-006254D34C78}" srcOrd="4" destOrd="0" presId="urn:microsoft.com/office/officeart/2005/8/layout/gear1"/>
    <dgm:cxn modelId="{0D5D29AB-0F1B-4636-A3FB-B9A2000509AE}" type="presParOf" srcId="{83F918DE-2378-4ADC-AC1C-3BEE83D4E19F}" destId="{D55184B0-FEAB-4A23-A3CA-4DCBD2487F37}" srcOrd="5" destOrd="0" presId="urn:microsoft.com/office/officeart/2005/8/layout/gear1"/>
    <dgm:cxn modelId="{529DE6C9-9A66-4F8C-8962-C1095DDE1BEB}" type="presParOf" srcId="{83F918DE-2378-4ADC-AC1C-3BEE83D4E19F}" destId="{56D44C64-33B6-4623-8684-634A378ABF8E}" srcOrd="6" destOrd="0" presId="urn:microsoft.com/office/officeart/2005/8/layout/gear1"/>
    <dgm:cxn modelId="{13D9FAC0-D1D7-4456-A86B-318D0C1A3992}" type="presParOf" srcId="{83F918DE-2378-4ADC-AC1C-3BEE83D4E19F}" destId="{06CC79CC-BDD4-482B-B7D6-2C553CC5820F}" srcOrd="7" destOrd="0" presId="urn:microsoft.com/office/officeart/2005/8/layout/gear1"/>
    <dgm:cxn modelId="{5881C5A8-B5BD-4D7A-8D3F-61A69F55A77B}" type="presParOf" srcId="{83F918DE-2378-4ADC-AC1C-3BEE83D4E19F}" destId="{2B6B938F-6309-4761-8336-C6D639E19E24}" srcOrd="8" destOrd="0" presId="urn:microsoft.com/office/officeart/2005/8/layout/gear1"/>
    <dgm:cxn modelId="{59F2FF10-E8A3-4D8D-9E86-8120FB599C41}" type="presParOf" srcId="{83F918DE-2378-4ADC-AC1C-3BEE83D4E19F}" destId="{04A4AB52-AED4-43A2-B2A4-85CC82E42043}" srcOrd="9" destOrd="0" presId="urn:microsoft.com/office/officeart/2005/8/layout/gear1"/>
    <dgm:cxn modelId="{AB8B6090-B6CF-4881-948D-9AFA8611F13D}" type="presParOf" srcId="{83F918DE-2378-4ADC-AC1C-3BEE83D4E19F}" destId="{A2181B2F-3480-4641-A869-A453A00E4D8F}" srcOrd="10" destOrd="0" presId="urn:microsoft.com/office/officeart/2005/8/layout/gear1"/>
    <dgm:cxn modelId="{96392BF4-AABC-4C3A-B961-FC58F3D14048}" type="presParOf" srcId="{83F918DE-2378-4ADC-AC1C-3BEE83D4E19F}" destId="{8CE9CE32-C39F-48A6-A583-7AEDF45C8F7C}" srcOrd="11" destOrd="0" presId="urn:microsoft.com/office/officeart/2005/8/layout/gear1"/>
    <dgm:cxn modelId="{04E9BFCB-105F-40DE-A509-68BBFFB61BAF}" type="presParOf" srcId="{83F918DE-2378-4ADC-AC1C-3BEE83D4E19F}" destId="{ADD0E052-4ECC-4078-BA76-D60859226F7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6AB78E-E6AD-4268-9F07-7A65D894D9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32B119D-083B-4EC4-BA2B-10E39075982D}">
      <dgm:prSet phldrT="[Text]"/>
      <dgm:spPr/>
      <dgm:t>
        <a:bodyPr/>
        <a:lstStyle/>
        <a:p>
          <a:r>
            <a:rPr lang="de-DE" dirty="0" smtClean="0"/>
            <a:t>Interne Iteration</a:t>
          </a:r>
          <a:endParaRPr lang="de-DE" dirty="0"/>
        </a:p>
      </dgm:t>
    </dgm:pt>
    <dgm:pt modelId="{24741C6C-F6BF-4AE8-AE4E-6A425B05163E}" type="parTrans" cxnId="{147D6FB0-4A86-46F8-B849-6947A80DF592}">
      <dgm:prSet/>
      <dgm:spPr/>
      <dgm:t>
        <a:bodyPr/>
        <a:lstStyle/>
        <a:p>
          <a:endParaRPr lang="de-DE"/>
        </a:p>
      </dgm:t>
    </dgm:pt>
    <dgm:pt modelId="{19A3CD35-0EF0-4A95-9ECC-5812CAE39B22}" type="sibTrans" cxnId="{147D6FB0-4A86-46F8-B849-6947A80DF592}">
      <dgm:prSet/>
      <dgm:spPr/>
      <dgm:t>
        <a:bodyPr/>
        <a:lstStyle/>
        <a:p>
          <a:endParaRPr lang="de-DE"/>
        </a:p>
      </dgm:t>
    </dgm:pt>
    <dgm:pt modelId="{F5532DAA-A1AF-4299-99AB-5BF8C79E626F}">
      <dgm:prSet phldrT="[Text]"/>
      <dgm:spPr/>
      <dgm:t>
        <a:bodyPr/>
        <a:lstStyle/>
        <a:p>
          <a:r>
            <a:rPr lang="de-DE" dirty="0" smtClean="0"/>
            <a:t>Erweiterung von Collections – Iteration im Framework realisiert</a:t>
          </a:r>
          <a:endParaRPr lang="de-DE" dirty="0"/>
        </a:p>
      </dgm:t>
    </dgm:pt>
    <dgm:pt modelId="{50520811-242B-4CC5-AC4E-9CA4BFCE09DC}" type="parTrans" cxnId="{A70239ED-E168-4135-885D-9D0793163EF6}">
      <dgm:prSet/>
      <dgm:spPr/>
      <dgm:t>
        <a:bodyPr/>
        <a:lstStyle/>
        <a:p>
          <a:endParaRPr lang="de-DE"/>
        </a:p>
      </dgm:t>
    </dgm:pt>
    <dgm:pt modelId="{5371A412-DBBF-4079-8BDF-54A9BEF92B00}" type="sibTrans" cxnId="{A70239ED-E168-4135-885D-9D0793163EF6}">
      <dgm:prSet/>
      <dgm:spPr/>
      <dgm:t>
        <a:bodyPr/>
        <a:lstStyle/>
        <a:p>
          <a:endParaRPr lang="de-DE"/>
        </a:p>
      </dgm:t>
    </dgm:pt>
    <dgm:pt modelId="{BB35801D-3512-4722-8708-4290D054DC3D}">
      <dgm:prSet phldrT="[Text]"/>
      <dgm:spPr/>
      <dgm:t>
        <a:bodyPr/>
        <a:lstStyle/>
        <a:p>
          <a:r>
            <a:rPr lang="de-DE" dirty="0" smtClean="0"/>
            <a:t>Festlegung der intern </a:t>
          </a:r>
          <a:r>
            <a:rPr lang="de-DE" dirty="0" err="1" smtClean="0"/>
            <a:t>auszuf</a:t>
          </a:r>
          <a:r>
            <a:rPr lang="de-DE" dirty="0" smtClean="0"/>
            <a:t>. Funktion durch </a:t>
          </a:r>
          <a:r>
            <a:rPr lang="de-DE" dirty="0" err="1" smtClean="0"/>
            <a:t>Callbacks</a:t>
          </a:r>
          <a:endParaRPr lang="de-DE" dirty="0"/>
        </a:p>
      </dgm:t>
    </dgm:pt>
    <dgm:pt modelId="{0EEB0DD6-C605-4797-A515-92E8C374370E}" type="parTrans" cxnId="{3FA0F3B8-8EDB-42E8-9748-07B5A304D57A}">
      <dgm:prSet/>
      <dgm:spPr/>
      <dgm:t>
        <a:bodyPr/>
        <a:lstStyle/>
        <a:p>
          <a:endParaRPr lang="de-DE"/>
        </a:p>
      </dgm:t>
    </dgm:pt>
    <dgm:pt modelId="{AED4B180-EBDC-429D-81A0-D0F8D7DC4487}" type="sibTrans" cxnId="{3FA0F3B8-8EDB-42E8-9748-07B5A304D57A}">
      <dgm:prSet/>
      <dgm:spPr/>
      <dgm:t>
        <a:bodyPr/>
        <a:lstStyle/>
        <a:p>
          <a:endParaRPr lang="de-DE"/>
        </a:p>
      </dgm:t>
    </dgm:pt>
    <dgm:pt modelId="{B7FA8B2C-8F24-4F0A-A66B-C6E63A1C7392}">
      <dgm:prSet phldrT="[Text]"/>
      <dgm:spPr/>
      <dgm:t>
        <a:bodyPr/>
        <a:lstStyle/>
        <a:p>
          <a:r>
            <a:rPr lang="de-DE" dirty="0" smtClean="0"/>
            <a:t>Externe Iteration</a:t>
          </a:r>
          <a:endParaRPr lang="de-DE" dirty="0"/>
        </a:p>
      </dgm:t>
    </dgm:pt>
    <dgm:pt modelId="{582C2D1E-3962-4B5B-B197-2F267963450A}" type="parTrans" cxnId="{31FC6CBC-8DF8-4D8D-B8A3-2D0EAC519F65}">
      <dgm:prSet/>
      <dgm:spPr/>
      <dgm:t>
        <a:bodyPr/>
        <a:lstStyle/>
        <a:p>
          <a:endParaRPr lang="de-DE"/>
        </a:p>
      </dgm:t>
    </dgm:pt>
    <dgm:pt modelId="{AFF39BED-E8C9-4CA3-BF55-D94E07DD4159}" type="sibTrans" cxnId="{31FC6CBC-8DF8-4D8D-B8A3-2D0EAC519F65}">
      <dgm:prSet/>
      <dgm:spPr/>
      <dgm:t>
        <a:bodyPr/>
        <a:lstStyle/>
        <a:p>
          <a:endParaRPr lang="de-DE"/>
        </a:p>
      </dgm:t>
    </dgm:pt>
    <dgm:pt modelId="{FD3089F7-08B7-4537-BBD9-36A660A8FCF7}">
      <dgm:prSet phldrT="[Text]"/>
      <dgm:spPr/>
      <dgm:t>
        <a:bodyPr/>
        <a:lstStyle/>
        <a:p>
          <a:r>
            <a:rPr lang="de-DE" dirty="0" smtClean="0"/>
            <a:t>Indizierte Zugriffe auf Collection</a:t>
          </a:r>
          <a:endParaRPr lang="de-DE" dirty="0"/>
        </a:p>
      </dgm:t>
    </dgm:pt>
    <dgm:pt modelId="{F1B90946-425E-4646-8D99-4046377269C3}" type="parTrans" cxnId="{C82B94F6-0F88-48B2-84B6-867CEA52833F}">
      <dgm:prSet/>
      <dgm:spPr/>
      <dgm:t>
        <a:bodyPr/>
        <a:lstStyle/>
        <a:p>
          <a:endParaRPr lang="de-DE"/>
        </a:p>
      </dgm:t>
    </dgm:pt>
    <dgm:pt modelId="{445765C0-EAF1-4787-A822-177F6709A892}" type="sibTrans" cxnId="{C82B94F6-0F88-48B2-84B6-867CEA52833F}">
      <dgm:prSet/>
      <dgm:spPr/>
      <dgm:t>
        <a:bodyPr/>
        <a:lstStyle/>
        <a:p>
          <a:endParaRPr lang="de-DE"/>
        </a:p>
      </dgm:t>
    </dgm:pt>
    <dgm:pt modelId="{279B5495-D5BA-42F3-8437-C5FFE20F8A0E}">
      <dgm:prSet phldrT="[Text]"/>
      <dgm:spPr/>
      <dgm:t>
        <a:bodyPr/>
        <a:lstStyle/>
        <a:p>
          <a:r>
            <a:rPr lang="de-DE" dirty="0" err="1" smtClean="0"/>
            <a:t>For</a:t>
          </a:r>
          <a:r>
            <a:rPr lang="de-DE" dirty="0" smtClean="0"/>
            <a:t>-Schleife, </a:t>
          </a:r>
          <a:r>
            <a:rPr lang="de-DE" dirty="0" err="1" smtClean="0"/>
            <a:t>Iterator</a:t>
          </a:r>
          <a:endParaRPr lang="de-DE" dirty="0"/>
        </a:p>
      </dgm:t>
    </dgm:pt>
    <dgm:pt modelId="{306B5396-441F-496A-922A-C5187CAE33CB}" type="parTrans" cxnId="{71FBC949-484F-45E9-A3F0-43CC0F8FEE33}">
      <dgm:prSet/>
      <dgm:spPr/>
      <dgm:t>
        <a:bodyPr/>
        <a:lstStyle/>
        <a:p>
          <a:endParaRPr lang="de-DE"/>
        </a:p>
      </dgm:t>
    </dgm:pt>
    <dgm:pt modelId="{746539FD-2FCB-443D-AB64-345FEAF3B524}" type="sibTrans" cxnId="{71FBC949-484F-45E9-A3F0-43CC0F8FEE33}">
      <dgm:prSet/>
      <dgm:spPr/>
      <dgm:t>
        <a:bodyPr/>
        <a:lstStyle/>
        <a:p>
          <a:endParaRPr lang="de-DE"/>
        </a:p>
      </dgm:t>
    </dgm:pt>
    <dgm:pt modelId="{2448F313-1793-481D-87F0-357895CF119E}" type="pres">
      <dgm:prSet presAssocID="{726AB78E-E6AD-4268-9F07-7A65D894D9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77963C5-E062-4A77-A1BA-E82B92EC905E}" type="pres">
      <dgm:prSet presAssocID="{F32B119D-083B-4EC4-BA2B-10E39075982D}" presName="root" presStyleCnt="0"/>
      <dgm:spPr/>
    </dgm:pt>
    <dgm:pt modelId="{8069229A-8456-469D-A658-7473140889B4}" type="pres">
      <dgm:prSet presAssocID="{F32B119D-083B-4EC4-BA2B-10E39075982D}" presName="rootComposite" presStyleCnt="0"/>
      <dgm:spPr/>
    </dgm:pt>
    <dgm:pt modelId="{BCF89DED-1E27-4C59-9F0B-DDB7D0920912}" type="pres">
      <dgm:prSet presAssocID="{F32B119D-083B-4EC4-BA2B-10E39075982D}" presName="rootText" presStyleLbl="node1" presStyleIdx="0" presStyleCnt="2"/>
      <dgm:spPr/>
      <dgm:t>
        <a:bodyPr/>
        <a:lstStyle/>
        <a:p>
          <a:endParaRPr lang="de-DE"/>
        </a:p>
      </dgm:t>
    </dgm:pt>
    <dgm:pt modelId="{026829E9-9A73-480F-A6B7-F8B63898EF25}" type="pres">
      <dgm:prSet presAssocID="{F32B119D-083B-4EC4-BA2B-10E39075982D}" presName="rootConnector" presStyleLbl="node1" presStyleIdx="0" presStyleCnt="2"/>
      <dgm:spPr/>
      <dgm:t>
        <a:bodyPr/>
        <a:lstStyle/>
        <a:p>
          <a:endParaRPr lang="de-DE"/>
        </a:p>
      </dgm:t>
    </dgm:pt>
    <dgm:pt modelId="{2AD25FF9-514B-406B-9FD2-EDBE07EAFCDC}" type="pres">
      <dgm:prSet presAssocID="{F32B119D-083B-4EC4-BA2B-10E39075982D}" presName="childShape" presStyleCnt="0"/>
      <dgm:spPr/>
    </dgm:pt>
    <dgm:pt modelId="{7E837F99-7643-42B8-A415-5D651016A6FE}" type="pres">
      <dgm:prSet presAssocID="{50520811-242B-4CC5-AC4E-9CA4BFCE09DC}" presName="Name13" presStyleLbl="parChTrans1D2" presStyleIdx="0" presStyleCnt="4"/>
      <dgm:spPr/>
      <dgm:t>
        <a:bodyPr/>
        <a:lstStyle/>
        <a:p>
          <a:endParaRPr lang="de-DE"/>
        </a:p>
      </dgm:t>
    </dgm:pt>
    <dgm:pt modelId="{936504CF-5D2C-4344-9521-1454B8E5EB82}" type="pres">
      <dgm:prSet presAssocID="{F5532DAA-A1AF-4299-99AB-5BF8C79E626F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D93A26-526D-49B1-8311-26A475616430}" type="pres">
      <dgm:prSet presAssocID="{0EEB0DD6-C605-4797-A515-92E8C374370E}" presName="Name13" presStyleLbl="parChTrans1D2" presStyleIdx="1" presStyleCnt="4"/>
      <dgm:spPr/>
      <dgm:t>
        <a:bodyPr/>
        <a:lstStyle/>
        <a:p>
          <a:endParaRPr lang="de-DE"/>
        </a:p>
      </dgm:t>
    </dgm:pt>
    <dgm:pt modelId="{CB260B6F-C605-4F48-A6A1-A0A8299778B3}" type="pres">
      <dgm:prSet presAssocID="{BB35801D-3512-4722-8708-4290D054DC3D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3FD03-939A-4F7C-AAF7-0597275ED487}" type="pres">
      <dgm:prSet presAssocID="{B7FA8B2C-8F24-4F0A-A66B-C6E63A1C7392}" presName="root" presStyleCnt="0"/>
      <dgm:spPr/>
    </dgm:pt>
    <dgm:pt modelId="{D4EEE4BA-F1BC-4527-AB46-1AFCCD267752}" type="pres">
      <dgm:prSet presAssocID="{B7FA8B2C-8F24-4F0A-A66B-C6E63A1C7392}" presName="rootComposite" presStyleCnt="0"/>
      <dgm:spPr/>
    </dgm:pt>
    <dgm:pt modelId="{811C378A-F8CA-4638-A94C-CDB7BF4373A9}" type="pres">
      <dgm:prSet presAssocID="{B7FA8B2C-8F24-4F0A-A66B-C6E63A1C7392}" presName="rootText" presStyleLbl="node1" presStyleIdx="1" presStyleCnt="2"/>
      <dgm:spPr/>
      <dgm:t>
        <a:bodyPr/>
        <a:lstStyle/>
        <a:p>
          <a:endParaRPr lang="de-DE"/>
        </a:p>
      </dgm:t>
    </dgm:pt>
    <dgm:pt modelId="{884BED0B-E394-4BE0-9551-618DC812106C}" type="pres">
      <dgm:prSet presAssocID="{B7FA8B2C-8F24-4F0A-A66B-C6E63A1C7392}" presName="rootConnector" presStyleLbl="node1" presStyleIdx="1" presStyleCnt="2"/>
      <dgm:spPr/>
      <dgm:t>
        <a:bodyPr/>
        <a:lstStyle/>
        <a:p>
          <a:endParaRPr lang="de-DE"/>
        </a:p>
      </dgm:t>
    </dgm:pt>
    <dgm:pt modelId="{7B41D054-BA97-4BE8-80E3-BE9045EC254E}" type="pres">
      <dgm:prSet presAssocID="{B7FA8B2C-8F24-4F0A-A66B-C6E63A1C7392}" presName="childShape" presStyleCnt="0"/>
      <dgm:spPr/>
    </dgm:pt>
    <dgm:pt modelId="{CE1599B9-310C-4C55-B3D0-9F52CA581722}" type="pres">
      <dgm:prSet presAssocID="{F1B90946-425E-4646-8D99-4046377269C3}" presName="Name13" presStyleLbl="parChTrans1D2" presStyleIdx="2" presStyleCnt="4"/>
      <dgm:spPr/>
      <dgm:t>
        <a:bodyPr/>
        <a:lstStyle/>
        <a:p>
          <a:endParaRPr lang="de-DE"/>
        </a:p>
      </dgm:t>
    </dgm:pt>
    <dgm:pt modelId="{D64DC61D-7B72-47CA-B8C8-B160E133DA53}" type="pres">
      <dgm:prSet presAssocID="{FD3089F7-08B7-4537-BBD9-36A660A8FCF7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05484A-CA52-46DA-A8EC-0137971A9BB7}" type="pres">
      <dgm:prSet presAssocID="{306B5396-441F-496A-922A-C5187CAE33CB}" presName="Name13" presStyleLbl="parChTrans1D2" presStyleIdx="3" presStyleCnt="4"/>
      <dgm:spPr/>
      <dgm:t>
        <a:bodyPr/>
        <a:lstStyle/>
        <a:p>
          <a:endParaRPr lang="de-DE"/>
        </a:p>
      </dgm:t>
    </dgm:pt>
    <dgm:pt modelId="{2168AE6E-6363-4FE5-ADD1-B00436BAE5EB}" type="pres">
      <dgm:prSet presAssocID="{279B5495-D5BA-42F3-8437-C5FFE20F8A0E}" presName="childText" presStyleLbl="bgAcc1" presStyleIdx="3" presStyleCnt="4" custLinFactNeighborX="1512" custLinFactNeighborY="-255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EEE9AF1-9938-4791-AA62-0DB8E067DCF4}" type="presOf" srcId="{F32B119D-083B-4EC4-BA2B-10E39075982D}" destId="{BCF89DED-1E27-4C59-9F0B-DDB7D0920912}" srcOrd="0" destOrd="0" presId="urn:microsoft.com/office/officeart/2005/8/layout/hierarchy3"/>
    <dgm:cxn modelId="{3FA0F3B8-8EDB-42E8-9748-07B5A304D57A}" srcId="{F32B119D-083B-4EC4-BA2B-10E39075982D}" destId="{BB35801D-3512-4722-8708-4290D054DC3D}" srcOrd="1" destOrd="0" parTransId="{0EEB0DD6-C605-4797-A515-92E8C374370E}" sibTransId="{AED4B180-EBDC-429D-81A0-D0F8D7DC4487}"/>
    <dgm:cxn modelId="{EE0690F0-46C8-492D-B06D-C72EDF8DE809}" type="presOf" srcId="{306B5396-441F-496A-922A-C5187CAE33CB}" destId="{4A05484A-CA52-46DA-A8EC-0137971A9BB7}" srcOrd="0" destOrd="0" presId="urn:microsoft.com/office/officeart/2005/8/layout/hierarchy3"/>
    <dgm:cxn modelId="{1A3326AF-EF1D-4C1A-BA5A-043BB11C1FF3}" type="presOf" srcId="{B7FA8B2C-8F24-4F0A-A66B-C6E63A1C7392}" destId="{811C378A-F8CA-4638-A94C-CDB7BF4373A9}" srcOrd="0" destOrd="0" presId="urn:microsoft.com/office/officeart/2005/8/layout/hierarchy3"/>
    <dgm:cxn modelId="{52C9B203-95E0-4D1C-8080-D135C0C938A4}" type="presOf" srcId="{F1B90946-425E-4646-8D99-4046377269C3}" destId="{CE1599B9-310C-4C55-B3D0-9F52CA581722}" srcOrd="0" destOrd="0" presId="urn:microsoft.com/office/officeart/2005/8/layout/hierarchy3"/>
    <dgm:cxn modelId="{DAFFB08C-1EC9-4E89-B401-605C8A7C3241}" type="presOf" srcId="{FD3089F7-08B7-4537-BBD9-36A660A8FCF7}" destId="{D64DC61D-7B72-47CA-B8C8-B160E133DA53}" srcOrd="0" destOrd="0" presId="urn:microsoft.com/office/officeart/2005/8/layout/hierarchy3"/>
    <dgm:cxn modelId="{BEA0139B-E0B0-47D4-957C-19C946DC40C7}" type="presOf" srcId="{BB35801D-3512-4722-8708-4290D054DC3D}" destId="{CB260B6F-C605-4F48-A6A1-A0A8299778B3}" srcOrd="0" destOrd="0" presId="urn:microsoft.com/office/officeart/2005/8/layout/hierarchy3"/>
    <dgm:cxn modelId="{4AF15110-DA15-4977-8D60-AD0E4AE1075B}" type="presOf" srcId="{50520811-242B-4CC5-AC4E-9CA4BFCE09DC}" destId="{7E837F99-7643-42B8-A415-5D651016A6FE}" srcOrd="0" destOrd="0" presId="urn:microsoft.com/office/officeart/2005/8/layout/hierarchy3"/>
    <dgm:cxn modelId="{C36461A7-F6A8-4ED3-A5E9-BD341CA1D874}" type="presOf" srcId="{F32B119D-083B-4EC4-BA2B-10E39075982D}" destId="{026829E9-9A73-480F-A6B7-F8B63898EF25}" srcOrd="1" destOrd="0" presId="urn:microsoft.com/office/officeart/2005/8/layout/hierarchy3"/>
    <dgm:cxn modelId="{0FA31AE8-F5A5-45DE-B7D1-343B5FF4FA9D}" type="presOf" srcId="{726AB78E-E6AD-4268-9F07-7A65D894D9B0}" destId="{2448F313-1793-481D-87F0-357895CF119E}" srcOrd="0" destOrd="0" presId="urn:microsoft.com/office/officeart/2005/8/layout/hierarchy3"/>
    <dgm:cxn modelId="{0AE17885-FA44-4ED8-A616-4FD0E3170BA8}" type="presOf" srcId="{B7FA8B2C-8F24-4F0A-A66B-C6E63A1C7392}" destId="{884BED0B-E394-4BE0-9551-618DC812106C}" srcOrd="1" destOrd="0" presId="urn:microsoft.com/office/officeart/2005/8/layout/hierarchy3"/>
    <dgm:cxn modelId="{C82B94F6-0F88-48B2-84B6-867CEA52833F}" srcId="{B7FA8B2C-8F24-4F0A-A66B-C6E63A1C7392}" destId="{FD3089F7-08B7-4537-BBD9-36A660A8FCF7}" srcOrd="0" destOrd="0" parTransId="{F1B90946-425E-4646-8D99-4046377269C3}" sibTransId="{445765C0-EAF1-4787-A822-177F6709A892}"/>
    <dgm:cxn modelId="{71FBC949-484F-45E9-A3F0-43CC0F8FEE33}" srcId="{B7FA8B2C-8F24-4F0A-A66B-C6E63A1C7392}" destId="{279B5495-D5BA-42F3-8437-C5FFE20F8A0E}" srcOrd="1" destOrd="0" parTransId="{306B5396-441F-496A-922A-C5187CAE33CB}" sibTransId="{746539FD-2FCB-443D-AB64-345FEAF3B524}"/>
    <dgm:cxn modelId="{31FC6CBC-8DF8-4D8D-B8A3-2D0EAC519F65}" srcId="{726AB78E-E6AD-4268-9F07-7A65D894D9B0}" destId="{B7FA8B2C-8F24-4F0A-A66B-C6E63A1C7392}" srcOrd="1" destOrd="0" parTransId="{582C2D1E-3962-4B5B-B197-2F267963450A}" sibTransId="{AFF39BED-E8C9-4CA3-BF55-D94E07DD4159}"/>
    <dgm:cxn modelId="{1DD3138F-679F-42F1-B8A3-EAF0EA8A9CDE}" type="presOf" srcId="{F5532DAA-A1AF-4299-99AB-5BF8C79E626F}" destId="{936504CF-5D2C-4344-9521-1454B8E5EB82}" srcOrd="0" destOrd="0" presId="urn:microsoft.com/office/officeart/2005/8/layout/hierarchy3"/>
    <dgm:cxn modelId="{A0463643-2F8C-4C43-AD17-AFCEDC26B3B2}" type="presOf" srcId="{279B5495-D5BA-42F3-8437-C5FFE20F8A0E}" destId="{2168AE6E-6363-4FE5-ADD1-B00436BAE5EB}" srcOrd="0" destOrd="0" presId="urn:microsoft.com/office/officeart/2005/8/layout/hierarchy3"/>
    <dgm:cxn modelId="{D358BC47-AF50-41C7-882D-0904922610E7}" type="presOf" srcId="{0EEB0DD6-C605-4797-A515-92E8C374370E}" destId="{C0D93A26-526D-49B1-8311-26A475616430}" srcOrd="0" destOrd="0" presId="urn:microsoft.com/office/officeart/2005/8/layout/hierarchy3"/>
    <dgm:cxn modelId="{147D6FB0-4A86-46F8-B849-6947A80DF592}" srcId="{726AB78E-E6AD-4268-9F07-7A65D894D9B0}" destId="{F32B119D-083B-4EC4-BA2B-10E39075982D}" srcOrd="0" destOrd="0" parTransId="{24741C6C-F6BF-4AE8-AE4E-6A425B05163E}" sibTransId="{19A3CD35-0EF0-4A95-9ECC-5812CAE39B22}"/>
    <dgm:cxn modelId="{A70239ED-E168-4135-885D-9D0793163EF6}" srcId="{F32B119D-083B-4EC4-BA2B-10E39075982D}" destId="{F5532DAA-A1AF-4299-99AB-5BF8C79E626F}" srcOrd="0" destOrd="0" parTransId="{50520811-242B-4CC5-AC4E-9CA4BFCE09DC}" sibTransId="{5371A412-DBBF-4079-8BDF-54A9BEF92B00}"/>
    <dgm:cxn modelId="{0FDABFE5-4E04-4441-A0E6-F8B7565D02F7}" type="presParOf" srcId="{2448F313-1793-481D-87F0-357895CF119E}" destId="{577963C5-E062-4A77-A1BA-E82B92EC905E}" srcOrd="0" destOrd="0" presId="urn:microsoft.com/office/officeart/2005/8/layout/hierarchy3"/>
    <dgm:cxn modelId="{D78B7C27-6BD8-4F53-9B22-EF3F5A37382F}" type="presParOf" srcId="{577963C5-E062-4A77-A1BA-E82B92EC905E}" destId="{8069229A-8456-469D-A658-7473140889B4}" srcOrd="0" destOrd="0" presId="urn:microsoft.com/office/officeart/2005/8/layout/hierarchy3"/>
    <dgm:cxn modelId="{65695F33-3BEB-4A92-87D6-71F6227C493D}" type="presParOf" srcId="{8069229A-8456-469D-A658-7473140889B4}" destId="{BCF89DED-1E27-4C59-9F0B-DDB7D0920912}" srcOrd="0" destOrd="0" presId="urn:microsoft.com/office/officeart/2005/8/layout/hierarchy3"/>
    <dgm:cxn modelId="{1A60D3C6-482D-4DFE-BDDA-6CB2B2249F5D}" type="presParOf" srcId="{8069229A-8456-469D-A658-7473140889B4}" destId="{026829E9-9A73-480F-A6B7-F8B63898EF25}" srcOrd="1" destOrd="0" presId="urn:microsoft.com/office/officeart/2005/8/layout/hierarchy3"/>
    <dgm:cxn modelId="{1760777D-742B-4A0B-B250-5363EEBA6838}" type="presParOf" srcId="{577963C5-E062-4A77-A1BA-E82B92EC905E}" destId="{2AD25FF9-514B-406B-9FD2-EDBE07EAFCDC}" srcOrd="1" destOrd="0" presId="urn:microsoft.com/office/officeart/2005/8/layout/hierarchy3"/>
    <dgm:cxn modelId="{71DE65DA-14E1-4065-9D76-0850AB522BC3}" type="presParOf" srcId="{2AD25FF9-514B-406B-9FD2-EDBE07EAFCDC}" destId="{7E837F99-7643-42B8-A415-5D651016A6FE}" srcOrd="0" destOrd="0" presId="urn:microsoft.com/office/officeart/2005/8/layout/hierarchy3"/>
    <dgm:cxn modelId="{366B3800-E323-46EC-8600-590D93690486}" type="presParOf" srcId="{2AD25FF9-514B-406B-9FD2-EDBE07EAFCDC}" destId="{936504CF-5D2C-4344-9521-1454B8E5EB82}" srcOrd="1" destOrd="0" presId="urn:microsoft.com/office/officeart/2005/8/layout/hierarchy3"/>
    <dgm:cxn modelId="{B8CCA983-946E-4DA9-AD10-511B44F7C79F}" type="presParOf" srcId="{2AD25FF9-514B-406B-9FD2-EDBE07EAFCDC}" destId="{C0D93A26-526D-49B1-8311-26A475616430}" srcOrd="2" destOrd="0" presId="urn:microsoft.com/office/officeart/2005/8/layout/hierarchy3"/>
    <dgm:cxn modelId="{B854B579-3C69-49D7-AD08-8F0C45592FD1}" type="presParOf" srcId="{2AD25FF9-514B-406B-9FD2-EDBE07EAFCDC}" destId="{CB260B6F-C605-4F48-A6A1-A0A8299778B3}" srcOrd="3" destOrd="0" presId="urn:microsoft.com/office/officeart/2005/8/layout/hierarchy3"/>
    <dgm:cxn modelId="{D78969C3-8DD1-499B-86C8-FB0A24154956}" type="presParOf" srcId="{2448F313-1793-481D-87F0-357895CF119E}" destId="{48E3FD03-939A-4F7C-AAF7-0597275ED487}" srcOrd="1" destOrd="0" presId="urn:microsoft.com/office/officeart/2005/8/layout/hierarchy3"/>
    <dgm:cxn modelId="{F4E5D2AF-6405-493D-A320-D682FB1E4B80}" type="presParOf" srcId="{48E3FD03-939A-4F7C-AAF7-0597275ED487}" destId="{D4EEE4BA-F1BC-4527-AB46-1AFCCD267752}" srcOrd="0" destOrd="0" presId="urn:microsoft.com/office/officeart/2005/8/layout/hierarchy3"/>
    <dgm:cxn modelId="{A0D923E7-C792-4D21-A4F4-AFAC6A3689F2}" type="presParOf" srcId="{D4EEE4BA-F1BC-4527-AB46-1AFCCD267752}" destId="{811C378A-F8CA-4638-A94C-CDB7BF4373A9}" srcOrd="0" destOrd="0" presId="urn:microsoft.com/office/officeart/2005/8/layout/hierarchy3"/>
    <dgm:cxn modelId="{2D1A28FD-DF71-4E6D-A577-290A050BFA26}" type="presParOf" srcId="{D4EEE4BA-F1BC-4527-AB46-1AFCCD267752}" destId="{884BED0B-E394-4BE0-9551-618DC812106C}" srcOrd="1" destOrd="0" presId="urn:microsoft.com/office/officeart/2005/8/layout/hierarchy3"/>
    <dgm:cxn modelId="{B87E6D35-39BB-4DE6-88DE-465C3ECA754E}" type="presParOf" srcId="{48E3FD03-939A-4F7C-AAF7-0597275ED487}" destId="{7B41D054-BA97-4BE8-80E3-BE9045EC254E}" srcOrd="1" destOrd="0" presId="urn:microsoft.com/office/officeart/2005/8/layout/hierarchy3"/>
    <dgm:cxn modelId="{A3C0D96F-1424-4931-B794-3EC77D912948}" type="presParOf" srcId="{7B41D054-BA97-4BE8-80E3-BE9045EC254E}" destId="{CE1599B9-310C-4C55-B3D0-9F52CA581722}" srcOrd="0" destOrd="0" presId="urn:microsoft.com/office/officeart/2005/8/layout/hierarchy3"/>
    <dgm:cxn modelId="{FC096C95-7BE7-435C-B4D1-17A7199A5FFD}" type="presParOf" srcId="{7B41D054-BA97-4BE8-80E3-BE9045EC254E}" destId="{D64DC61D-7B72-47CA-B8C8-B160E133DA53}" srcOrd="1" destOrd="0" presId="urn:microsoft.com/office/officeart/2005/8/layout/hierarchy3"/>
    <dgm:cxn modelId="{ED04138D-A0F9-4CEF-BB6C-763481756E32}" type="presParOf" srcId="{7B41D054-BA97-4BE8-80E3-BE9045EC254E}" destId="{4A05484A-CA52-46DA-A8EC-0137971A9BB7}" srcOrd="2" destOrd="0" presId="urn:microsoft.com/office/officeart/2005/8/layout/hierarchy3"/>
    <dgm:cxn modelId="{86ADD55E-9A35-4A35-8388-A7AAE255AE47}" type="presParOf" srcId="{7B41D054-BA97-4BE8-80E3-BE9045EC254E}" destId="{2168AE6E-6363-4FE5-ADD1-B00436BAE5E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000EC-1DD2-4E66-B33E-577CF7D7AA78}">
      <dsp:nvSpPr>
        <dsp:cNvPr id="0" name=""/>
        <dsp:cNvSpPr/>
      </dsp:nvSpPr>
      <dsp:spPr>
        <a:xfrm>
          <a:off x="3661606" y="2365462"/>
          <a:ext cx="2891121" cy="289112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Bulk-</a:t>
          </a:r>
          <a:r>
            <a:rPr lang="de-DE" sz="1400" kern="1200" dirty="0" err="1" smtClean="0"/>
            <a:t>Operations</a:t>
          </a:r>
          <a:endParaRPr lang="de-DE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Streams</a:t>
          </a:r>
          <a:endParaRPr lang="de-DE" sz="2000" kern="1200" dirty="0"/>
        </a:p>
      </dsp:txBody>
      <dsp:txXfrm>
        <a:off x="4242850" y="3042693"/>
        <a:ext cx="1728633" cy="1486096"/>
      </dsp:txXfrm>
    </dsp:sp>
    <dsp:sp modelId="{F2A44AFB-B6CF-4283-B9BB-CD21D464C7C4}">
      <dsp:nvSpPr>
        <dsp:cNvPr id="0" name=""/>
        <dsp:cNvSpPr/>
      </dsp:nvSpPr>
      <dsp:spPr>
        <a:xfrm>
          <a:off x="1979499" y="1682106"/>
          <a:ext cx="2102633" cy="210263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Functional</a:t>
          </a:r>
          <a:r>
            <a:rPr lang="de-DE" sz="1200" kern="1200" dirty="0" smtClean="0"/>
            <a:t> Interfaces, Default Methoden, Methodenreferenzen</a:t>
          </a:r>
          <a:endParaRPr lang="de-DE" sz="1200" kern="1200" dirty="0"/>
        </a:p>
      </dsp:txBody>
      <dsp:txXfrm>
        <a:off x="2508843" y="2214649"/>
        <a:ext cx="1043945" cy="1037547"/>
      </dsp:txXfrm>
    </dsp:sp>
    <dsp:sp modelId="{56D44C64-33B6-4623-8684-634A378ABF8E}">
      <dsp:nvSpPr>
        <dsp:cNvPr id="0" name=""/>
        <dsp:cNvSpPr/>
      </dsp:nvSpPr>
      <dsp:spPr>
        <a:xfrm rot="20700000">
          <a:off x="3157189" y="231504"/>
          <a:ext cx="2060151" cy="206015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Lambdas</a:t>
          </a:r>
          <a:endParaRPr lang="de-DE" sz="1800" kern="1200" dirty="0"/>
        </a:p>
      </dsp:txBody>
      <dsp:txXfrm rot="-20700000">
        <a:off x="3609040" y="683355"/>
        <a:ext cx="1156448" cy="1156448"/>
      </dsp:txXfrm>
    </dsp:sp>
    <dsp:sp modelId="{A2181B2F-3480-4641-A869-A453A00E4D8F}">
      <dsp:nvSpPr>
        <dsp:cNvPr id="0" name=""/>
        <dsp:cNvSpPr/>
      </dsp:nvSpPr>
      <dsp:spPr>
        <a:xfrm>
          <a:off x="3451136" y="1922432"/>
          <a:ext cx="3700635" cy="3700635"/>
        </a:xfrm>
        <a:prstGeom prst="circularArrow">
          <a:avLst>
            <a:gd name="adj1" fmla="val 4688"/>
            <a:gd name="adj2" fmla="val 299029"/>
            <a:gd name="adj3" fmla="val 2536795"/>
            <a:gd name="adj4" fmla="val 1581753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9CE32-C39F-48A6-A583-7AEDF45C8F7C}">
      <dsp:nvSpPr>
        <dsp:cNvPr id="0" name=""/>
        <dsp:cNvSpPr/>
      </dsp:nvSpPr>
      <dsp:spPr>
        <a:xfrm>
          <a:off x="1607127" y="1212314"/>
          <a:ext cx="2688742" cy="268874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0E052-4ECC-4078-BA76-D60859226F77}">
      <dsp:nvSpPr>
        <dsp:cNvPr id="0" name=""/>
        <dsp:cNvSpPr/>
      </dsp:nvSpPr>
      <dsp:spPr>
        <a:xfrm>
          <a:off x="2680654" y="-224305"/>
          <a:ext cx="2899006" cy="289900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89DED-1E27-4C59-9F0B-DDB7D0920912}">
      <dsp:nvSpPr>
        <dsp:cNvPr id="0" name=""/>
        <dsp:cNvSpPr/>
      </dsp:nvSpPr>
      <dsp:spPr>
        <a:xfrm>
          <a:off x="688239" y="608"/>
          <a:ext cx="1745525" cy="87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Interne Iteration</a:t>
          </a:r>
          <a:endParaRPr lang="de-DE" sz="2700" kern="1200" dirty="0"/>
        </a:p>
      </dsp:txBody>
      <dsp:txXfrm>
        <a:off x="713801" y="26170"/>
        <a:ext cx="1694401" cy="821638"/>
      </dsp:txXfrm>
    </dsp:sp>
    <dsp:sp modelId="{7E837F99-7643-42B8-A415-5D651016A6FE}">
      <dsp:nvSpPr>
        <dsp:cNvPr id="0" name=""/>
        <dsp:cNvSpPr/>
      </dsp:nvSpPr>
      <dsp:spPr>
        <a:xfrm>
          <a:off x="862792" y="873371"/>
          <a:ext cx="174552" cy="654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572"/>
              </a:lnTo>
              <a:lnTo>
                <a:pt x="174552" y="654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504CF-5D2C-4344-9521-1454B8E5EB82}">
      <dsp:nvSpPr>
        <dsp:cNvPr id="0" name=""/>
        <dsp:cNvSpPr/>
      </dsp:nvSpPr>
      <dsp:spPr>
        <a:xfrm>
          <a:off x="1037344" y="1091562"/>
          <a:ext cx="1396420" cy="872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Erweiterung von Collections – Iteration im Framework realisiert</a:t>
          </a:r>
          <a:endParaRPr lang="de-DE" sz="1100" kern="1200" dirty="0"/>
        </a:p>
      </dsp:txBody>
      <dsp:txXfrm>
        <a:off x="1062906" y="1117124"/>
        <a:ext cx="1345296" cy="821638"/>
      </dsp:txXfrm>
    </dsp:sp>
    <dsp:sp modelId="{C0D93A26-526D-49B1-8311-26A475616430}">
      <dsp:nvSpPr>
        <dsp:cNvPr id="0" name=""/>
        <dsp:cNvSpPr/>
      </dsp:nvSpPr>
      <dsp:spPr>
        <a:xfrm>
          <a:off x="862792" y="873371"/>
          <a:ext cx="174552" cy="17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525"/>
              </a:lnTo>
              <a:lnTo>
                <a:pt x="174552" y="1745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60B6F-C605-4F48-A6A1-A0A8299778B3}">
      <dsp:nvSpPr>
        <dsp:cNvPr id="0" name=""/>
        <dsp:cNvSpPr/>
      </dsp:nvSpPr>
      <dsp:spPr>
        <a:xfrm>
          <a:off x="1037344" y="2182516"/>
          <a:ext cx="1396420" cy="872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Festlegung der intern </a:t>
          </a:r>
          <a:r>
            <a:rPr lang="de-DE" sz="1100" kern="1200" dirty="0" err="1" smtClean="0"/>
            <a:t>auszuf</a:t>
          </a:r>
          <a:r>
            <a:rPr lang="de-DE" sz="1100" kern="1200" dirty="0" smtClean="0"/>
            <a:t>. Funktion durch </a:t>
          </a:r>
          <a:r>
            <a:rPr lang="de-DE" sz="1100" kern="1200" dirty="0" err="1" smtClean="0"/>
            <a:t>Callbacks</a:t>
          </a:r>
          <a:endParaRPr lang="de-DE" sz="1100" kern="1200" dirty="0"/>
        </a:p>
      </dsp:txBody>
      <dsp:txXfrm>
        <a:off x="1062906" y="2208078"/>
        <a:ext cx="1345296" cy="821638"/>
      </dsp:txXfrm>
    </dsp:sp>
    <dsp:sp modelId="{811C378A-F8CA-4638-A94C-CDB7BF4373A9}">
      <dsp:nvSpPr>
        <dsp:cNvPr id="0" name=""/>
        <dsp:cNvSpPr/>
      </dsp:nvSpPr>
      <dsp:spPr>
        <a:xfrm>
          <a:off x="2870146" y="608"/>
          <a:ext cx="1745525" cy="87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Externe Iteration</a:t>
          </a:r>
          <a:endParaRPr lang="de-DE" sz="2700" kern="1200" dirty="0"/>
        </a:p>
      </dsp:txBody>
      <dsp:txXfrm>
        <a:off x="2895708" y="26170"/>
        <a:ext cx="1694401" cy="821638"/>
      </dsp:txXfrm>
    </dsp:sp>
    <dsp:sp modelId="{CE1599B9-310C-4C55-B3D0-9F52CA581722}">
      <dsp:nvSpPr>
        <dsp:cNvPr id="0" name=""/>
        <dsp:cNvSpPr/>
      </dsp:nvSpPr>
      <dsp:spPr>
        <a:xfrm>
          <a:off x="3044699" y="873371"/>
          <a:ext cx="174552" cy="654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572"/>
              </a:lnTo>
              <a:lnTo>
                <a:pt x="174552" y="654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DC61D-7B72-47CA-B8C8-B160E133DA53}">
      <dsp:nvSpPr>
        <dsp:cNvPr id="0" name=""/>
        <dsp:cNvSpPr/>
      </dsp:nvSpPr>
      <dsp:spPr>
        <a:xfrm>
          <a:off x="3219251" y="1091562"/>
          <a:ext cx="1396420" cy="872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Indizierte Zugriffe auf Collection</a:t>
          </a:r>
          <a:endParaRPr lang="de-DE" sz="1100" kern="1200" dirty="0"/>
        </a:p>
      </dsp:txBody>
      <dsp:txXfrm>
        <a:off x="3244813" y="1117124"/>
        <a:ext cx="1345296" cy="821638"/>
      </dsp:txXfrm>
    </dsp:sp>
    <dsp:sp modelId="{4A05484A-CA52-46DA-A8EC-0137971A9BB7}">
      <dsp:nvSpPr>
        <dsp:cNvPr id="0" name=""/>
        <dsp:cNvSpPr/>
      </dsp:nvSpPr>
      <dsp:spPr>
        <a:xfrm>
          <a:off x="3044699" y="873371"/>
          <a:ext cx="195666" cy="1723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252"/>
              </a:lnTo>
              <a:lnTo>
                <a:pt x="195666" y="17232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8AE6E-6363-4FE5-ADD1-B00436BAE5EB}">
      <dsp:nvSpPr>
        <dsp:cNvPr id="0" name=""/>
        <dsp:cNvSpPr/>
      </dsp:nvSpPr>
      <dsp:spPr>
        <a:xfrm>
          <a:off x="3240365" y="2160243"/>
          <a:ext cx="1396420" cy="872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For</a:t>
          </a:r>
          <a:r>
            <a:rPr lang="de-DE" sz="1100" kern="1200" dirty="0" smtClean="0"/>
            <a:t>-Schleife, </a:t>
          </a:r>
          <a:r>
            <a:rPr lang="de-DE" sz="1100" kern="1200" dirty="0" err="1" smtClean="0"/>
            <a:t>Iterator</a:t>
          </a:r>
          <a:endParaRPr lang="de-DE" sz="1100" kern="1200" dirty="0"/>
        </a:p>
      </dsp:txBody>
      <dsp:txXfrm>
        <a:off x="3265927" y="2185805"/>
        <a:ext cx="1345296" cy="821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BC7C32-B2C6-4784-8E38-AF79FF3C34F1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BBC7C32-B2C6-4784-8E38-AF79FF3C34F1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BC7C32-B2C6-4784-8E38-AF79FF3C34F1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Java 8 Neuerungen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Lambdas &amp; Streams Teil 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69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Zustandsbehaftete Intermediate 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Sortierung und Entfernung doppelter Einträge</a:t>
            </a:r>
          </a:p>
          <a:p>
            <a:pPr lvl="1"/>
            <a:r>
              <a:rPr lang="de-DE" dirty="0" err="1" smtClean="0"/>
              <a:t>sorted</a:t>
            </a:r>
            <a:r>
              <a:rPr lang="de-DE" dirty="0" smtClean="0"/>
              <a:t>(), </a:t>
            </a:r>
            <a:r>
              <a:rPr lang="de-DE" dirty="0" err="1" smtClean="0"/>
              <a:t>distinct</a:t>
            </a:r>
            <a:r>
              <a:rPr lang="de-DE" dirty="0" smtClean="0"/>
              <a:t>()</a:t>
            </a:r>
          </a:p>
          <a:p>
            <a:pPr lvl="1"/>
            <a:endParaRPr lang="de-DE" dirty="0"/>
          </a:p>
          <a:p>
            <a:r>
              <a:rPr lang="de-DE" dirty="0" smtClean="0"/>
              <a:t>Ausgaben beschränken</a:t>
            </a:r>
          </a:p>
          <a:p>
            <a:pPr lvl="1"/>
            <a:r>
              <a:rPr lang="de-DE" dirty="0" err="1" smtClean="0"/>
              <a:t>limit</a:t>
            </a:r>
            <a:r>
              <a:rPr lang="de-DE" dirty="0" smtClean="0"/>
              <a:t>(</a:t>
            </a:r>
            <a:r>
              <a:rPr lang="de-DE" dirty="0" err="1" smtClean="0"/>
              <a:t>long</a:t>
            </a:r>
            <a:r>
              <a:rPr lang="de-DE" dirty="0" smtClean="0"/>
              <a:t>), </a:t>
            </a:r>
            <a:r>
              <a:rPr lang="de-DE" dirty="0" err="1" smtClean="0"/>
              <a:t>skip</a:t>
            </a:r>
            <a:r>
              <a:rPr lang="de-DE" dirty="0" smtClean="0"/>
              <a:t>(</a:t>
            </a:r>
            <a:r>
              <a:rPr lang="de-DE" dirty="0" err="1" smtClean="0"/>
              <a:t>long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Nützlich zum Realisieren von </a:t>
            </a:r>
            <a:r>
              <a:rPr lang="de-DE" dirty="0" err="1" smtClean="0"/>
              <a:t>Paging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7198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Terminal </a:t>
            </a:r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Zusammenfassung der Verarbeitungsschritte (Intermediate)</a:t>
            </a:r>
          </a:p>
          <a:p>
            <a:r>
              <a:rPr lang="de-DE" dirty="0" smtClean="0"/>
              <a:t>Auslösung der tatsächlichen  Verarbeitung</a:t>
            </a:r>
          </a:p>
          <a:p>
            <a:r>
              <a:rPr lang="de-DE" dirty="0" smtClean="0"/>
              <a:t>Übertragung von Streams in Arrays und Collections</a:t>
            </a:r>
          </a:p>
          <a:p>
            <a:pPr lvl="1"/>
            <a:r>
              <a:rPr lang="de-DE" dirty="0" err="1" smtClean="0"/>
              <a:t>toArray</a:t>
            </a:r>
            <a:r>
              <a:rPr lang="de-DE" dirty="0" smtClean="0"/>
              <a:t>(), </a:t>
            </a:r>
            <a:r>
              <a:rPr lang="de-DE" dirty="0" err="1" smtClean="0"/>
              <a:t>collect</a:t>
            </a:r>
            <a:r>
              <a:rPr lang="de-DE" dirty="0" smtClean="0"/>
              <a:t>()</a:t>
            </a:r>
          </a:p>
          <a:p>
            <a:r>
              <a:rPr lang="de-DE" dirty="0" smtClean="0"/>
              <a:t>Berechnungen auf Daten</a:t>
            </a:r>
          </a:p>
          <a:p>
            <a:pPr lvl="1"/>
            <a:r>
              <a:rPr lang="de-DE" dirty="0" err="1" smtClean="0"/>
              <a:t>count</a:t>
            </a:r>
            <a:r>
              <a:rPr lang="de-DE" dirty="0" smtClean="0"/>
              <a:t>(), </a:t>
            </a:r>
            <a:r>
              <a:rPr lang="de-DE" dirty="0" err="1" smtClean="0"/>
              <a:t>sum</a:t>
            </a:r>
            <a:r>
              <a:rPr lang="de-DE" dirty="0" smtClean="0"/>
              <a:t>(), </a:t>
            </a:r>
            <a:r>
              <a:rPr lang="de-DE" dirty="0" err="1" smtClean="0"/>
              <a:t>average</a:t>
            </a:r>
            <a:r>
              <a:rPr lang="de-DE" dirty="0" smtClean="0"/>
              <a:t>(), min(), </a:t>
            </a:r>
            <a:r>
              <a:rPr lang="de-DE" dirty="0" err="1" smtClean="0"/>
              <a:t>max</a:t>
            </a:r>
            <a:r>
              <a:rPr lang="de-DE" dirty="0" smtClean="0"/>
              <a:t>()</a:t>
            </a:r>
          </a:p>
          <a:p>
            <a:r>
              <a:rPr lang="de-DE" dirty="0" smtClean="0"/>
              <a:t>Prüfungen auf Daten</a:t>
            </a:r>
          </a:p>
          <a:p>
            <a:pPr lvl="1"/>
            <a:r>
              <a:rPr lang="de-DE" dirty="0" err="1" smtClean="0"/>
              <a:t>allMatch</a:t>
            </a:r>
            <a:r>
              <a:rPr lang="de-DE" dirty="0" smtClean="0"/>
              <a:t>(</a:t>
            </a:r>
            <a:r>
              <a:rPr lang="de-DE" dirty="0" err="1" smtClean="0"/>
              <a:t>Predicate</a:t>
            </a:r>
            <a:r>
              <a:rPr lang="de-DE" dirty="0" smtClean="0"/>
              <a:t>&lt;? super T&gt;), </a:t>
            </a:r>
            <a:r>
              <a:rPr lang="de-DE" dirty="0" err="1" smtClean="0"/>
              <a:t>anyMatch</a:t>
            </a:r>
            <a:r>
              <a:rPr lang="de-DE" dirty="0" smtClean="0"/>
              <a:t>(</a:t>
            </a:r>
            <a:r>
              <a:rPr lang="de-DE" dirty="0" err="1" smtClean="0"/>
              <a:t>Predicate</a:t>
            </a:r>
            <a:r>
              <a:rPr lang="de-DE" dirty="0"/>
              <a:t>&lt;? super T</a:t>
            </a:r>
            <a:r>
              <a:rPr lang="de-DE" dirty="0" smtClean="0"/>
              <a:t>&gt;),</a:t>
            </a:r>
            <a:r>
              <a:rPr lang="de-DE" dirty="0"/>
              <a:t> </a:t>
            </a:r>
            <a:r>
              <a:rPr lang="de-DE" dirty="0" err="1" smtClean="0"/>
              <a:t>noneMatch</a:t>
            </a:r>
            <a:r>
              <a:rPr lang="de-DE" dirty="0" smtClean="0"/>
              <a:t>(</a:t>
            </a:r>
            <a:r>
              <a:rPr lang="de-DE" dirty="0" err="1" smtClean="0"/>
              <a:t>Predicate</a:t>
            </a:r>
            <a:r>
              <a:rPr lang="de-DE" dirty="0"/>
              <a:t>&lt;? super T&gt;)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7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Terminal </a:t>
            </a:r>
            <a:r>
              <a:rPr lang="de-DE" dirty="0" err="1" smtClean="0"/>
              <a:t>Operations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Suchen von Daten</a:t>
            </a:r>
          </a:p>
          <a:p>
            <a:pPr lvl="1"/>
            <a:r>
              <a:rPr lang="de-DE" dirty="0" err="1" smtClean="0"/>
              <a:t>findFirst</a:t>
            </a:r>
            <a:r>
              <a:rPr lang="de-DE" dirty="0" smtClean="0"/>
              <a:t>(), </a:t>
            </a:r>
            <a:r>
              <a:rPr lang="de-DE" dirty="0" err="1" smtClean="0"/>
              <a:t>findAny</a:t>
            </a:r>
            <a:r>
              <a:rPr lang="de-DE" dirty="0" smtClean="0"/>
              <a:t>()</a:t>
            </a:r>
          </a:p>
          <a:p>
            <a:r>
              <a:rPr lang="de-DE" dirty="0" smtClean="0"/>
              <a:t>Zusammenfassen von Daten</a:t>
            </a:r>
          </a:p>
          <a:p>
            <a:pPr lvl="1"/>
            <a:r>
              <a:rPr lang="de-DE" dirty="0" err="1" smtClean="0"/>
              <a:t>reduce</a:t>
            </a:r>
            <a:r>
              <a:rPr lang="de-DE" dirty="0" smtClean="0"/>
              <a:t>(</a:t>
            </a:r>
            <a:r>
              <a:rPr lang="de-DE" dirty="0" err="1" smtClean="0"/>
              <a:t>BinaryOperator</a:t>
            </a:r>
            <a:r>
              <a:rPr lang="de-DE" dirty="0" smtClean="0"/>
              <a:t>&lt;T&gt;)</a:t>
            </a:r>
          </a:p>
          <a:p>
            <a:pPr lvl="1"/>
            <a:r>
              <a:rPr lang="de-DE" dirty="0" smtClean="0"/>
              <a:t>Zum zusammenfassen von Elementen gleichen Typs</a:t>
            </a:r>
          </a:p>
          <a:p>
            <a:pPr lvl="1"/>
            <a:r>
              <a:rPr lang="de-DE" dirty="0" smtClean="0"/>
              <a:t>Beispiele: </a:t>
            </a:r>
            <a:r>
              <a:rPr lang="de-DE" dirty="0" err="1" smtClean="0"/>
              <a:t>Konkatenation</a:t>
            </a:r>
            <a:r>
              <a:rPr lang="de-DE" dirty="0" smtClean="0"/>
              <a:t> von Strings, Addition von </a:t>
            </a:r>
            <a:r>
              <a:rPr lang="de-DE" dirty="0" err="1" smtClean="0"/>
              <a:t>Integern</a:t>
            </a:r>
            <a:endParaRPr lang="de-DE" dirty="0" smtClean="0"/>
          </a:p>
          <a:p>
            <a:r>
              <a:rPr lang="de-DE" dirty="0" smtClean="0"/>
              <a:t>Gruppieren oder Partitionieren von Daten</a:t>
            </a:r>
          </a:p>
          <a:p>
            <a:pPr lvl="1"/>
            <a:r>
              <a:rPr lang="de-DE" dirty="0" err="1"/>
              <a:t>j</a:t>
            </a:r>
            <a:r>
              <a:rPr lang="de-DE" dirty="0" err="1" smtClean="0"/>
              <a:t>oining</a:t>
            </a:r>
            <a:r>
              <a:rPr lang="de-DE" dirty="0" smtClean="0"/>
              <a:t>(), </a:t>
            </a:r>
            <a:r>
              <a:rPr lang="de-DE" dirty="0" err="1" smtClean="0"/>
              <a:t>groupingBy</a:t>
            </a:r>
            <a:r>
              <a:rPr lang="de-DE" dirty="0" smtClean="0"/>
              <a:t>(), </a:t>
            </a:r>
            <a:r>
              <a:rPr lang="de-DE" dirty="0" err="1" smtClean="0"/>
              <a:t>counting</a:t>
            </a:r>
            <a:r>
              <a:rPr lang="de-DE" dirty="0" smtClean="0"/>
              <a:t>(), </a:t>
            </a:r>
            <a:r>
              <a:rPr lang="de-DE" dirty="0" err="1" smtClean="0"/>
              <a:t>partioningBy</a:t>
            </a:r>
            <a:r>
              <a:rPr lang="de-DE" dirty="0" smtClean="0"/>
              <a:t>()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Fortsetzung </a:t>
            </a:r>
            <a:r>
              <a:rPr lang="de-DE" smtClean="0"/>
              <a:t>der Aufgabe…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745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Filter-</a:t>
            </a:r>
            <a:r>
              <a:rPr lang="de-DE" dirty="0" err="1" smtClean="0"/>
              <a:t>Map</a:t>
            </a:r>
            <a:r>
              <a:rPr lang="de-DE" dirty="0" smtClean="0"/>
              <a:t>-</a:t>
            </a:r>
            <a:r>
              <a:rPr lang="de-DE" dirty="0" err="1" smtClean="0"/>
              <a:t>Reduce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Spezielle Untermenge des Stream-API</a:t>
            </a:r>
          </a:p>
          <a:p>
            <a:r>
              <a:rPr lang="de-DE" dirty="0" smtClean="0"/>
              <a:t>Aufgabe: Filtern einer Liste von Personen, dabei alle im Juli geborenen ermitteln und diese kommasepariert ausgeben</a:t>
            </a:r>
          </a:p>
          <a:p>
            <a:pPr lvl="1"/>
            <a:r>
              <a:rPr lang="de-DE" dirty="0" smtClean="0"/>
              <a:t>Filtere auf alle im Juli Geborene</a:t>
            </a:r>
          </a:p>
          <a:p>
            <a:pPr lvl="1"/>
            <a:r>
              <a:rPr lang="de-DE" dirty="0" smtClean="0"/>
              <a:t>Extrahiere ein Attribut, im Beispiel Namen</a:t>
            </a:r>
          </a:p>
          <a:p>
            <a:pPr lvl="1"/>
            <a:r>
              <a:rPr lang="de-DE" dirty="0" smtClean="0"/>
              <a:t>Bereite eine kommaseparierte Liste auf</a:t>
            </a:r>
          </a:p>
          <a:p>
            <a:r>
              <a:rPr lang="de-DE" dirty="0" smtClean="0"/>
              <a:t>Bis JDK7: Funktionalität muss programmiert werden</a:t>
            </a:r>
          </a:p>
          <a:p>
            <a:r>
              <a:rPr lang="de-DE" dirty="0" smtClean="0"/>
              <a:t>Ab JDK8: Filter-</a:t>
            </a:r>
            <a:r>
              <a:rPr lang="de-DE" dirty="0" err="1" smtClean="0"/>
              <a:t>Map</a:t>
            </a:r>
            <a:r>
              <a:rPr lang="de-DE" dirty="0" smtClean="0"/>
              <a:t>-</a:t>
            </a:r>
            <a:r>
              <a:rPr lang="de-DE" dirty="0" err="1" smtClean="0"/>
              <a:t>Reduce</a:t>
            </a:r>
            <a:r>
              <a:rPr lang="de-DE" smtClean="0"/>
              <a:t>-Framework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81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Michael </a:t>
            </a:r>
            <a:r>
              <a:rPr lang="de-DE" dirty="0" err="1" smtClean="0"/>
              <a:t>Inden</a:t>
            </a:r>
            <a:r>
              <a:rPr lang="de-DE" dirty="0" smtClean="0"/>
              <a:t>: Java 8 – Die Neuerungen, </a:t>
            </a:r>
            <a:r>
              <a:rPr lang="de-DE" dirty="0" err="1" smtClean="0"/>
              <a:t>dpunkt</a:t>
            </a:r>
            <a:r>
              <a:rPr lang="de-DE" dirty="0" smtClean="0"/>
              <a:t>, 2014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err="1" smtClean="0"/>
              <a:t>Sourcen</a:t>
            </a:r>
            <a:r>
              <a:rPr lang="de-DE" dirty="0"/>
              <a:t>: </a:t>
            </a:r>
            <a:r>
              <a:rPr lang="de-DE" b="1" dirty="0"/>
              <a:t>https://github.com/s1monw1/Java8.git</a:t>
            </a:r>
          </a:p>
        </p:txBody>
      </p:sp>
    </p:spTree>
    <p:extLst>
      <p:ext uri="{BB962C8B-B14F-4D97-AF65-F5344CB8AC3E}">
        <p14:creationId xmlns:p14="http://schemas.microsoft.com/office/powerpoint/2010/main" val="25980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9277822"/>
              </p:ext>
            </p:extLst>
          </p:nvPr>
        </p:nvGraphicFramePr>
        <p:xfrm>
          <a:off x="251520" y="1340768"/>
          <a:ext cx="784887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3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Bulk-</a:t>
            </a:r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>
                <a:cs typeface="Courier New" panose="02070309020205020404" pitchFamily="49" charset="0"/>
              </a:rPr>
              <a:t>Verarbeitung von Datenmengen in Collections</a:t>
            </a:r>
          </a:p>
          <a:p>
            <a:pPr lvl="1"/>
            <a:r>
              <a:rPr lang="de-DE" dirty="0" smtClean="0">
                <a:cs typeface="Courier New" panose="02070309020205020404" pitchFamily="49" charset="0"/>
              </a:rPr>
              <a:t>Erweiterung der Interfaces wie List&lt;E&gt;</a:t>
            </a:r>
          </a:p>
          <a:p>
            <a:pPr lvl="1"/>
            <a:r>
              <a:rPr lang="de-DE" dirty="0" smtClean="0">
                <a:cs typeface="Courier New" panose="02070309020205020404" pitchFamily="49" charset="0"/>
              </a:rPr>
              <a:t>Streams</a:t>
            </a:r>
          </a:p>
          <a:p>
            <a:r>
              <a:rPr lang="de-DE" dirty="0">
                <a:cs typeface="Courier New" panose="02070309020205020404" pitchFamily="49" charset="0"/>
              </a:rPr>
              <a:t>Vorteilhafter Einsatz durch </a:t>
            </a:r>
            <a:r>
              <a:rPr lang="de-DE" dirty="0" smtClean="0">
                <a:cs typeface="Courier New" panose="02070309020205020404" pitchFamily="49" charset="0"/>
              </a:rPr>
              <a:t>Lambdas</a:t>
            </a:r>
          </a:p>
          <a:p>
            <a:endParaRPr lang="de-DE" dirty="0">
              <a:cs typeface="Courier New" panose="02070309020205020404" pitchFamily="49" charset="0"/>
            </a:endParaRPr>
          </a:p>
          <a:p>
            <a:endParaRPr lang="de-DE" dirty="0" smtClean="0">
              <a:cs typeface="Courier New" panose="02070309020205020404" pitchFamily="49" charset="0"/>
            </a:endParaRPr>
          </a:p>
          <a:p>
            <a:endParaRPr lang="de-DE" dirty="0" smtClean="0">
              <a:cs typeface="Courier New" panose="02070309020205020404" pitchFamily="49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401197904"/>
              </p:ext>
            </p:extLst>
          </p:nvPr>
        </p:nvGraphicFramePr>
        <p:xfrm>
          <a:off x="827584" y="3573016"/>
          <a:ext cx="5303912" cy="305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54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Streams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Mit JDK 8 eingeführtes Konzept</a:t>
            </a:r>
          </a:p>
          <a:p>
            <a:r>
              <a:rPr lang="de-DE" dirty="0" smtClean="0"/>
              <a:t>Abstraktion für Folgen von Verarbeitungsschritten auf Daten</a:t>
            </a:r>
          </a:p>
          <a:p>
            <a:r>
              <a:rPr lang="de-DE" dirty="0" smtClean="0"/>
              <a:t>Abarbeitung als „Pipeline“</a:t>
            </a:r>
          </a:p>
          <a:p>
            <a:r>
              <a:rPr lang="de-DE" dirty="0" smtClean="0"/>
              <a:t>Drei Typen von Operationen:</a:t>
            </a:r>
          </a:p>
          <a:p>
            <a:pPr lvl="1"/>
            <a:r>
              <a:rPr lang="de-DE" dirty="0" smtClean="0"/>
              <a:t>Create (Erzeugung)</a:t>
            </a:r>
          </a:p>
          <a:p>
            <a:pPr lvl="1"/>
            <a:r>
              <a:rPr lang="de-DE" dirty="0" smtClean="0"/>
              <a:t>Intermediate (Berechnung)</a:t>
            </a:r>
          </a:p>
          <a:p>
            <a:pPr lvl="1"/>
            <a:r>
              <a:rPr lang="de-DE" dirty="0" smtClean="0"/>
              <a:t>Terminal (Ergebnisbereitstellung)</a:t>
            </a:r>
          </a:p>
          <a:p>
            <a:pPr lvl="1"/>
            <a:r>
              <a:rPr lang="de-DE" i="1" dirty="0" smtClean="0"/>
              <a:t>Quelle </a:t>
            </a:r>
            <a:r>
              <a:rPr lang="de-DE" i="1" dirty="0" smtClean="0">
                <a:sym typeface="Wingdings" panose="05000000000000000000" pitchFamily="2" charset="2"/>
              </a:rPr>
              <a:t> Stream  OP1, OP2, ...  Ergebnis</a:t>
            </a:r>
            <a:r>
              <a:rPr lang="de-DE" i="1" dirty="0" smtClean="0"/>
              <a:t> </a:t>
            </a:r>
          </a:p>
          <a:p>
            <a:pPr marL="365760" lvl="1" indent="0">
              <a:buNone/>
            </a:pPr>
            <a:endParaRPr lang="de-DE" i="1" dirty="0" smtClean="0"/>
          </a:p>
          <a:p>
            <a:endParaRPr lang="de-DE" dirty="0" smtClean="0"/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58493"/>
            <a:ext cx="7416823" cy="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4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Streams Erzeugen - Create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Collections und Arrays (Über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de-DE" dirty="0" smtClean="0"/>
              <a:t>-</a:t>
            </a:r>
            <a:r>
              <a:rPr lang="de-DE" dirty="0" err="1" smtClean="0"/>
              <a:t>Util</a:t>
            </a:r>
            <a:r>
              <a:rPr lang="de-DE" dirty="0" smtClean="0"/>
              <a:t>) bieten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-Methode an</a:t>
            </a:r>
          </a:p>
          <a:p>
            <a:r>
              <a:rPr lang="de-DE" dirty="0" smtClean="0"/>
              <a:t>Collections bieten zusätzlich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parallelStream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 smtClean="0">
                <a:cs typeface="Courier New" panose="02070309020205020404" pitchFamily="49" charset="0"/>
              </a:rPr>
              <a:t>Umschalten eines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de-DE" dirty="0" smtClean="0">
                <a:cs typeface="Courier New" panose="02070309020205020404" pitchFamily="49" charset="0"/>
              </a:rPr>
              <a:t> von sequentiell auf parallel ist möglich </a:t>
            </a:r>
          </a:p>
          <a:p>
            <a:r>
              <a:rPr lang="de-DE" dirty="0" smtClean="0">
                <a:cs typeface="Courier New" panose="02070309020205020404" pitchFamily="49" charset="0"/>
              </a:rPr>
              <a:t>Erzeugen von Streams für vordefinierte Wertebereiche: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Stream.of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(T…)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Stream.range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smtClean="0">
                <a:cs typeface="Courier New" panose="02070309020205020404" pitchFamily="49" charset="0"/>
              </a:rPr>
              <a:t>Streams für Verarbeitung primitiver Typen: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de-DE" dirty="0" smtClean="0"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LongStream</a:t>
            </a:r>
            <a:r>
              <a:rPr lang="de-DE" dirty="0" smtClean="0">
                <a:cs typeface="Courier New" panose="02070309020205020404" pitchFamily="49" charset="0"/>
              </a:rPr>
              <a:t>,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DoubleStream</a:t>
            </a:r>
            <a:endParaRPr lang="de-DE" dirty="0" smtClean="0"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8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Intermediate </a:t>
            </a:r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Verarbeitungsschritte wie Filtern, Transformieren, Sortieren von Werten</a:t>
            </a:r>
          </a:p>
          <a:p>
            <a:r>
              <a:rPr lang="de-DE" dirty="0" smtClean="0"/>
              <a:t>Besonderheit: Hier finden keine Berechnungen statt, lediglich Beschreibung der Abläufe</a:t>
            </a:r>
          </a:p>
          <a:p>
            <a:r>
              <a:rPr lang="de-DE" dirty="0" smtClean="0"/>
              <a:t>Zustandslose Varianten wie Filtern</a:t>
            </a:r>
          </a:p>
          <a:p>
            <a:r>
              <a:rPr lang="de-DE" dirty="0" smtClean="0"/>
              <a:t>Zustandsbehaftete Varianten wie Sortieren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207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Zustandslose Intermediate </a:t>
            </a:r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Filterung </a:t>
            </a:r>
          </a:p>
          <a:p>
            <a:pPr lvl="1"/>
            <a:r>
              <a:rPr lang="de-DE" dirty="0" err="1" smtClean="0"/>
              <a:t>filter</a:t>
            </a:r>
            <a:r>
              <a:rPr lang="de-DE" dirty="0" smtClean="0"/>
              <a:t>(</a:t>
            </a:r>
            <a:r>
              <a:rPr lang="de-DE" dirty="0" err="1" smtClean="0"/>
              <a:t>Predicate</a:t>
            </a:r>
            <a:r>
              <a:rPr lang="de-DE" dirty="0" smtClean="0"/>
              <a:t>&lt;T&gt;)</a:t>
            </a:r>
          </a:p>
          <a:p>
            <a:r>
              <a:rPr lang="de-DE" dirty="0" smtClean="0"/>
              <a:t>Mapping/Konvertierung/Extraktion von Daten</a:t>
            </a:r>
          </a:p>
          <a:p>
            <a:pPr lvl="1"/>
            <a:r>
              <a:rPr lang="de-DE" dirty="0" err="1" smtClean="0"/>
              <a:t>map</a:t>
            </a:r>
            <a:r>
              <a:rPr lang="de-DE" dirty="0" smtClean="0"/>
              <a:t>(</a:t>
            </a:r>
            <a:r>
              <a:rPr lang="de-DE" dirty="0" err="1" smtClean="0"/>
              <a:t>Function</a:t>
            </a:r>
            <a:r>
              <a:rPr lang="de-DE" dirty="0" smtClean="0"/>
              <a:t>&lt;T,R&gt;)</a:t>
            </a:r>
          </a:p>
          <a:p>
            <a:pPr lvl="1"/>
            <a:r>
              <a:rPr lang="de-DE" dirty="0" smtClean="0"/>
              <a:t>Überführung in anderes Format</a:t>
            </a:r>
          </a:p>
          <a:p>
            <a:pPr lvl="1"/>
            <a:r>
              <a:rPr lang="de-DE" dirty="0" smtClean="0"/>
              <a:t>Z.B. Extraktion des Alters von Person-Objekten (Mapping auf anderen Typ)</a:t>
            </a:r>
          </a:p>
          <a:p>
            <a:pPr lvl="1"/>
            <a:r>
              <a:rPr lang="de-DE" dirty="0" smtClean="0"/>
              <a:t>Spezialfall </a:t>
            </a:r>
            <a:r>
              <a:rPr lang="de-DE" dirty="0" err="1" smtClean="0"/>
              <a:t>flatMap</a:t>
            </a:r>
            <a:r>
              <a:rPr lang="de-DE" dirty="0" smtClean="0"/>
              <a:t>() für verschachtelte Streams</a:t>
            </a:r>
          </a:p>
          <a:p>
            <a:pPr lvl="1"/>
            <a:endParaRPr lang="de-DE" dirty="0"/>
          </a:p>
          <a:p>
            <a:r>
              <a:rPr lang="de-DE" dirty="0" smtClean="0"/>
              <a:t>Aufgabe: Analyse der Häufigkeit von Wörtern in einer Menge von Sätzen (eingelesen aus Datei); Wörter mit 3 oder weniger Buchstaben sind zu ignorieren; Wörter „</a:t>
            </a:r>
            <a:r>
              <a:rPr lang="de-DE" dirty="0" err="1" smtClean="0"/>
              <a:t>this</a:t>
            </a:r>
            <a:r>
              <a:rPr lang="de-DE" dirty="0" smtClean="0"/>
              <a:t>“, „</a:t>
            </a:r>
            <a:r>
              <a:rPr lang="de-DE" dirty="0" err="1" smtClean="0"/>
              <a:t>these</a:t>
            </a:r>
            <a:r>
              <a:rPr lang="de-DE" dirty="0" smtClean="0"/>
              <a:t>“, „</a:t>
            </a:r>
            <a:r>
              <a:rPr lang="de-DE" dirty="0" err="1" smtClean="0"/>
              <a:t>them</a:t>
            </a:r>
            <a:r>
              <a:rPr lang="de-DE" dirty="0" smtClean="0"/>
              <a:t>“ ebenfalls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491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Verarbeitungsreihenfolge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Nicht je Verarbeitungsschritt, sondern  elementweise</a:t>
            </a:r>
          </a:p>
          <a:p>
            <a:r>
              <a:rPr lang="de-DE" dirty="0" smtClean="0"/>
              <a:t>Elemente durchlaufen jeweils einzeln nacheinander die Verarbeitungsschritte des Streams</a:t>
            </a:r>
          </a:p>
          <a:p>
            <a:r>
              <a:rPr lang="de-DE" dirty="0" smtClean="0"/>
              <a:t>Grundlage für Parallelisierung</a:t>
            </a:r>
          </a:p>
        </p:txBody>
      </p:sp>
    </p:spTree>
    <p:extLst>
      <p:ext uri="{BB962C8B-B14F-4D97-AF65-F5344CB8AC3E}">
        <p14:creationId xmlns:p14="http://schemas.microsoft.com/office/powerpoint/2010/main" val="15935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Pipeline-Verarbeitung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4080"/>
            <a:ext cx="7467600" cy="4505864"/>
          </a:xfrm>
        </p:spPr>
      </p:pic>
    </p:spTree>
    <p:extLst>
      <p:ext uri="{BB962C8B-B14F-4D97-AF65-F5344CB8AC3E}">
        <p14:creationId xmlns:p14="http://schemas.microsoft.com/office/powerpoint/2010/main" val="41330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Nereus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482</Words>
  <Application>Microsoft Office PowerPoint</Application>
  <PresentationFormat>Bildschirmpräsentation 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Nereus</vt:lpstr>
      <vt:lpstr>Java 8 Neuerungen</vt:lpstr>
      <vt:lpstr>Neuerungen</vt:lpstr>
      <vt:lpstr>Bulk-operations</vt:lpstr>
      <vt:lpstr>Streams</vt:lpstr>
      <vt:lpstr>Streams Erzeugen - Create</vt:lpstr>
      <vt:lpstr>Intermediate Operations</vt:lpstr>
      <vt:lpstr>Zustandslose Intermediate Operations</vt:lpstr>
      <vt:lpstr>Verarbeitungsreihenfolge</vt:lpstr>
      <vt:lpstr>Pipeline-Verarbeitung</vt:lpstr>
      <vt:lpstr>Zustandsbehaftete Intermediate Operationen</vt:lpstr>
      <vt:lpstr>Terminal Operations</vt:lpstr>
      <vt:lpstr>Terminal Operations (2)</vt:lpstr>
      <vt:lpstr>Filter-Map-Reduce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Neuerungen</dc:title>
  <dc:creator>Simon</dc:creator>
  <cp:lastModifiedBy>Simon</cp:lastModifiedBy>
  <cp:revision>36</cp:revision>
  <dcterms:created xsi:type="dcterms:W3CDTF">2016-01-18T18:40:22Z</dcterms:created>
  <dcterms:modified xsi:type="dcterms:W3CDTF">2016-02-29T19:18:14Z</dcterms:modified>
</cp:coreProperties>
</file>