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A91621-9C70-4004-BFEA-DFD6F232913B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708E07-43E8-4598-9068-8E9ACAEEA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ln w="5000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Machine Language Generation</a:t>
            </a:r>
            <a:endParaRPr lang="en-US" dirty="0">
              <a:ln w="5000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Statistical NLP Project</a:t>
            </a:r>
          </a:p>
          <a:p>
            <a:r>
              <a:rPr lang="en-US" dirty="0" smtClean="0"/>
              <a:t>Jason Switzer</a:t>
            </a:r>
          </a:p>
          <a:p>
            <a:r>
              <a:rPr lang="en-US" dirty="0" smtClean="0"/>
              <a:t>Alan Davis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Garabedian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470648" cy="1143000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Haiku Generator</a:t>
            </a:r>
          </a:p>
          <a:p>
            <a:pPr lvl="1"/>
            <a:r>
              <a:rPr lang="en-US" dirty="0" smtClean="0"/>
              <a:t>Corpora </a:t>
            </a:r>
            <a:r>
              <a:rPr lang="en-US" dirty="0" smtClean="0"/>
              <a:t>do not </a:t>
            </a:r>
            <a:r>
              <a:rPr lang="en-US" dirty="0" smtClean="0"/>
              <a:t>follow strict syllable count rules</a:t>
            </a:r>
          </a:p>
          <a:p>
            <a:pPr lvl="1"/>
            <a:r>
              <a:rPr lang="en-US" dirty="0" smtClean="0"/>
              <a:t>Too similar to Homework 2 </a:t>
            </a:r>
            <a:r>
              <a:rPr lang="en-US" dirty="0" smtClean="0"/>
              <a:t>(generation, keywords)</a:t>
            </a:r>
            <a:endParaRPr lang="en-US" dirty="0" smtClean="0"/>
          </a:p>
          <a:p>
            <a:r>
              <a:rPr lang="en-US" dirty="0" smtClean="0"/>
              <a:t>Source Code Generator</a:t>
            </a:r>
          </a:p>
          <a:p>
            <a:pPr lvl="1"/>
            <a:r>
              <a:rPr lang="en-US" dirty="0" smtClean="0"/>
              <a:t>Difficult to evaluate </a:t>
            </a:r>
            <a:r>
              <a:rPr lang="en-US" dirty="0" smtClean="0"/>
              <a:t>program semantics</a:t>
            </a:r>
            <a:endParaRPr lang="en-US" dirty="0" smtClean="0"/>
          </a:p>
          <a:p>
            <a:r>
              <a:rPr lang="en-US" dirty="0" smtClean="0"/>
              <a:t>Web Page Generator</a:t>
            </a:r>
          </a:p>
          <a:p>
            <a:pPr lvl="1"/>
            <a:r>
              <a:rPr lang="en-US" dirty="0" smtClean="0"/>
              <a:t>Easy to evaluate: </a:t>
            </a:r>
            <a:r>
              <a:rPr lang="en-US" dirty="0" smtClean="0"/>
              <a:t>just load </a:t>
            </a:r>
            <a:r>
              <a:rPr lang="en-US" dirty="0" smtClean="0"/>
              <a:t>in any browser!</a:t>
            </a:r>
          </a:p>
          <a:p>
            <a:pPr lvl="1"/>
            <a:r>
              <a:rPr lang="en-US" dirty="0" smtClean="0"/>
              <a:t>Modeled with a Probabilistic Context-Free Grammar (CFG)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Context Free Grammar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NP VP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DET NN | NN</a:t>
            </a:r>
            <a:endParaRPr lang="en-US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VP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V </a:t>
            </a:r>
            <a:r>
              <a:rPr lang="en-US" dirty="0" smtClean="0"/>
              <a:t>NP | V ADV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DET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the | </a:t>
            </a:r>
            <a:r>
              <a:rPr lang="en-US" dirty="0" smtClean="0"/>
              <a:t>a | …</a:t>
            </a:r>
            <a:endParaRPr lang="en-US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NN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rabbit | </a:t>
            </a:r>
            <a:r>
              <a:rPr lang="en-US" dirty="0" smtClean="0"/>
              <a:t>man | …</a:t>
            </a:r>
            <a:endParaRPr lang="en-US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V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eats | </a:t>
            </a:r>
            <a:r>
              <a:rPr lang="en-US" dirty="0" smtClean="0"/>
              <a:t>runs | …</a:t>
            </a:r>
            <a:endParaRPr lang="en-US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ADV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quickly | </a:t>
            </a:r>
            <a:r>
              <a:rPr lang="en-US" dirty="0" smtClean="0"/>
              <a:t>slowly | …</a:t>
            </a: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Probabilistic </a:t>
            </a:r>
            <a:r>
              <a:rPr lang="en-US" dirty="0" smtClean="0">
                <a:solidFill>
                  <a:schemeClr val="accent1"/>
                </a:solidFill>
              </a:rPr>
              <a:t>CFG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dirty="0" smtClean="0"/>
              <a:t>HTML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&lt;html&gt;</a:t>
            </a:r>
            <a:r>
              <a:rPr lang="en-US" sz="3100" dirty="0" smtClean="0"/>
              <a:t> HEAD BODY </a:t>
            </a:r>
            <a:r>
              <a:rPr lang="en-US" sz="3100" dirty="0" smtClean="0">
                <a:solidFill>
                  <a:schemeClr val="accent2"/>
                </a:solidFill>
              </a:rPr>
              <a:t>&lt;/html&gt;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HEAD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&lt;head&gt;</a:t>
            </a:r>
            <a:r>
              <a:rPr lang="en-US" sz="3100" dirty="0" smtClean="0"/>
              <a:t> TITLE </a:t>
            </a:r>
            <a:r>
              <a:rPr lang="en-US" sz="3100" dirty="0" smtClean="0">
                <a:solidFill>
                  <a:schemeClr val="accent2"/>
                </a:solidFill>
              </a:rPr>
              <a:t>&lt;/</a:t>
            </a:r>
            <a:r>
              <a:rPr lang="en-US" sz="3100" dirty="0" smtClean="0">
                <a:solidFill>
                  <a:schemeClr val="accent2"/>
                </a:solidFill>
              </a:rPr>
              <a:t>head&gt;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BODY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&lt;body&gt;</a:t>
            </a:r>
            <a:r>
              <a:rPr lang="en-US" sz="3100" dirty="0" smtClean="0"/>
              <a:t> (BODYTEXT)* </a:t>
            </a:r>
            <a:r>
              <a:rPr lang="en-US" sz="3100" dirty="0" smtClean="0">
                <a:solidFill>
                  <a:schemeClr val="accent2"/>
                </a:solidFill>
              </a:rPr>
              <a:t>&lt;/body&gt;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BODYTEXT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/>
              <a:t>(IMG </a:t>
            </a:r>
            <a:r>
              <a:rPr lang="en-US" sz="3100" dirty="0" smtClean="0"/>
              <a:t>| A | P | B </a:t>
            </a:r>
            <a:r>
              <a:rPr lang="en-US" sz="3100" dirty="0" smtClean="0"/>
              <a:t>|</a:t>
            </a:r>
            <a:endParaRPr lang="en-US" sz="3100" dirty="0" smtClean="0"/>
          </a:p>
          <a:p>
            <a:pPr>
              <a:spcAft>
                <a:spcPts val="1138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                          H1 | H2 | H3 | </a:t>
            </a:r>
            <a:r>
              <a:rPr lang="en-US" sz="3100" dirty="0" smtClean="0"/>
              <a:t>... )*</a:t>
            </a:r>
            <a:endParaRPr lang="en-US" sz="3100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P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&lt;p&gt;</a:t>
            </a:r>
            <a:r>
              <a:rPr lang="en-US" sz="3100" dirty="0" smtClean="0"/>
              <a:t> (BODYTEXT)* </a:t>
            </a:r>
            <a:r>
              <a:rPr lang="en-US" sz="3100" dirty="0" smtClean="0">
                <a:solidFill>
                  <a:schemeClr val="accent2"/>
                </a:solidFill>
              </a:rPr>
              <a:t>&lt;/p&gt;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H1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&lt;h1&gt;</a:t>
            </a:r>
            <a:r>
              <a:rPr lang="en-US" sz="3100" dirty="0" smtClean="0"/>
              <a:t> (TEXT)* </a:t>
            </a:r>
            <a:r>
              <a:rPr lang="en-US" sz="3100" dirty="0" smtClean="0">
                <a:solidFill>
                  <a:schemeClr val="accent2"/>
                </a:solidFill>
              </a:rPr>
              <a:t>&lt;/h1&gt;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6350">
                  <a:noFill/>
                </a:ln>
                <a:solidFill>
                  <a:schemeClr val="accent1"/>
                </a:solidFill>
              </a:rPr>
              <a:t>Standard Grammars</a:t>
            </a:r>
            <a:endParaRPr lang="en-US" dirty="0">
              <a:ln w="6350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complete DTD (document type definition)</a:t>
            </a:r>
          </a:p>
          <a:p>
            <a:pPr lvl="1"/>
            <a:r>
              <a:rPr lang="en-US" dirty="0" smtClean="0"/>
              <a:t>Loose DTD</a:t>
            </a:r>
          </a:p>
          <a:p>
            <a:pPr lvl="1"/>
            <a:r>
              <a:rPr lang="en-US" dirty="0" smtClean="0"/>
              <a:t>Strict DTD</a:t>
            </a:r>
          </a:p>
          <a:p>
            <a:r>
              <a:rPr lang="en-US" dirty="0" smtClean="0"/>
              <a:t>Too many tags to reasonably build a predefined grammar</a:t>
            </a:r>
          </a:p>
          <a:p>
            <a:r>
              <a:rPr lang="en-US" dirty="0" smtClean="0"/>
              <a:t>Better approach: learn the grammar empirically!</a:t>
            </a:r>
          </a:p>
          <a:p>
            <a:r>
              <a:rPr lang="en-US" dirty="0" smtClean="0"/>
              <a:t>Processing HTML is still problematic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BeautifulSoup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 notorious for being difficult to parse the loose grammar</a:t>
            </a:r>
          </a:p>
          <a:p>
            <a:r>
              <a:rPr lang="en-US" dirty="0" smtClean="0"/>
              <a:t>Python library to access HTML as a DOM tree</a:t>
            </a:r>
          </a:p>
          <a:p>
            <a:r>
              <a:rPr lang="en-US" dirty="0" smtClean="0"/>
              <a:t>Allows to manipulate the document as a data structure an focus on the generation of HTML (rather than parsing)</a:t>
            </a:r>
          </a:p>
          <a:p>
            <a:r>
              <a:rPr lang="en-US" dirty="0" smtClean="0"/>
              <a:t>Makes reasonable corrections to poorly formatted or ambiguous tag structure</a:t>
            </a:r>
          </a:p>
          <a:p>
            <a:r>
              <a:rPr lang="en-US" dirty="0" smtClean="0"/>
              <a:t>Simple method for extracting unsupported tags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Unsupported Tags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tags have complex structure:</a:t>
            </a:r>
          </a:p>
          <a:p>
            <a:pPr lvl="1"/>
            <a:r>
              <a:rPr lang="en-US" dirty="0" smtClean="0"/>
              <a:t>script, style, meta,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Some tags require additional files:</a:t>
            </a:r>
          </a:p>
          <a:p>
            <a:pPr lvl="1"/>
            <a:r>
              <a:rPr lang="en-US" dirty="0" smtClean="0"/>
              <a:t>object</a:t>
            </a:r>
            <a:r>
              <a:rPr lang="en-US" dirty="0" smtClean="0"/>
              <a:t>, embed, applet</a:t>
            </a:r>
          </a:p>
          <a:p>
            <a:r>
              <a:rPr lang="en-US" dirty="0" smtClean="0"/>
              <a:t>Some are not even tags:</a:t>
            </a:r>
          </a:p>
          <a:p>
            <a:pPr lvl="1"/>
            <a:r>
              <a:rPr lang="en-US" dirty="0" smtClean="0"/>
              <a:t>plain text, </a:t>
            </a:r>
            <a:r>
              <a:rPr lang="en-US" dirty="0" err="1" smtClean="0"/>
              <a:t>unicode</a:t>
            </a:r>
            <a:endParaRPr lang="en-US" dirty="0" smtClean="0"/>
          </a:p>
          <a:p>
            <a:r>
              <a:rPr lang="en-US" dirty="0" smtClean="0"/>
              <a:t>Subtrees rooted at </a:t>
            </a:r>
            <a:r>
              <a:rPr lang="en-US" dirty="0" smtClean="0"/>
              <a:t>unsupported </a:t>
            </a:r>
            <a:r>
              <a:rPr lang="en-US" dirty="0" smtClean="0"/>
              <a:t>tags </a:t>
            </a:r>
            <a:r>
              <a:rPr lang="en-US" dirty="0" smtClean="0"/>
              <a:t>are removed prior to </a:t>
            </a:r>
            <a:r>
              <a:rPr lang="en-US" dirty="0" smtClean="0"/>
              <a:t>rule extraction</a:t>
            </a: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Our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Parser</a:t>
            </a:r>
            <a:endParaRPr lang="en-US" dirty="0" smtClean="0"/>
          </a:p>
          <a:p>
            <a:pPr lvl="1"/>
            <a:r>
              <a:rPr lang="en-US" dirty="0" smtClean="0"/>
              <a:t>Removes </a:t>
            </a:r>
            <a:r>
              <a:rPr lang="en-US" dirty="0" smtClean="0"/>
              <a:t>specifically unsupported </a:t>
            </a:r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Parses the </a:t>
            </a:r>
            <a:r>
              <a:rPr lang="en-US" dirty="0" smtClean="0"/>
              <a:t>corpus </a:t>
            </a:r>
            <a:r>
              <a:rPr lang="en-US" dirty="0" smtClean="0"/>
              <a:t>and </a:t>
            </a:r>
            <a:r>
              <a:rPr lang="en-US" dirty="0" smtClean="0"/>
              <a:t>extracts a transition rule map</a:t>
            </a:r>
            <a:endParaRPr lang="en-US" dirty="0" smtClean="0"/>
          </a:p>
          <a:p>
            <a:pPr lvl="1"/>
            <a:r>
              <a:rPr lang="en-US" dirty="0" smtClean="0"/>
              <a:t>Makes no </a:t>
            </a:r>
            <a:r>
              <a:rPr lang="en-US" dirty="0" smtClean="0"/>
              <a:t>strict </a:t>
            </a:r>
            <a:r>
              <a:rPr lang="en-US" dirty="0" smtClean="0"/>
              <a:t>grammar assumptions</a:t>
            </a:r>
          </a:p>
          <a:p>
            <a:r>
              <a:rPr lang="en-US" dirty="0" smtClean="0"/>
              <a:t>Generator</a:t>
            </a:r>
          </a:p>
          <a:p>
            <a:pPr lvl="1"/>
            <a:r>
              <a:rPr lang="en-US" dirty="0" smtClean="0"/>
              <a:t>Recursively traverses </a:t>
            </a:r>
            <a:r>
              <a:rPr lang="en-US" dirty="0" smtClean="0"/>
              <a:t>the transition </a:t>
            </a:r>
            <a:r>
              <a:rPr lang="en-US" dirty="0" smtClean="0"/>
              <a:t>rule map like </a:t>
            </a:r>
            <a:r>
              <a:rPr lang="en-US" dirty="0" smtClean="0"/>
              <a:t>a Markov </a:t>
            </a:r>
            <a:r>
              <a:rPr lang="en-US" dirty="0" smtClean="0"/>
              <a:t>process to stochastically build a tree of tags</a:t>
            </a:r>
            <a:endParaRPr lang="en-US" dirty="0" smtClean="0"/>
          </a:p>
          <a:p>
            <a:pPr lvl="1"/>
            <a:r>
              <a:rPr lang="en-US" dirty="0" smtClean="0"/>
              <a:t>Writes the </a:t>
            </a:r>
            <a:r>
              <a:rPr lang="en-US" dirty="0" smtClean="0"/>
              <a:t>generated HTML document to </a:t>
            </a:r>
            <a:r>
              <a:rPr lang="en-US" dirty="0" smtClean="0"/>
              <a:t>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Surface renderer</a:t>
            </a:r>
          </a:p>
          <a:p>
            <a:pPr lvl="1"/>
            <a:r>
              <a:rPr lang="en-US" dirty="0" smtClean="0"/>
              <a:t>Replaces “TEXT” with stochastically generated text</a:t>
            </a:r>
          </a:p>
          <a:p>
            <a:pPr lvl="1"/>
            <a:r>
              <a:rPr lang="en-US" dirty="0" smtClean="0"/>
              <a:t>Rewrites </a:t>
            </a:r>
            <a:r>
              <a:rPr lang="en-US" dirty="0" smtClean="0"/>
              <a:t>file name attributes for links and images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demonstration</a:t>
            </a:r>
          </a:p>
          <a:p>
            <a:r>
              <a:rPr lang="en-US" dirty="0" smtClean="0"/>
              <a:t>Collection of sample output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543</TotalTime>
  <Words>400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Machine Language Generation</vt:lpstr>
      <vt:lpstr>Introduction</vt:lpstr>
      <vt:lpstr>Context Free Grammar</vt:lpstr>
      <vt:lpstr>Probabilistic CFG</vt:lpstr>
      <vt:lpstr>Standard Grammars</vt:lpstr>
      <vt:lpstr>BeautifulSoup</vt:lpstr>
      <vt:lpstr>Unsupported Tags</vt:lpstr>
      <vt:lpstr>Our Code</vt:lpstr>
      <vt:lpstr>Examples</vt:lpstr>
      <vt:lpstr>Questions?</vt:lpstr>
    </vt:vector>
  </TitlesOfParts>
  <Company>L3 Communications 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Language Generation</dc:title>
  <dc:creator>switzerjm</dc:creator>
  <cp:lastModifiedBy>Alan Davis</cp:lastModifiedBy>
  <cp:revision>27</cp:revision>
  <dcterms:created xsi:type="dcterms:W3CDTF">2009-04-28T13:10:05Z</dcterms:created>
  <dcterms:modified xsi:type="dcterms:W3CDTF">2009-04-29T21:34:35Z</dcterms:modified>
</cp:coreProperties>
</file>