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2C8FA-0189-643B-4449-3222E861E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022" y="2404534"/>
            <a:ext cx="8822981" cy="1646302"/>
          </a:xfrm>
        </p:spPr>
        <p:txBody>
          <a:bodyPr/>
          <a:lstStyle/>
          <a:p>
            <a:r>
              <a:rPr lang="ru-RU" dirty="0"/>
              <a:t>Социальный </a:t>
            </a:r>
            <a:r>
              <a:rPr lang="ru-RU" dirty="0" err="1"/>
              <a:t>челленджер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9464CA-B33A-A49A-64AB-2A05E744B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116" y="5552179"/>
            <a:ext cx="7766936" cy="1096899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sz="2900" dirty="0"/>
              <a:t>Зубков М. В.</a:t>
            </a:r>
          </a:p>
          <a:p>
            <a:r>
              <a:rPr lang="ru-RU" sz="2900" dirty="0"/>
              <a:t>РТУ МИРЭА ИКБО-30-20</a:t>
            </a:r>
          </a:p>
        </p:txBody>
      </p:sp>
    </p:spTree>
    <p:extLst>
      <p:ext uri="{BB962C8B-B14F-4D97-AF65-F5344CB8AC3E}">
        <p14:creationId xmlns:p14="http://schemas.microsoft.com/office/powerpoint/2010/main" val="6704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553C5-8CC3-8BCB-454B-DDEA5E91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EB4D0-DEC9-9E5E-68D8-0822FF42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97" y="1666103"/>
            <a:ext cx="4438363" cy="4734697"/>
          </a:xfrm>
        </p:spPr>
        <p:txBody>
          <a:bodyPr>
            <a:normAutofit/>
          </a:bodyPr>
          <a:lstStyle/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Социальное взаимодействие: Приложение должно способствовать социальной активности, позволяя пользователям подписываться на других участников, видеть их выполненные задания и давать обратную связь. Это должно создавать сильное сообщество пользователей.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Отслеживание прогресса: Пользователи должны иметь возможность отслеживать свой прогресс в развитии социальных навыков. Это может быть представлено в виде истории своих заданий. Анонимность и конфиденциальность: Обеспечение конфиденциальности и безопасности данных пользователей, особенно при общении с новыми людьми, является критическим требованием. 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Мобильная платформа: Приложение должно быть доступно на мобильных устройствах, чтобы пользователи могли использовать его в любое удобное время и место.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D4FB6C1-D6A7-D619-09A1-6BA3DB63BFC5}"/>
              </a:ext>
            </a:extLst>
          </p:cNvPr>
          <p:cNvSpPr txBox="1">
            <a:spLocks/>
          </p:cNvSpPr>
          <p:nvPr/>
        </p:nvSpPr>
        <p:spPr>
          <a:xfrm>
            <a:off x="829734" y="1666103"/>
            <a:ext cx="4438363" cy="47346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400" b="1" dirty="0"/>
              <a:t>Цель: </a:t>
            </a:r>
            <a:r>
              <a:rPr lang="ru-RU" sz="1400" dirty="0"/>
              <a:t>основной целью данного проекта является создание продукта, который будет закрывать потребность пользователей в области развития собственной социальности, лечения социофобии.</a:t>
            </a:r>
          </a:p>
          <a:p>
            <a:pPr marL="0" indent="0">
              <a:buFont typeface="Wingdings 3" charset="2"/>
              <a:buNone/>
            </a:pPr>
            <a:r>
              <a:rPr lang="ru-RU" sz="1400" b="1" dirty="0"/>
              <a:t>Требования: </a:t>
            </a:r>
            <a:r>
              <a:rPr lang="ru-RU" sz="1400" dirty="0"/>
              <a:t>в ходе анализа рынка и потребностей пользователей были выявлены следующие требования к продукту: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Ежедневные задания и активности: Приложение должно предлагать разнообразные ежедневные задания и активности, способствующие развитию социальных навыков. Эти задания могут включать в себя общение с новыми людьми, участие в общественных мероприятиях, поддержку и помощь другим пользователям.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Персонализация: Пользователи должны иметь возможность настраивать задания в соответствии с их интересами и уровнем комфорта. Персональные рекомендации и адаптация к индивидуальным потребностям пользователя должны быть также включены.</a:t>
            </a:r>
          </a:p>
        </p:txBody>
      </p:sp>
    </p:spTree>
    <p:extLst>
      <p:ext uri="{BB962C8B-B14F-4D97-AF65-F5344CB8AC3E}">
        <p14:creationId xmlns:p14="http://schemas.microsoft.com/office/powerpoint/2010/main" val="35014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DD0B3-2333-9C1F-9079-5BBEAEE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Наиболее значимые риски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6A222-BAF6-729F-23A7-FD952D5D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 наиболее значимых рисков проекта можно выделить переход аудитории из других социальных сетей, так как ликвидность аудитории в онлайн формате не слишком большая.</a:t>
            </a:r>
          </a:p>
        </p:txBody>
      </p:sp>
    </p:spTree>
    <p:extLst>
      <p:ext uri="{BB962C8B-B14F-4D97-AF65-F5344CB8AC3E}">
        <p14:creationId xmlns:p14="http://schemas.microsoft.com/office/powerpoint/2010/main" val="57863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D2EC3-A41A-6C7C-28AE-15872958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конкуренты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1165F-3D44-BF72-85FE-1A6102C29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Основными конкурентами приложения являются такие медиа-гиганты, как</a:t>
            </a:r>
            <a:r>
              <a:rPr lang="en-US" dirty="0"/>
              <a:t>: </a:t>
            </a:r>
            <a:r>
              <a:rPr lang="ru-RU" dirty="0"/>
              <a:t>Одноклассники, Тик-Ток, </a:t>
            </a:r>
            <a:r>
              <a:rPr lang="ru-RU" dirty="0" err="1"/>
              <a:t>Вк</a:t>
            </a:r>
            <a:endParaRPr lang="ru-RU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B213CE0-0DE7-D7BD-42EF-E90603B7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0" y="3701268"/>
            <a:ext cx="3548534" cy="200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42FCD97-86B9-5267-B2CD-F5674CA9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65" y="3805061"/>
            <a:ext cx="1799967" cy="17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792FC9F-9ECA-0B5B-565C-D2799CFD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46" y="3635993"/>
            <a:ext cx="2204425" cy="21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7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9E40F-A741-FAEB-CE16-251DDF5D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проблемы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724643-E22B-7559-3A93-66A8914F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4" descr="preencoded.png">
            <a:extLst>
              <a:ext uri="{FF2B5EF4-FFF2-40B4-BE49-F238E27FC236}">
                <a16:creationId xmlns:a16="http://schemas.microsoft.com/office/drawing/2014/main" id="{F2A8A3DB-0D52-8687-D5A2-7DAFA2D1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4290" y="1470027"/>
            <a:ext cx="2753754" cy="2753754"/>
          </a:xfrm>
          <a:prstGeom prst="rect">
            <a:avLst/>
          </a:prstGeom>
        </p:spPr>
      </p:pic>
      <p:sp>
        <p:nvSpPr>
          <p:cNvPr id="5" name="Text 3">
            <a:extLst>
              <a:ext uri="{FF2B5EF4-FFF2-40B4-BE49-F238E27FC236}">
                <a16:creationId xmlns:a16="http://schemas.microsoft.com/office/drawing/2014/main" id="{B47FAF94-3E83-0C43-D21D-ADD6FF19A946}"/>
              </a:ext>
            </a:extLst>
          </p:cNvPr>
          <p:cNvSpPr/>
          <p:nvPr/>
        </p:nvSpPr>
        <p:spPr>
          <a:xfrm>
            <a:off x="506954" y="2718904"/>
            <a:ext cx="2556515" cy="35544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ru-RU" sz="1500" kern="0" spc="19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Нет постоянных интересных задач</a:t>
            </a:r>
            <a:endParaRPr lang="en-US" sz="1500" dirty="0"/>
          </a:p>
        </p:txBody>
      </p:sp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7A16A697-A7EC-0BAA-EFB0-D76331223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09062" y="3074345"/>
            <a:ext cx="3457575" cy="3457575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682C50AF-F677-7DFC-5A84-0167BC87DFA8}"/>
              </a:ext>
            </a:extLst>
          </p:cNvPr>
          <p:cNvSpPr/>
          <p:nvPr/>
        </p:nvSpPr>
        <p:spPr>
          <a:xfrm>
            <a:off x="3632887" y="4569770"/>
            <a:ext cx="32099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ru-RU" sz="1500" kern="0" spc="19" dirty="0">
                <a:solidFill>
                  <a:srgbClr val="FFFFFF"/>
                </a:solidFill>
                <a:latin typeface="Montserrat Regular" pitchFamily="34" charset="0"/>
              </a:rPr>
              <a:t>Нет прямой направленности на развитие социальности</a:t>
            </a:r>
            <a:endParaRPr lang="en-US" sz="1500" dirty="0"/>
          </a:p>
        </p:txBody>
      </p:sp>
      <p:pic>
        <p:nvPicPr>
          <p:cNvPr id="8" name="Image 4" descr="preencoded.png">
            <a:extLst>
              <a:ext uri="{FF2B5EF4-FFF2-40B4-BE49-F238E27FC236}">
                <a16:creationId xmlns:a16="http://schemas.microsoft.com/office/drawing/2014/main" id="{58C5E1D8-8F40-AA76-CF64-49744F435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47431" y="1771609"/>
            <a:ext cx="2753754" cy="2753754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3B96012B-BB16-4E31-F1F8-F6DDE8C6AC12}"/>
              </a:ext>
            </a:extLst>
          </p:cNvPr>
          <p:cNvSpPr/>
          <p:nvPr/>
        </p:nvSpPr>
        <p:spPr>
          <a:xfrm>
            <a:off x="7820095" y="3020486"/>
            <a:ext cx="2556515" cy="35544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ru-RU" sz="1500" kern="0" spc="19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Постоянное отвлечение на другой функционал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1066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D230F-9D71-8580-EBDA-BC8CB042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DC8BC-6B5A-B54A-0172-558FE7CC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Реализация данного продукта включает в себя несколько этапов: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Разбор</a:t>
            </a:r>
            <a:r>
              <a:rPr lang="en-US" dirty="0"/>
              <a:t> </a:t>
            </a:r>
            <a:r>
              <a:rPr lang="en-US" dirty="0" err="1"/>
              <a:t>самой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
</a:t>
            </a:r>
            <a:r>
              <a:rPr lang="en-US" dirty="0" err="1"/>
              <a:t>Конкурентный</a:t>
            </a:r>
            <a:r>
              <a:rPr lang="en-US" dirty="0"/>
              <a:t> </a:t>
            </a:r>
            <a:r>
              <a:rPr lang="en-US" dirty="0" err="1"/>
              <a:t>анализ</a:t>
            </a:r>
            <a:r>
              <a:rPr lang="en-US" dirty="0"/>
              <a:t>
</a:t>
            </a:r>
            <a:r>
              <a:rPr lang="en-US" dirty="0" err="1"/>
              <a:t>Анализ</a:t>
            </a:r>
            <a:r>
              <a:rPr lang="en-US" dirty="0"/>
              <a:t> </a:t>
            </a:r>
            <a:r>
              <a:rPr lang="en-US" dirty="0" err="1"/>
              <a:t>решений</a:t>
            </a:r>
            <a:r>
              <a:rPr lang="en-US" dirty="0"/>
              <a:t> в </a:t>
            </a:r>
            <a:r>
              <a:rPr lang="en-US" dirty="0" err="1"/>
              <a:t>смежных</a:t>
            </a:r>
            <a:r>
              <a:rPr lang="en-US" dirty="0"/>
              <a:t> </a:t>
            </a:r>
            <a:r>
              <a:rPr lang="en-US" dirty="0" err="1"/>
              <a:t>областях</a:t>
            </a:r>
            <a:r>
              <a:rPr lang="en-US" dirty="0"/>
              <a:t>
</a:t>
            </a:r>
            <a:r>
              <a:rPr lang="en-US" dirty="0" err="1"/>
              <a:t>Построение</a:t>
            </a:r>
            <a:r>
              <a:rPr lang="en-US" dirty="0"/>
              <a:t> Roadmap
</a:t>
            </a:r>
            <a:r>
              <a:rPr lang="en-US" dirty="0" err="1"/>
              <a:t>Реализация</a:t>
            </a:r>
            <a:r>
              <a:rPr lang="en-US" dirty="0"/>
              <a:t> </a:t>
            </a:r>
            <a:r>
              <a:rPr lang="en-US" dirty="0" err="1"/>
              <a:t>идеи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68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6B1B9-C235-4E4A-3BF0-D860D1C9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CF147-7E1E-9F8A-DDA4-A1F2D485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Простота использования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Прямая направленность на развитие социальности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редактировать профиль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подписки на других пользователей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1DBA02-4A25-CF85-0444-04829FB5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65" y="3805881"/>
            <a:ext cx="1297822" cy="28853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E233F2-DD07-7BC4-B9FE-46A92778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890" y="3805881"/>
            <a:ext cx="1321027" cy="28853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A30B152-AE60-A917-799D-B3E56AFF1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835" y="3805879"/>
            <a:ext cx="1333417" cy="28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0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8B7AD-A9E1-E40C-428E-B2329E69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Обязательные условия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B9A6E-FF8E-10C8-275B-C42D4794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141"/>
            <a:ext cx="3783455" cy="13208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Многопоточность</a:t>
            </a:r>
          </a:p>
          <a:p>
            <a:pPr>
              <a:buFont typeface="+mj-lt"/>
              <a:buAutoNum type="arabicPeriod"/>
            </a:pPr>
            <a:r>
              <a:rPr lang="ru-RU" dirty="0"/>
              <a:t>Взаимосвязь с базой данных</a:t>
            </a:r>
          </a:p>
          <a:p>
            <a:pPr>
              <a:buFont typeface="+mj-lt"/>
              <a:buAutoNum type="arabicPeriod"/>
            </a:pPr>
            <a:r>
              <a:rPr lang="ru-RU" dirty="0"/>
              <a:t>Список </a:t>
            </a:r>
            <a:r>
              <a:rPr lang="en-US" dirty="0" err="1"/>
              <a:t>RecyclerView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63DC41-518D-19D6-47D6-99FFBB10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179" y="2980942"/>
            <a:ext cx="1943451" cy="36553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07A584-7CCA-585E-D3F1-B13B5585F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79" y="3877059"/>
            <a:ext cx="3653404" cy="11723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47D767-D80A-ED79-D793-26FEAF2F7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60" y="2980941"/>
            <a:ext cx="4773541" cy="15065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F646F2D-E281-0B96-19CE-A87E8AE01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745" y="4626379"/>
            <a:ext cx="4013080" cy="20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8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375A-273C-9979-36FA-D1BE851D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AF0A9-F267-C938-DB19-92980470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Aft>
                <a:spcPts val="750"/>
              </a:spcAft>
              <a:buNone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 результате разработки приложения были получены результаты.</a:t>
            </a:r>
          </a:p>
          <a:p>
            <a:pPr marL="0" indent="0" algn="just">
              <a:lnSpc>
                <a:spcPct val="110000"/>
              </a:lnSpc>
              <a:spcAft>
                <a:spcPts val="750"/>
              </a:spcAft>
              <a:buNone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Достоинства: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Был реализован весь нужный функционал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Привлечена первая аудитория</a:t>
            </a:r>
          </a:p>
          <a:p>
            <a:pPr marL="0" indent="0" algn="just">
              <a:lnSpc>
                <a:spcPct val="110000"/>
              </a:lnSpc>
              <a:spcAft>
                <a:spcPts val="750"/>
              </a:spcAft>
              <a:buNone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Недостатки: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Слабая рекламная кампания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Интерфейс приложения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296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374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Montserrat Regular</vt:lpstr>
      <vt:lpstr>Trebuchet MS</vt:lpstr>
      <vt:lpstr>Wingdings 3</vt:lpstr>
      <vt:lpstr>Аспект</vt:lpstr>
      <vt:lpstr>Социальный челленджер</vt:lpstr>
      <vt:lpstr>Цели и требования</vt:lpstr>
      <vt:lpstr>Наиболее значимые риски проекта</vt:lpstr>
      <vt:lpstr>Основные конкуренты приложения</vt:lpstr>
      <vt:lpstr>Основные проблемы пользователей</vt:lpstr>
      <vt:lpstr>Реализация</vt:lpstr>
      <vt:lpstr>Описание приложения</vt:lpstr>
      <vt:lpstr>Обязательные условия </vt:lpstr>
      <vt:lpstr>Достоинства и недостатки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Социальный челленджер</dc:title>
  <dc:creator>Михаил Зубков</dc:creator>
  <cp:lastModifiedBy>Михаил Зубков</cp:lastModifiedBy>
  <cp:revision>14</cp:revision>
  <dcterms:created xsi:type="dcterms:W3CDTF">2023-09-01T12:03:27Z</dcterms:created>
  <dcterms:modified xsi:type="dcterms:W3CDTF">2023-09-01T13:10:25Z</dcterms:modified>
</cp:coreProperties>
</file>