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73CAB-1841-44D7-AAC4-F765F74072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298E19-57E9-4EF8-9A71-018B2CBC2C46}">
      <dgm:prSet/>
      <dgm:spPr/>
      <dgm:t>
        <a:bodyPr/>
        <a:lstStyle/>
        <a:p>
          <a:r>
            <a:rPr lang="ru-RU" dirty="0"/>
            <a:t>Ограничение на длину звука</a:t>
          </a:r>
          <a:endParaRPr lang="en-US" dirty="0"/>
        </a:p>
      </dgm:t>
    </dgm:pt>
    <dgm:pt modelId="{C305854C-088C-4CA3-B92E-EF331EF69517}" type="parTrans" cxnId="{839FDA5B-6C36-4118-9B81-70515F6527BE}">
      <dgm:prSet/>
      <dgm:spPr/>
      <dgm:t>
        <a:bodyPr/>
        <a:lstStyle/>
        <a:p>
          <a:endParaRPr lang="en-US"/>
        </a:p>
      </dgm:t>
    </dgm:pt>
    <dgm:pt modelId="{AD606414-0997-4A3D-A6F4-3DC967AB31A0}" type="sibTrans" cxnId="{839FDA5B-6C36-4118-9B81-70515F6527BE}">
      <dgm:prSet/>
      <dgm:spPr/>
      <dgm:t>
        <a:bodyPr/>
        <a:lstStyle/>
        <a:p>
          <a:endParaRPr lang="en-US"/>
        </a:p>
      </dgm:t>
    </dgm:pt>
    <dgm:pt modelId="{ACD9B779-5014-4C5F-95E2-BA06D3E10BB7}">
      <dgm:prSet/>
      <dgm:spPr/>
      <dgm:t>
        <a:bodyPr/>
        <a:lstStyle/>
        <a:p>
          <a:r>
            <a:rPr lang="ru-RU" dirty="0"/>
            <a:t>Ограничение количества звуков</a:t>
          </a:r>
          <a:endParaRPr lang="en-US" dirty="0"/>
        </a:p>
      </dgm:t>
    </dgm:pt>
    <dgm:pt modelId="{9CDC0275-66C8-489D-AD24-2BA21CC1583B}" type="parTrans" cxnId="{A310A6C7-9FA6-4832-B2DC-672756950CAF}">
      <dgm:prSet/>
      <dgm:spPr/>
      <dgm:t>
        <a:bodyPr/>
        <a:lstStyle/>
        <a:p>
          <a:endParaRPr lang="en-US"/>
        </a:p>
      </dgm:t>
    </dgm:pt>
    <dgm:pt modelId="{68A519AA-0D60-4245-A715-C5BF477A63D0}" type="sibTrans" cxnId="{A310A6C7-9FA6-4832-B2DC-672756950CAF}">
      <dgm:prSet/>
      <dgm:spPr/>
      <dgm:t>
        <a:bodyPr/>
        <a:lstStyle/>
        <a:p>
          <a:endParaRPr lang="en-US"/>
        </a:p>
      </dgm:t>
    </dgm:pt>
    <dgm:pt modelId="{38EA36BD-9A46-4A0E-A533-09065CF25569}">
      <dgm:prSet/>
      <dgm:spPr/>
      <dgm:t>
        <a:bodyPr/>
        <a:lstStyle/>
        <a:p>
          <a:pPr rtl="0"/>
          <a:r>
            <a:rPr lang="ru-RU" dirty="0">
              <a:latin typeface="Aptos Display" panose="020F0302020204030204"/>
            </a:rPr>
            <a:t>Большая цена</a:t>
          </a:r>
          <a:r>
            <a:rPr lang="ru-RU" dirty="0"/>
            <a:t> за увеличение количества звуков</a:t>
          </a:r>
          <a:endParaRPr lang="en-US" dirty="0"/>
        </a:p>
      </dgm:t>
    </dgm:pt>
    <dgm:pt modelId="{C2B107F5-3521-44A7-B4B1-4F0EECDB07A0}" type="parTrans" cxnId="{BB7CEC71-6303-417B-9C04-D8D757AA321B}">
      <dgm:prSet/>
      <dgm:spPr/>
      <dgm:t>
        <a:bodyPr/>
        <a:lstStyle/>
        <a:p>
          <a:endParaRPr lang="en-US"/>
        </a:p>
      </dgm:t>
    </dgm:pt>
    <dgm:pt modelId="{CD2EB725-E495-4DEE-89C4-C3E670EC6257}" type="sibTrans" cxnId="{BB7CEC71-6303-417B-9C04-D8D757AA321B}">
      <dgm:prSet/>
      <dgm:spPr/>
      <dgm:t>
        <a:bodyPr/>
        <a:lstStyle/>
        <a:p>
          <a:endParaRPr lang="en-US"/>
        </a:p>
      </dgm:t>
    </dgm:pt>
    <dgm:pt modelId="{2A5D9085-5439-4B73-A3BB-710A5A2834EB}" type="pres">
      <dgm:prSet presAssocID="{85B73CAB-1841-44D7-AAC4-F765F74072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CDED4-1D55-4019-BAEB-DE29095411FE}" type="pres">
      <dgm:prSet presAssocID="{17298E19-57E9-4EF8-9A71-018B2CBC2C46}" presName="hierRoot1" presStyleCnt="0"/>
      <dgm:spPr/>
    </dgm:pt>
    <dgm:pt modelId="{05006CB4-AF74-4335-9572-8CBA9A962B50}" type="pres">
      <dgm:prSet presAssocID="{17298E19-57E9-4EF8-9A71-018B2CBC2C46}" presName="composite" presStyleCnt="0"/>
      <dgm:spPr/>
    </dgm:pt>
    <dgm:pt modelId="{3547FC74-F687-4B59-8417-6C7B33AD169B}" type="pres">
      <dgm:prSet presAssocID="{17298E19-57E9-4EF8-9A71-018B2CBC2C46}" presName="background" presStyleLbl="node0" presStyleIdx="0" presStyleCnt="3"/>
      <dgm:spPr/>
    </dgm:pt>
    <dgm:pt modelId="{1F188360-6DAA-46D0-ADE1-05663BE4F4D4}" type="pres">
      <dgm:prSet presAssocID="{17298E19-57E9-4EF8-9A71-018B2CBC2C46}" presName="text" presStyleLbl="fgAcc0" presStyleIdx="0" presStyleCnt="3">
        <dgm:presLayoutVars>
          <dgm:chPref val="3"/>
        </dgm:presLayoutVars>
      </dgm:prSet>
      <dgm:spPr/>
    </dgm:pt>
    <dgm:pt modelId="{8F0709DD-4878-4029-8C1A-FEF2D2578AC4}" type="pres">
      <dgm:prSet presAssocID="{17298E19-57E9-4EF8-9A71-018B2CBC2C46}" presName="hierChild2" presStyleCnt="0"/>
      <dgm:spPr/>
    </dgm:pt>
    <dgm:pt modelId="{0216EFE9-4C37-47FE-98F2-6B3B6E948772}" type="pres">
      <dgm:prSet presAssocID="{ACD9B779-5014-4C5F-95E2-BA06D3E10BB7}" presName="hierRoot1" presStyleCnt="0"/>
      <dgm:spPr/>
    </dgm:pt>
    <dgm:pt modelId="{D02E20BB-A8B6-4716-9998-69F33D2ACD3A}" type="pres">
      <dgm:prSet presAssocID="{ACD9B779-5014-4C5F-95E2-BA06D3E10BB7}" presName="composite" presStyleCnt="0"/>
      <dgm:spPr/>
    </dgm:pt>
    <dgm:pt modelId="{FCF8AE8D-4327-4A32-BE77-40687F2047DB}" type="pres">
      <dgm:prSet presAssocID="{ACD9B779-5014-4C5F-95E2-BA06D3E10BB7}" presName="background" presStyleLbl="node0" presStyleIdx="1" presStyleCnt="3"/>
      <dgm:spPr/>
    </dgm:pt>
    <dgm:pt modelId="{909E27C8-5189-4901-9493-25A7E5CE1C35}" type="pres">
      <dgm:prSet presAssocID="{ACD9B779-5014-4C5F-95E2-BA06D3E10BB7}" presName="text" presStyleLbl="fgAcc0" presStyleIdx="1" presStyleCnt="3">
        <dgm:presLayoutVars>
          <dgm:chPref val="3"/>
        </dgm:presLayoutVars>
      </dgm:prSet>
      <dgm:spPr/>
    </dgm:pt>
    <dgm:pt modelId="{AA5553CA-1ABC-4611-B7B8-71C3AFB680E7}" type="pres">
      <dgm:prSet presAssocID="{ACD9B779-5014-4C5F-95E2-BA06D3E10BB7}" presName="hierChild2" presStyleCnt="0"/>
      <dgm:spPr/>
    </dgm:pt>
    <dgm:pt modelId="{508FC76A-650E-4B57-8F83-1559D11A971A}" type="pres">
      <dgm:prSet presAssocID="{38EA36BD-9A46-4A0E-A533-09065CF25569}" presName="hierRoot1" presStyleCnt="0"/>
      <dgm:spPr/>
    </dgm:pt>
    <dgm:pt modelId="{FB6B2E22-43A9-4B8A-8056-38EF6EE21588}" type="pres">
      <dgm:prSet presAssocID="{38EA36BD-9A46-4A0E-A533-09065CF25569}" presName="composite" presStyleCnt="0"/>
      <dgm:spPr/>
    </dgm:pt>
    <dgm:pt modelId="{766A2EFD-87EB-4597-B655-E30D8CAD5281}" type="pres">
      <dgm:prSet presAssocID="{38EA36BD-9A46-4A0E-A533-09065CF25569}" presName="background" presStyleLbl="node0" presStyleIdx="2" presStyleCnt="3"/>
      <dgm:spPr/>
    </dgm:pt>
    <dgm:pt modelId="{F36FBFB9-6711-4B8B-9500-557EA474F3C9}" type="pres">
      <dgm:prSet presAssocID="{38EA36BD-9A46-4A0E-A533-09065CF25569}" presName="text" presStyleLbl="fgAcc0" presStyleIdx="2" presStyleCnt="3">
        <dgm:presLayoutVars>
          <dgm:chPref val="3"/>
        </dgm:presLayoutVars>
      </dgm:prSet>
      <dgm:spPr/>
    </dgm:pt>
    <dgm:pt modelId="{C6D1767D-5480-4E68-9E17-DE586200CD47}" type="pres">
      <dgm:prSet presAssocID="{38EA36BD-9A46-4A0E-A533-09065CF25569}" presName="hierChild2" presStyleCnt="0"/>
      <dgm:spPr/>
    </dgm:pt>
  </dgm:ptLst>
  <dgm:cxnLst>
    <dgm:cxn modelId="{E776E109-50F1-47AA-89C5-F462910508BD}" type="presOf" srcId="{ACD9B779-5014-4C5F-95E2-BA06D3E10BB7}" destId="{909E27C8-5189-4901-9493-25A7E5CE1C35}" srcOrd="0" destOrd="0" presId="urn:microsoft.com/office/officeart/2005/8/layout/hierarchy1"/>
    <dgm:cxn modelId="{839FDA5B-6C36-4118-9B81-70515F6527BE}" srcId="{85B73CAB-1841-44D7-AAC4-F765F74072C2}" destId="{17298E19-57E9-4EF8-9A71-018B2CBC2C46}" srcOrd="0" destOrd="0" parTransId="{C305854C-088C-4CA3-B92E-EF331EF69517}" sibTransId="{AD606414-0997-4A3D-A6F4-3DC967AB31A0}"/>
    <dgm:cxn modelId="{134A9846-5763-43C5-ADE6-6BCCB2B4E692}" type="presOf" srcId="{38EA36BD-9A46-4A0E-A533-09065CF25569}" destId="{F36FBFB9-6711-4B8B-9500-557EA474F3C9}" srcOrd="0" destOrd="0" presId="urn:microsoft.com/office/officeart/2005/8/layout/hierarchy1"/>
    <dgm:cxn modelId="{BB7CEC71-6303-417B-9C04-D8D757AA321B}" srcId="{85B73CAB-1841-44D7-AAC4-F765F74072C2}" destId="{38EA36BD-9A46-4A0E-A533-09065CF25569}" srcOrd="2" destOrd="0" parTransId="{C2B107F5-3521-44A7-B4B1-4F0EECDB07A0}" sibTransId="{CD2EB725-E495-4DEE-89C4-C3E670EC6257}"/>
    <dgm:cxn modelId="{FA087056-A592-4D9D-A033-46DADBC91ECF}" type="presOf" srcId="{85B73CAB-1841-44D7-AAC4-F765F74072C2}" destId="{2A5D9085-5439-4B73-A3BB-710A5A2834EB}" srcOrd="0" destOrd="0" presId="urn:microsoft.com/office/officeart/2005/8/layout/hierarchy1"/>
    <dgm:cxn modelId="{2CE234BB-5E1F-4071-A541-24BFF8BA695C}" type="presOf" srcId="{17298E19-57E9-4EF8-9A71-018B2CBC2C46}" destId="{1F188360-6DAA-46D0-ADE1-05663BE4F4D4}" srcOrd="0" destOrd="0" presId="urn:microsoft.com/office/officeart/2005/8/layout/hierarchy1"/>
    <dgm:cxn modelId="{A310A6C7-9FA6-4832-B2DC-672756950CAF}" srcId="{85B73CAB-1841-44D7-AAC4-F765F74072C2}" destId="{ACD9B779-5014-4C5F-95E2-BA06D3E10BB7}" srcOrd="1" destOrd="0" parTransId="{9CDC0275-66C8-489D-AD24-2BA21CC1583B}" sibTransId="{68A519AA-0D60-4245-A715-C5BF477A63D0}"/>
    <dgm:cxn modelId="{58C90844-B613-45E0-B942-B6348FEE12F8}" type="presParOf" srcId="{2A5D9085-5439-4B73-A3BB-710A5A2834EB}" destId="{3A2CDED4-1D55-4019-BAEB-DE29095411FE}" srcOrd="0" destOrd="0" presId="urn:microsoft.com/office/officeart/2005/8/layout/hierarchy1"/>
    <dgm:cxn modelId="{5E1B829A-F07A-4BDF-9779-99818FFB937E}" type="presParOf" srcId="{3A2CDED4-1D55-4019-BAEB-DE29095411FE}" destId="{05006CB4-AF74-4335-9572-8CBA9A962B50}" srcOrd="0" destOrd="0" presId="urn:microsoft.com/office/officeart/2005/8/layout/hierarchy1"/>
    <dgm:cxn modelId="{F4C81A60-53A2-4C3E-BDD0-163CCDC7B39C}" type="presParOf" srcId="{05006CB4-AF74-4335-9572-8CBA9A962B50}" destId="{3547FC74-F687-4B59-8417-6C7B33AD169B}" srcOrd="0" destOrd="0" presId="urn:microsoft.com/office/officeart/2005/8/layout/hierarchy1"/>
    <dgm:cxn modelId="{D82F2D9C-4FB3-4030-817E-3F48F3ECB70C}" type="presParOf" srcId="{05006CB4-AF74-4335-9572-8CBA9A962B50}" destId="{1F188360-6DAA-46D0-ADE1-05663BE4F4D4}" srcOrd="1" destOrd="0" presId="urn:microsoft.com/office/officeart/2005/8/layout/hierarchy1"/>
    <dgm:cxn modelId="{81404F0D-3E73-473C-B7B3-29D5CE28D37D}" type="presParOf" srcId="{3A2CDED4-1D55-4019-BAEB-DE29095411FE}" destId="{8F0709DD-4878-4029-8C1A-FEF2D2578AC4}" srcOrd="1" destOrd="0" presId="urn:microsoft.com/office/officeart/2005/8/layout/hierarchy1"/>
    <dgm:cxn modelId="{27E0E134-E4B5-4BAB-98BF-893AEE389A67}" type="presParOf" srcId="{2A5D9085-5439-4B73-A3BB-710A5A2834EB}" destId="{0216EFE9-4C37-47FE-98F2-6B3B6E948772}" srcOrd="1" destOrd="0" presId="urn:microsoft.com/office/officeart/2005/8/layout/hierarchy1"/>
    <dgm:cxn modelId="{26FBB0BA-DC91-4B3B-97B4-B84961C1324F}" type="presParOf" srcId="{0216EFE9-4C37-47FE-98F2-6B3B6E948772}" destId="{D02E20BB-A8B6-4716-9998-69F33D2ACD3A}" srcOrd="0" destOrd="0" presId="urn:microsoft.com/office/officeart/2005/8/layout/hierarchy1"/>
    <dgm:cxn modelId="{7D9B3309-E6AC-42BB-854F-9BEA38994460}" type="presParOf" srcId="{D02E20BB-A8B6-4716-9998-69F33D2ACD3A}" destId="{FCF8AE8D-4327-4A32-BE77-40687F2047DB}" srcOrd="0" destOrd="0" presId="urn:microsoft.com/office/officeart/2005/8/layout/hierarchy1"/>
    <dgm:cxn modelId="{E6EFE97E-D486-42E2-AF73-E441A2D755AE}" type="presParOf" srcId="{D02E20BB-A8B6-4716-9998-69F33D2ACD3A}" destId="{909E27C8-5189-4901-9493-25A7E5CE1C35}" srcOrd="1" destOrd="0" presId="urn:microsoft.com/office/officeart/2005/8/layout/hierarchy1"/>
    <dgm:cxn modelId="{89B298A7-B435-4B15-9443-736905040DD6}" type="presParOf" srcId="{0216EFE9-4C37-47FE-98F2-6B3B6E948772}" destId="{AA5553CA-1ABC-4611-B7B8-71C3AFB680E7}" srcOrd="1" destOrd="0" presId="urn:microsoft.com/office/officeart/2005/8/layout/hierarchy1"/>
    <dgm:cxn modelId="{4058E632-2708-40AF-B2E7-9EDF094F16D3}" type="presParOf" srcId="{2A5D9085-5439-4B73-A3BB-710A5A2834EB}" destId="{508FC76A-650E-4B57-8F83-1559D11A971A}" srcOrd="2" destOrd="0" presId="urn:microsoft.com/office/officeart/2005/8/layout/hierarchy1"/>
    <dgm:cxn modelId="{2121608B-A32F-45A2-AA5A-8CA51B1FBDEC}" type="presParOf" srcId="{508FC76A-650E-4B57-8F83-1559D11A971A}" destId="{FB6B2E22-43A9-4B8A-8056-38EF6EE21588}" srcOrd="0" destOrd="0" presId="urn:microsoft.com/office/officeart/2005/8/layout/hierarchy1"/>
    <dgm:cxn modelId="{D1BA3E65-8FA5-4913-BDF7-EDBAD5C5AB81}" type="presParOf" srcId="{FB6B2E22-43A9-4B8A-8056-38EF6EE21588}" destId="{766A2EFD-87EB-4597-B655-E30D8CAD5281}" srcOrd="0" destOrd="0" presId="urn:microsoft.com/office/officeart/2005/8/layout/hierarchy1"/>
    <dgm:cxn modelId="{303454F6-1BF8-4AB3-814E-9CD4C9B7DE48}" type="presParOf" srcId="{FB6B2E22-43A9-4B8A-8056-38EF6EE21588}" destId="{F36FBFB9-6711-4B8B-9500-557EA474F3C9}" srcOrd="1" destOrd="0" presId="urn:microsoft.com/office/officeart/2005/8/layout/hierarchy1"/>
    <dgm:cxn modelId="{E29D60B9-5751-4F8D-BAAE-CCC14761A70B}" type="presParOf" srcId="{508FC76A-650E-4B57-8F83-1559D11A971A}" destId="{C6D1767D-5480-4E68-9E17-DE586200C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7FC74-F687-4B59-8417-6C7B33AD169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88360-6DAA-46D0-ADE1-05663BE4F4D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Ограничение на длину звука</a:t>
          </a:r>
          <a:endParaRPr lang="en-US" sz="2700" kern="1200" dirty="0"/>
        </a:p>
      </dsp:txBody>
      <dsp:txXfrm>
        <a:off x="378614" y="886531"/>
        <a:ext cx="2810360" cy="1744948"/>
      </dsp:txXfrm>
    </dsp:sp>
    <dsp:sp modelId="{FCF8AE8D-4327-4A32-BE77-40687F2047D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E27C8-5189-4901-9493-25A7E5CE1C3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Ограничение количества звуков</a:t>
          </a:r>
          <a:endParaRPr lang="en-US" sz="2700" kern="1200" dirty="0"/>
        </a:p>
      </dsp:txBody>
      <dsp:txXfrm>
        <a:off x="3946203" y="886531"/>
        <a:ext cx="2810360" cy="1744948"/>
      </dsp:txXfrm>
    </dsp:sp>
    <dsp:sp modelId="{766A2EFD-87EB-4597-B655-E30D8CAD528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FBFB9-6711-4B8B-9500-557EA474F3C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Aptos Display" panose="020F0302020204030204"/>
            </a:rPr>
            <a:t>Большая цена</a:t>
          </a:r>
          <a:r>
            <a:rPr lang="ru-RU" sz="2700" kern="1200" dirty="0"/>
            <a:t> за увеличение количества звуков</a:t>
          </a:r>
          <a:endParaRPr lang="en-US" sz="27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C98CD-88E4-419B-B795-5DF6EF778E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0BA312-F5F4-406A-8C0D-FC55B507E0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DBFD6-C6F9-424E-9E92-3BAB30291E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65AC4-55DB-424A-A385-69CFDAF69C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F4C508-7A05-4077-8F97-253EF56DCF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72BE35-E6F9-4155-B843-FDE42F21BD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0BFFEC-9793-4918-8820-C3E3AB0EDC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C673A9-B284-409D-8ADC-09A9CA242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39264E-B9DA-49E7-BB8C-5BEC3413E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CD1754-082C-49FE-A0D3-B31D2E4B5B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1774DF-64D9-4C58-BF46-6C3DBA021D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21D6A-8EC4-430A-8F84-9E7BE74B9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E07AE0-ADF3-4B75-A12A-628FBEA6B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C76639-D3D8-44DD-A297-86E8B757D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3596C2-E659-49AC-89FB-EB2AC2939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97C2FE-964A-4674-8760-746B2541A7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1CCDA9-86D4-45E8-B159-286966E607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9099F-8715-48CF-9261-0222B0DC2C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88385-60C3-41CB-BDE8-72E117519E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272B8-280F-467E-94D3-C8CA05FF86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022E8-80A4-4C02-9407-259BD58AB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21D13-F08B-4467-A5B1-80BFB946F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815CD-4498-4D5E-B8F9-2FD9DF0B47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450327-36FB-4C9F-91DE-D89829A3F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30D59D-80E5-49E1-BAA2-2AC9C72BF470}" type="slidenum">
              <a:rPr b="0" lang="ru-RU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845A4F-3189-4B76-8624-7735897F1EA0}" type="slidenum">
              <a:rPr b="0" lang="ru-RU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9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1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ptos Display"/>
              </a:rPr>
              <a:t>Custom Soundbar</a:t>
            </a:r>
            <a:endParaRPr b="0" lang="ru-RU" sz="7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5514120"/>
            <a:ext cx="9143640" cy="65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ptos"/>
              </a:rPr>
              <a:t>Выполнили Широков Арсений и Кондратенко Кирилл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7" name="Straight Connector 13"/>
          <p:cNvSpPr/>
          <p:nvPr/>
        </p:nvSpPr>
        <p:spPr>
          <a:xfrm flipH="1">
            <a:off x="596160" y="6354360"/>
            <a:ext cx="11000520" cy="360"/>
          </a:xfrm>
          <a:prstGeom prst="line">
            <a:avLst/>
          </a:prstGeom>
          <a:ln w="101600">
            <a:solidFill>
              <a:srgbClr val="0f9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10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90" name="Rectangle 11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Rectangle 12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Rectangle 13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Rectangle 15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810000"/>
            <a:ext cx="10172520" cy="1554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ptos Display"/>
              </a:rPr>
              <a:t>В чем проблема звуковой панели Дискорда?</a:t>
            </a:r>
            <a:endParaRPr b="0" lang="ru-RU" sz="4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5" name="Straight Connector 17"/>
          <p:cNvSpPr/>
          <p:nvPr/>
        </p:nvSpPr>
        <p:spPr>
          <a:xfrm flipH="1">
            <a:off x="838080" y="6485040"/>
            <a:ext cx="10515600" cy="360"/>
          </a:xfrm>
          <a:prstGeom prst="line">
            <a:avLst/>
          </a:prstGeom>
          <a:ln w="57150">
            <a:solidFill>
              <a:srgbClr val="0f9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27344193"/>
              </p:ext>
            </p:extLst>
          </p:nvPr>
        </p:nvGraphicFramePr>
        <p:xfrm>
          <a:off x="904680" y="3017520"/>
          <a:ext cx="10378080" cy="320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41960" y="2982240"/>
            <a:ext cx="33501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ru-RU" sz="5400" spc="-1" strike="noStrike">
                <a:solidFill>
                  <a:srgbClr val="000000"/>
                </a:solidFill>
                <a:latin typeface="Aptos Display"/>
              </a:rPr>
              <a:t>Решение проблемы</a:t>
            </a:r>
            <a:endParaRPr b="0" lang="ru-RU" sz="5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8" name="Rectangle 10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2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Graphic 5" descr="Лампочка"/>
          <p:cNvPicPr/>
          <p:nvPr/>
        </p:nvPicPr>
        <p:blipFill>
          <a:blip r:embed="rId1"/>
          <a:stretch/>
        </p:blipFill>
        <p:spPr>
          <a:xfrm>
            <a:off x="768600" y="666720"/>
            <a:ext cx="5465520" cy="546552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14"/>
          <p:cNvGrpSpPr/>
          <p:nvPr/>
        </p:nvGrpSpPr>
        <p:grpSpPr>
          <a:xfrm>
            <a:off x="11460600" y="2985120"/>
            <a:ext cx="731160" cy="673200"/>
            <a:chOff x="11460600" y="2985120"/>
            <a:chExt cx="731160" cy="673200"/>
          </a:xfrm>
        </p:grpSpPr>
        <p:sp>
          <p:nvSpPr>
            <p:cNvPr id="102" name="Rectangle 15"/>
            <p:cNvSpPr/>
            <p:nvPr/>
          </p:nvSpPr>
          <p:spPr>
            <a:xfrm>
              <a:off x="11460600" y="2985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tangle 16"/>
            <p:cNvSpPr/>
            <p:nvPr/>
          </p:nvSpPr>
          <p:spPr>
            <a:xfrm>
              <a:off x="11728440" y="2985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tangle 17"/>
            <p:cNvSpPr/>
            <p:nvPr/>
          </p:nvSpPr>
          <p:spPr>
            <a:xfrm>
              <a:off x="11996280" y="2985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6" name="Group 9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107" name="Rectangle 10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tangle 11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tangle 12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" name="Rectangle 14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ptos Display"/>
              </a:rPr>
              <a:t>Применённые технологии и структура программы</a:t>
            </a:r>
            <a:endParaRPr b="0" lang="ru-RU" sz="4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45080" y="3017520"/>
            <a:ext cx="9941040" cy="312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ptos"/>
              </a:rPr>
              <a:t>discord.py</a:t>
            </a:r>
            <a:endParaRPr b="0" lang="ru-RU" sz="3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</a:rPr>
              <a:t>requests</a:t>
            </a:r>
            <a:endParaRPr b="0" lang="ru-RU" sz="3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ptos"/>
              </a:rPr>
              <a:t>ООП</a:t>
            </a:r>
            <a:endParaRPr b="0" lang="ru-RU" sz="3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ptos"/>
              </a:rPr>
              <a:t>SQLite (sqlite3)</a:t>
            </a:r>
            <a:endParaRPr b="0" lang="ru-RU" sz="32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ptos"/>
              </a:rPr>
              <a:t>FFmpeg</a:t>
            </a:r>
            <a:endParaRPr b="0" lang="ru-RU" sz="3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Straight Connector 16"/>
          <p:cNvSpPr/>
          <p:nvPr/>
        </p:nvSpPr>
        <p:spPr>
          <a:xfrm flipH="1">
            <a:off x="838080" y="6485040"/>
            <a:ext cx="10515600" cy="360"/>
          </a:xfrm>
          <a:prstGeom prst="line">
            <a:avLst/>
          </a:prstGeom>
          <a:ln w="57150">
            <a:solidFill>
              <a:srgbClr val="0f9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6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Group 8"/>
          <p:cNvGrpSpPr/>
          <p:nvPr/>
        </p:nvGrpSpPr>
        <p:grpSpPr>
          <a:xfrm>
            <a:off x="2522160" y="0"/>
            <a:ext cx="7147080" cy="5778000"/>
            <a:chOff x="2522160" y="0"/>
            <a:chExt cx="7147080" cy="5778000"/>
          </a:xfrm>
        </p:grpSpPr>
        <p:sp>
          <p:nvSpPr>
            <p:cNvPr id="116" name="Straight Connector 9"/>
            <p:cNvSpPr/>
            <p:nvPr/>
          </p:nvSpPr>
          <p:spPr>
            <a:xfrm flipH="1">
              <a:off x="2522160" y="5777640"/>
              <a:ext cx="7141320" cy="360"/>
            </a:xfrm>
            <a:prstGeom prst="line">
              <a:avLst/>
            </a:prstGeom>
            <a:ln w="152400">
              <a:solidFill>
                <a:srgbClr val="0f9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Rectangle 10"/>
            <p:cNvSpPr/>
            <p:nvPr/>
          </p:nvSpPr>
          <p:spPr>
            <a:xfrm>
              <a:off x="2522160" y="0"/>
              <a:ext cx="7147080" cy="5531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" name="Rectangle 12"/>
          <p:cNvSpPr/>
          <p:nvPr/>
        </p:nvSpPr>
        <p:spPr>
          <a:xfrm>
            <a:off x="596520" y="551880"/>
            <a:ext cx="10998720" cy="532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23880" y="12319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Заключение</a:t>
            </a:r>
            <a:endParaRPr b="0" lang="ru-RU" sz="6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2024-04-25T11:11:34Z</dcterms:created>
  <dc:creator/>
  <dc:description/>
  <dc:language>ru-RU</dc:language>
  <cp:lastModifiedBy/>
  <dcterms:modified xsi:type="dcterms:W3CDTF">2024-04-25T20:48:08Z</dcterms:modified>
  <cp:revision>115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