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Do Hyeon"/>
      <p:regular r:id="rId32"/>
    </p:embeddedFont>
    <p:embeddedFont>
      <p:font typeface="Advent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AdventPro-regular.fntdata"/><Relationship Id="rId10" Type="http://schemas.openxmlformats.org/officeDocument/2006/relationships/slide" Target="slides/slide6.xml"/><Relationship Id="rId32" Type="http://schemas.openxmlformats.org/officeDocument/2006/relationships/font" Target="fonts/DoHyeon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AdventPr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7caba4bb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7caba4bb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7caba4bb3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7caba4bb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033780e6d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8033780e6d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033780e6d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033780e6d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8033780f0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8033780f0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033780f0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8033780f0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8033780f04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8033780f04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8033780e6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8033780e6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77caba4bb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77caba4bb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77caba4bb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77caba4bb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b5a0b769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b5a0b769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77caba4bb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77caba4bb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77caba4bb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77caba4bb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033780e6d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033780e6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6ba8e432a2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6ba8e432a2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b9affecee_0_3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b9affecee_0_3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6e8fe9ff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6e8fe9ff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6e8ff9468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6e8ff9468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0084a811f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0084a811f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8033780e6d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8033780e6d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77caba4bb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77caba4bb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77caba4bb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77caba4bb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04" y="1130675"/>
            <a:ext cx="3618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3372625"/>
            <a:ext cx="3618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2150" y="1182325"/>
            <a:ext cx="4395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49477" y="3228425"/>
            <a:ext cx="42984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SECTION_TITLE_AND_DESCRIPTION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2" type="title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3" type="subTitle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4" type="title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5" type="subTitle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6" type="title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7" type="subTitle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8" type="title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9" type="title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13" type="title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14" type="title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wo Columns">
  <p:cSld name="ONE_COLUMN_TEXT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72" name="Google Shape;72;p1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4"/>
          <p:cNvSpPr txBox="1"/>
          <p:nvPr>
            <p:ph idx="2" type="title"/>
          </p:nvPr>
        </p:nvSpPr>
        <p:spPr>
          <a:xfrm>
            <a:off x="1197338" y="2333425"/>
            <a:ext cx="27768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1197338" y="3750925"/>
            <a:ext cx="2776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4"/>
          <p:cNvSpPr txBox="1"/>
          <p:nvPr>
            <p:ph idx="3" type="title"/>
          </p:nvPr>
        </p:nvSpPr>
        <p:spPr>
          <a:xfrm>
            <a:off x="5169862" y="2333425"/>
            <a:ext cx="27768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4" type="subTitle"/>
          </p:nvPr>
        </p:nvSpPr>
        <p:spPr>
          <a:xfrm>
            <a:off x="5169862" y="3750925"/>
            <a:ext cx="2776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ONE_COLUMN_TEX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80" name="Google Shape;80;p15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2976000" y="3394475"/>
            <a:ext cx="3192000" cy="14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1">
  <p:cSld name="ONE_COLUMN_TEXT_1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423850" y="2538100"/>
            <a:ext cx="2323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85" name="Google Shape;85;p16"/>
          <p:cNvCxnSpPr/>
          <p:nvPr/>
        </p:nvCxnSpPr>
        <p:spPr>
          <a:xfrm>
            <a:off x="2323550" y="3386325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197350" y="3602775"/>
            <a:ext cx="27768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5169852" y="3602775"/>
            <a:ext cx="27768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p16"/>
          <p:cNvSpPr txBox="1"/>
          <p:nvPr>
            <p:ph idx="3" type="title"/>
          </p:nvPr>
        </p:nvSpPr>
        <p:spPr>
          <a:xfrm>
            <a:off x="5396350" y="2538100"/>
            <a:ext cx="2323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89" name="Google Shape;89;p16"/>
          <p:cNvCxnSpPr/>
          <p:nvPr/>
        </p:nvCxnSpPr>
        <p:spPr>
          <a:xfrm>
            <a:off x="6296050" y="3386325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">
  <p:cSld name="SECTION_TITLE_AND_DESCRIPTION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930750" y="1474962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1930750" y="2210942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17"/>
          <p:cNvSpPr txBox="1"/>
          <p:nvPr>
            <p:ph idx="2" type="title"/>
          </p:nvPr>
        </p:nvSpPr>
        <p:spPr>
          <a:xfrm>
            <a:off x="1930750" y="3019844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3" type="subTitle"/>
          </p:nvPr>
        </p:nvSpPr>
        <p:spPr>
          <a:xfrm>
            <a:off x="1930750" y="3747687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7"/>
          <p:cNvSpPr txBox="1"/>
          <p:nvPr>
            <p:ph idx="4" type="title"/>
          </p:nvPr>
        </p:nvSpPr>
        <p:spPr>
          <a:xfrm>
            <a:off x="5866369" y="1474962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5" type="subTitle"/>
          </p:nvPr>
        </p:nvSpPr>
        <p:spPr>
          <a:xfrm>
            <a:off x="5866369" y="2210942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7"/>
          <p:cNvSpPr txBox="1"/>
          <p:nvPr>
            <p:ph idx="6" type="title"/>
          </p:nvPr>
        </p:nvSpPr>
        <p:spPr>
          <a:xfrm>
            <a:off x="5866369" y="3019844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7" type="subTitle"/>
          </p:nvPr>
        </p:nvSpPr>
        <p:spPr>
          <a:xfrm>
            <a:off x="5866369" y="3747687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17"/>
          <p:cNvSpPr txBox="1"/>
          <p:nvPr>
            <p:ph idx="8"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01" name="Google Shape;101;p1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1">
  <p:cSld name="SECTION_TITLE_AND_DESCRIPTION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5208325" y="1199550"/>
            <a:ext cx="3111000" cy="14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b="1" sz="30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5208325" y="2778821"/>
            <a:ext cx="31110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wo Columns 2">
  <p:cSld name="TITLE_ONLY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09" name="Google Shape;109;p1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5917025" y="3156192"/>
            <a:ext cx="2066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19"/>
          <p:cNvSpPr txBox="1"/>
          <p:nvPr>
            <p:ph hasCustomPrompt="1" idx="2" type="title"/>
          </p:nvPr>
        </p:nvSpPr>
        <p:spPr>
          <a:xfrm>
            <a:off x="5917025" y="2570292"/>
            <a:ext cx="206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2" name="Google Shape;112;p19"/>
          <p:cNvSpPr txBox="1"/>
          <p:nvPr>
            <p:ph idx="3" type="subTitle"/>
          </p:nvPr>
        </p:nvSpPr>
        <p:spPr>
          <a:xfrm>
            <a:off x="5917025" y="4276092"/>
            <a:ext cx="2066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19"/>
          <p:cNvSpPr txBox="1"/>
          <p:nvPr>
            <p:ph hasCustomPrompt="1" idx="4" type="title"/>
          </p:nvPr>
        </p:nvSpPr>
        <p:spPr>
          <a:xfrm>
            <a:off x="5917025" y="3690192"/>
            <a:ext cx="206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">
  <p:cSld name="SECTION_TITLE_AND_DESCRIPTION_1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1167625" y="2108850"/>
            <a:ext cx="1869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1167625" y="35263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0"/>
          <p:cNvSpPr txBox="1"/>
          <p:nvPr>
            <p:ph idx="2" type="title"/>
          </p:nvPr>
        </p:nvSpPr>
        <p:spPr>
          <a:xfrm>
            <a:off x="3637202" y="2108850"/>
            <a:ext cx="1869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3" type="subTitle"/>
          </p:nvPr>
        </p:nvSpPr>
        <p:spPr>
          <a:xfrm>
            <a:off x="3637201" y="35263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0" name="Google Shape;120;p20"/>
          <p:cNvSpPr txBox="1"/>
          <p:nvPr>
            <p:ph idx="4" type="title"/>
          </p:nvPr>
        </p:nvSpPr>
        <p:spPr>
          <a:xfrm>
            <a:off x="6106780" y="2108850"/>
            <a:ext cx="1869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5" type="subTitle"/>
          </p:nvPr>
        </p:nvSpPr>
        <p:spPr>
          <a:xfrm>
            <a:off x="6106776" y="35263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2" name="Google Shape;122;p20"/>
          <p:cNvSpPr txBox="1"/>
          <p:nvPr>
            <p:ph idx="6"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23" name="Google Shape;123;p2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5347800" y="1283075"/>
            <a:ext cx="389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347800" y="3372625"/>
            <a:ext cx="2914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5347800" y="1262375"/>
            <a:ext cx="19137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">
  <p:cSld name="SECTION_TITLE_AND_DESCRIPTION_1_2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167625" y="33058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1" type="subTitle"/>
          </p:nvPr>
        </p:nvSpPr>
        <p:spPr>
          <a:xfrm>
            <a:off x="1167625" y="39073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title"/>
          </p:nvPr>
        </p:nvSpPr>
        <p:spPr>
          <a:xfrm>
            <a:off x="3637201" y="33058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3" type="subTitle"/>
          </p:nvPr>
        </p:nvSpPr>
        <p:spPr>
          <a:xfrm>
            <a:off x="3637200" y="39073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0" name="Google Shape;130;p21"/>
          <p:cNvSpPr txBox="1"/>
          <p:nvPr>
            <p:ph idx="4" type="title"/>
          </p:nvPr>
        </p:nvSpPr>
        <p:spPr>
          <a:xfrm>
            <a:off x="6106776" y="33058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5" type="subTitle"/>
          </p:nvPr>
        </p:nvSpPr>
        <p:spPr>
          <a:xfrm>
            <a:off x="6106775" y="39073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2" name="Google Shape;132;p21"/>
          <p:cNvSpPr txBox="1"/>
          <p:nvPr>
            <p:ph idx="6"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33" name="Google Shape;133;p2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1"/>
          <p:cNvSpPr txBox="1"/>
          <p:nvPr>
            <p:ph idx="7" type="title"/>
          </p:nvPr>
        </p:nvSpPr>
        <p:spPr>
          <a:xfrm>
            <a:off x="1167625" y="16109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8" type="subTitle"/>
          </p:nvPr>
        </p:nvSpPr>
        <p:spPr>
          <a:xfrm>
            <a:off x="1167625" y="22124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6" name="Google Shape;136;p21"/>
          <p:cNvSpPr txBox="1"/>
          <p:nvPr>
            <p:ph idx="9" type="title"/>
          </p:nvPr>
        </p:nvSpPr>
        <p:spPr>
          <a:xfrm>
            <a:off x="3637201" y="16109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13" type="subTitle"/>
          </p:nvPr>
        </p:nvSpPr>
        <p:spPr>
          <a:xfrm>
            <a:off x="3637200" y="22124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8" name="Google Shape;138;p21"/>
          <p:cNvSpPr txBox="1"/>
          <p:nvPr>
            <p:ph idx="14" type="title"/>
          </p:nvPr>
        </p:nvSpPr>
        <p:spPr>
          <a:xfrm>
            <a:off x="6106776" y="16109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5" type="subTitle"/>
          </p:nvPr>
        </p:nvSpPr>
        <p:spPr>
          <a:xfrm>
            <a:off x="6106775" y="22124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2">
  <p:cSld name="SECTION_TITLE_AND_DESCRIPTION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5429475" y="2012425"/>
            <a:ext cx="28410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b="1" sz="22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2" type="body"/>
          </p:nvPr>
        </p:nvSpPr>
        <p:spPr>
          <a:xfrm>
            <a:off x="5429475" y="2649150"/>
            <a:ext cx="28410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45" name="Google Shape;145;p22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+ Credits">
  <p:cSld name="ONE_COLUMN_TEXT_1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96050" y="77525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49" name="Google Shape;149;p23"/>
          <p:cNvCxnSpPr/>
          <p:nvPr/>
        </p:nvCxnSpPr>
        <p:spPr>
          <a:xfrm>
            <a:off x="4309800" y="159770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2669850" y="1791275"/>
            <a:ext cx="3804300" cy="1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1" name="Google Shape;151;p23"/>
          <p:cNvSpPr txBox="1"/>
          <p:nvPr/>
        </p:nvSpPr>
        <p:spPr>
          <a:xfrm>
            <a:off x="3017400" y="3634450"/>
            <a:ext cx="3109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ko" sz="1000">
                <a:solidFill>
                  <a:srgbClr val="43434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ko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ko" sz="1000">
                <a:solidFill>
                  <a:srgbClr val="43434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lang="ko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ko" sz="1000">
                <a:solidFill>
                  <a:srgbClr val="43434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Freepik</a:t>
            </a:r>
            <a:r>
              <a:rPr lang="ko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">
  <p:cSld name="TITLE_AND_TWO_COLUMNS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37000" y="1408100"/>
            <a:ext cx="36006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56" name="Google Shape;156;p2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878850" y="1228675"/>
            <a:ext cx="738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0" name="Google Shape;20;p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37000" y="1408100"/>
            <a:ext cx="36006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06426" y="1408100"/>
            <a:ext cx="36006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30" name="Google Shape;30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cxnSp>
        <p:nvCxnSpPr>
          <p:cNvPr id="35" name="Google Shape;35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5032400" y="1906375"/>
            <a:ext cx="31350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796050" y="1397950"/>
            <a:ext cx="36546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dvent Pro"/>
              <a:buNone/>
              <a:defRPr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796050" y="2034675"/>
            <a:ext cx="3111000" cy="21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44" name="Google Shape;44;p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48" name="Google Shape;48;p1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AE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5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163" name="Google Shape;163;p25"/>
            <p:cNvSpPr/>
            <p:nvPr/>
          </p:nvSpPr>
          <p:spPr>
            <a:xfrm>
              <a:off x="1585950" y="238100"/>
              <a:ext cx="4670550" cy="3949625"/>
            </a:xfrm>
            <a:custGeom>
              <a:rect b="b" l="l" r="r" t="t"/>
              <a:pathLst>
                <a:path extrusionOk="0" h="157985" w="186822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936525" y="2497025"/>
              <a:ext cx="659925" cy="801900"/>
            </a:xfrm>
            <a:custGeom>
              <a:rect b="b" l="l" r="r" t="t"/>
              <a:pathLst>
                <a:path extrusionOk="0" h="32076" w="26397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1602825" y="3328450"/>
              <a:ext cx="359400" cy="312375"/>
            </a:xfrm>
            <a:custGeom>
              <a:rect b="b" l="l" r="r" t="t"/>
              <a:pathLst>
                <a:path extrusionOk="0" h="12495" w="14376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3230125" y="3806550"/>
              <a:ext cx="854375" cy="417950"/>
            </a:xfrm>
            <a:custGeom>
              <a:rect b="b" l="l" r="r" t="t"/>
              <a:pathLst>
                <a:path extrusionOk="0" h="16718" w="34175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5137450" y="870200"/>
              <a:ext cx="1025675" cy="624125"/>
            </a:xfrm>
            <a:custGeom>
              <a:rect b="b" l="l" r="r" t="t"/>
              <a:pathLst>
                <a:path extrusionOk="0" h="24965" w="41027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5"/>
          <p:cNvSpPr txBox="1"/>
          <p:nvPr>
            <p:ph type="ctrTitle"/>
          </p:nvPr>
        </p:nvSpPr>
        <p:spPr>
          <a:xfrm>
            <a:off x="623404" y="1130675"/>
            <a:ext cx="3618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400">
                <a:latin typeface="Do Hyeon"/>
                <a:ea typeface="Do Hyeon"/>
                <a:cs typeface="Do Hyeon"/>
                <a:sym typeface="Do Hyeon"/>
              </a:rPr>
              <a:t>먹코 또 먹고</a:t>
            </a:r>
            <a:endParaRPr sz="5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400">
                <a:latin typeface="Do Hyeon"/>
                <a:ea typeface="Do Hyeon"/>
                <a:cs typeface="Do Hyeon"/>
                <a:sym typeface="Do Hyeon"/>
              </a:rPr>
              <a:t>by 자바세끼</a:t>
            </a:r>
            <a:endParaRPr sz="54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9" name="Google Shape;169;p25"/>
          <p:cNvSpPr txBox="1"/>
          <p:nvPr>
            <p:ph idx="1" type="subTitle"/>
          </p:nvPr>
        </p:nvSpPr>
        <p:spPr>
          <a:xfrm>
            <a:off x="623400" y="3372625"/>
            <a:ext cx="3396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팀장: 정신우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팀원: 남영준, 송가람, 이혜진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기간: 4.29 ~ 5.12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70" name="Google Shape;170;p25"/>
          <p:cNvCxnSpPr/>
          <p:nvPr/>
        </p:nvCxnSpPr>
        <p:spPr>
          <a:xfrm>
            <a:off x="711800" y="3258975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1" name="Google Shape;171;p25"/>
          <p:cNvGrpSpPr/>
          <p:nvPr/>
        </p:nvGrpSpPr>
        <p:grpSpPr>
          <a:xfrm>
            <a:off x="4760184" y="632680"/>
            <a:ext cx="4717227" cy="4962536"/>
            <a:chOff x="1713850" y="264375"/>
            <a:chExt cx="4954550" cy="5212200"/>
          </a:xfrm>
        </p:grpSpPr>
        <p:sp>
          <p:nvSpPr>
            <p:cNvPr id="172" name="Google Shape;172;p25"/>
            <p:cNvSpPr/>
            <p:nvPr/>
          </p:nvSpPr>
          <p:spPr>
            <a:xfrm>
              <a:off x="2555400" y="2170725"/>
              <a:ext cx="694500" cy="332500"/>
            </a:xfrm>
            <a:custGeom>
              <a:rect b="b" l="l" r="r" t="t"/>
              <a:pathLst>
                <a:path extrusionOk="0" h="13300" w="2778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712825" y="2473500"/>
              <a:ext cx="694475" cy="332500"/>
            </a:xfrm>
            <a:custGeom>
              <a:rect b="b" l="l" r="r" t="t"/>
              <a:pathLst>
                <a:path extrusionOk="0" h="13300" w="27779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3029050" y="3016525"/>
              <a:ext cx="596800" cy="352825"/>
            </a:xfrm>
            <a:custGeom>
              <a:rect b="b" l="l" r="r" t="t"/>
              <a:pathLst>
                <a:path extrusionOk="0" h="14113" w="23872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3560800" y="2996475"/>
              <a:ext cx="1775175" cy="1111100"/>
            </a:xfrm>
            <a:custGeom>
              <a:rect b="b" l="l" r="r" t="t"/>
              <a:pathLst>
                <a:path extrusionOk="0" h="44444" w="71007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2287850" y="547325"/>
              <a:ext cx="2921650" cy="3305875"/>
            </a:xfrm>
            <a:custGeom>
              <a:rect b="b" l="l" r="r" t="t"/>
              <a:pathLst>
                <a:path extrusionOk="0" h="132235" w="116866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2387300" y="647025"/>
              <a:ext cx="2722650" cy="3107000"/>
            </a:xfrm>
            <a:custGeom>
              <a:rect b="b" l="l" r="r" t="t"/>
              <a:pathLst>
                <a:path extrusionOk="0" h="124280" w="108906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2187350" y="343625"/>
              <a:ext cx="1749125" cy="1060950"/>
            </a:xfrm>
            <a:custGeom>
              <a:rect b="b" l="l" r="r" t="t"/>
              <a:pathLst>
                <a:path extrusionOk="0" h="42438" w="69965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2891850" y="714450"/>
              <a:ext cx="425150" cy="246050"/>
            </a:xfrm>
            <a:custGeom>
              <a:rect b="b" l="l" r="r" t="t"/>
              <a:pathLst>
                <a:path extrusionOk="0" h="9842" w="17006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2792350" y="951775"/>
              <a:ext cx="64725" cy="61475"/>
            </a:xfrm>
            <a:custGeom>
              <a:rect b="b" l="l" r="r" t="t"/>
              <a:pathLst>
                <a:path extrusionOk="0" h="2459" w="2589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4233575" y="3422800"/>
              <a:ext cx="466300" cy="318325"/>
            </a:xfrm>
            <a:custGeom>
              <a:rect b="b" l="l" r="r" t="t"/>
              <a:pathLst>
                <a:path extrusionOk="0" h="12733" w="18652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4267250" y="3452325"/>
              <a:ext cx="398925" cy="259300"/>
            </a:xfrm>
            <a:custGeom>
              <a:rect b="b" l="l" r="r" t="t"/>
              <a:pathLst>
                <a:path extrusionOk="0" h="10372" w="15957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2987500" y="1043625"/>
              <a:ext cx="703525" cy="454950"/>
            </a:xfrm>
            <a:custGeom>
              <a:rect b="b" l="l" r="r" t="t"/>
              <a:pathLst>
                <a:path extrusionOk="0" h="18198" w="28141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3098975" y="1119800"/>
              <a:ext cx="931950" cy="511425"/>
            </a:xfrm>
            <a:custGeom>
              <a:rect b="b" l="l" r="r" t="t"/>
              <a:pathLst>
                <a:path extrusionOk="0" h="20457" w="37278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2620925" y="1463425"/>
              <a:ext cx="369575" cy="323675"/>
            </a:xfrm>
            <a:custGeom>
              <a:rect b="b" l="l" r="r" t="t"/>
              <a:pathLst>
                <a:path extrusionOk="0" h="12947" w="14783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2817025" y="1674850"/>
              <a:ext cx="942525" cy="941950"/>
            </a:xfrm>
            <a:custGeom>
              <a:rect b="b" l="l" r="r" t="t"/>
              <a:pathLst>
                <a:path extrusionOk="0" h="37678" w="37701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3497325" y="1321150"/>
              <a:ext cx="942525" cy="941975"/>
            </a:xfrm>
            <a:custGeom>
              <a:rect b="b" l="l" r="r" t="t"/>
              <a:pathLst>
                <a:path extrusionOk="0" h="37679" w="37701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3188400" y="2361350"/>
              <a:ext cx="942475" cy="941975"/>
            </a:xfrm>
            <a:custGeom>
              <a:rect b="b" l="l" r="r" t="t"/>
              <a:pathLst>
                <a:path extrusionOk="0" h="37679" w="37699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868675" y="2007675"/>
              <a:ext cx="942500" cy="941975"/>
            </a:xfrm>
            <a:custGeom>
              <a:rect b="b" l="l" r="r" t="t"/>
              <a:pathLst>
                <a:path extrusionOk="0" h="37679" w="3770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4203375" y="2307875"/>
              <a:ext cx="449575" cy="374100"/>
            </a:xfrm>
            <a:custGeom>
              <a:rect b="b" l="l" r="r" t="t"/>
              <a:pathLst>
                <a:path extrusionOk="0" h="14964" w="17983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4159575" y="2310500"/>
              <a:ext cx="424350" cy="376200"/>
            </a:xfrm>
            <a:custGeom>
              <a:rect b="b" l="l" r="r" t="t"/>
              <a:pathLst>
                <a:path extrusionOk="0" h="15048" w="16974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4276725" y="2310500"/>
              <a:ext cx="307200" cy="288425"/>
            </a:xfrm>
            <a:custGeom>
              <a:rect b="b" l="l" r="r" t="t"/>
              <a:pathLst>
                <a:path extrusionOk="0" h="11537" w="12288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4144275" y="2373975"/>
              <a:ext cx="449975" cy="353475"/>
            </a:xfrm>
            <a:custGeom>
              <a:rect b="b" l="l" r="r" t="t"/>
              <a:pathLst>
                <a:path extrusionOk="0" h="14139" w="17999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4287100" y="2374000"/>
              <a:ext cx="307150" cy="256925"/>
            </a:xfrm>
            <a:custGeom>
              <a:rect b="b" l="l" r="r" t="t"/>
              <a:pathLst>
                <a:path extrusionOk="0" h="10277" w="12286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269125" y="2554275"/>
              <a:ext cx="39775" cy="39775"/>
            </a:xfrm>
            <a:custGeom>
              <a:rect b="b" l="l" r="r" t="t"/>
              <a:pathLst>
                <a:path extrusionOk="0" h="1591" w="1591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410450" y="2480975"/>
              <a:ext cx="39775" cy="39775"/>
            </a:xfrm>
            <a:custGeom>
              <a:rect b="b" l="l" r="r" t="t"/>
              <a:pathLst>
                <a:path extrusionOk="0" h="1591" w="1591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315650" y="2471100"/>
              <a:ext cx="39775" cy="39775"/>
            </a:xfrm>
            <a:custGeom>
              <a:rect b="b" l="l" r="r" t="t"/>
              <a:pathLst>
                <a:path extrusionOk="0" h="1591" w="1591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328750" y="2471100"/>
              <a:ext cx="26675" cy="32975"/>
            </a:xfrm>
            <a:custGeom>
              <a:rect b="b" l="l" r="r" t="t"/>
              <a:pathLst>
                <a:path extrusionOk="0" h="1319" w="1067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3823525" y="1789950"/>
              <a:ext cx="408300" cy="276175"/>
            </a:xfrm>
            <a:custGeom>
              <a:rect b="b" l="l" r="r" t="t"/>
              <a:pathLst>
                <a:path extrusionOk="0" h="11047" w="16332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4004825" y="1789950"/>
              <a:ext cx="227000" cy="182175"/>
            </a:xfrm>
            <a:custGeom>
              <a:rect b="b" l="l" r="r" t="t"/>
              <a:pathLst>
                <a:path extrusionOk="0" h="7287" w="908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3719800" y="1578750"/>
              <a:ext cx="448575" cy="366000"/>
            </a:xfrm>
            <a:custGeom>
              <a:rect b="b" l="l" r="r" t="t"/>
              <a:pathLst>
                <a:path extrusionOk="0" h="14640" w="17943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3858375" y="1578750"/>
              <a:ext cx="310025" cy="272350"/>
            </a:xfrm>
            <a:custGeom>
              <a:rect b="b" l="l" r="r" t="t"/>
              <a:pathLst>
                <a:path extrusionOk="0" h="10894" w="12401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3742250" y="1689100"/>
              <a:ext cx="481275" cy="305050"/>
            </a:xfrm>
            <a:custGeom>
              <a:rect b="b" l="l" r="r" t="t"/>
              <a:pathLst>
                <a:path extrusionOk="0" h="12202" w="19251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825750" y="1730050"/>
              <a:ext cx="39775" cy="39750"/>
            </a:xfrm>
            <a:custGeom>
              <a:rect b="b" l="l" r="r" t="t"/>
              <a:pathLst>
                <a:path extrusionOk="0" h="1590" w="1591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3967075" y="1656750"/>
              <a:ext cx="39775" cy="39775"/>
            </a:xfrm>
            <a:custGeom>
              <a:rect b="b" l="l" r="r" t="t"/>
              <a:pathLst>
                <a:path extrusionOk="0" h="1591" w="1591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3872275" y="1646850"/>
              <a:ext cx="39775" cy="39775"/>
            </a:xfrm>
            <a:custGeom>
              <a:rect b="b" l="l" r="r" t="t"/>
              <a:pathLst>
                <a:path extrusionOk="0" h="1591" w="1591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3885375" y="1646850"/>
              <a:ext cx="26675" cy="33000"/>
            </a:xfrm>
            <a:custGeom>
              <a:rect b="b" l="l" r="r" t="t"/>
              <a:pathLst>
                <a:path extrusionOk="0" h="1320" w="1067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3951525" y="1689075"/>
              <a:ext cx="272000" cy="212925"/>
            </a:xfrm>
            <a:custGeom>
              <a:rect b="b" l="l" r="r" t="t"/>
              <a:pathLst>
                <a:path extrusionOk="0" h="8517" w="1088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4025950" y="1713575"/>
              <a:ext cx="97625" cy="111100"/>
            </a:xfrm>
            <a:custGeom>
              <a:rect b="b" l="l" r="r" t="t"/>
              <a:pathLst>
                <a:path extrusionOk="0" h="4444" w="3905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3853950" y="1844425"/>
              <a:ext cx="43800" cy="105375"/>
            </a:xfrm>
            <a:custGeom>
              <a:rect b="b" l="l" r="r" t="t"/>
              <a:pathLst>
                <a:path extrusionOk="0" h="4215" w="1752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3961000" y="1788925"/>
              <a:ext cx="43775" cy="105375"/>
            </a:xfrm>
            <a:custGeom>
              <a:rect b="b" l="l" r="r" t="t"/>
              <a:pathLst>
                <a:path extrusionOk="0" h="4215" w="1751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3971025" y="1788925"/>
              <a:ext cx="33750" cy="75525"/>
            </a:xfrm>
            <a:custGeom>
              <a:rect b="b" l="l" r="r" t="t"/>
              <a:pathLst>
                <a:path extrusionOk="0" h="3021" w="135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4053875" y="1713575"/>
              <a:ext cx="69700" cy="107550"/>
            </a:xfrm>
            <a:custGeom>
              <a:rect b="b" l="l" r="r" t="t"/>
              <a:pathLst>
                <a:path extrusionOk="0" h="4302" w="2788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3028200" y="1978900"/>
              <a:ext cx="332225" cy="383625"/>
            </a:xfrm>
            <a:custGeom>
              <a:rect b="b" l="l" r="r" t="t"/>
              <a:pathLst>
                <a:path extrusionOk="0" h="15345" w="13289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3028200" y="1978900"/>
              <a:ext cx="173275" cy="383625"/>
            </a:xfrm>
            <a:custGeom>
              <a:rect b="b" l="l" r="r" t="t"/>
              <a:pathLst>
                <a:path extrusionOk="0" h="15345" w="6931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3189650" y="2158375"/>
              <a:ext cx="97275" cy="92375"/>
            </a:xfrm>
            <a:custGeom>
              <a:rect b="b" l="l" r="r" t="t"/>
              <a:pathLst>
                <a:path extrusionOk="0" h="3695" w="3891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3216000" y="2158350"/>
              <a:ext cx="74050" cy="87225"/>
            </a:xfrm>
            <a:custGeom>
              <a:rect b="b" l="l" r="r" t="t"/>
              <a:pathLst>
                <a:path extrusionOk="0" h="3489" w="2962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3229075" y="2020050"/>
              <a:ext cx="343625" cy="308425"/>
            </a:xfrm>
            <a:custGeom>
              <a:rect b="b" l="l" r="r" t="t"/>
              <a:pathLst>
                <a:path extrusionOk="0" h="12337" w="13745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3290100" y="2046300"/>
              <a:ext cx="152175" cy="95600"/>
            </a:xfrm>
            <a:custGeom>
              <a:rect b="b" l="l" r="r" t="t"/>
              <a:pathLst>
                <a:path extrusionOk="0" h="3824" w="6087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3501175" y="2738200"/>
              <a:ext cx="350525" cy="311550"/>
            </a:xfrm>
            <a:custGeom>
              <a:rect b="b" l="l" r="r" t="t"/>
              <a:pathLst>
                <a:path extrusionOk="0" h="12462" w="14021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3611200" y="2738200"/>
              <a:ext cx="240500" cy="255400"/>
            </a:xfrm>
            <a:custGeom>
              <a:rect b="b" l="l" r="r" t="t"/>
              <a:pathLst>
                <a:path extrusionOk="0" h="10216" w="962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3568175" y="2796875"/>
              <a:ext cx="222800" cy="196925"/>
            </a:xfrm>
            <a:custGeom>
              <a:rect b="b" l="l" r="r" t="t"/>
              <a:pathLst>
                <a:path extrusionOk="0" h="7877" w="8912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3638200" y="2796875"/>
              <a:ext cx="152775" cy="160100"/>
            </a:xfrm>
            <a:custGeom>
              <a:rect b="b" l="l" r="r" t="t"/>
              <a:pathLst>
                <a:path extrusionOk="0" h="6404" w="6111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3701400" y="2629925"/>
              <a:ext cx="132350" cy="218350"/>
            </a:xfrm>
            <a:custGeom>
              <a:rect b="b" l="l" r="r" t="t"/>
              <a:pathLst>
                <a:path extrusionOk="0" h="8734" w="5294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3413050" y="2615250"/>
              <a:ext cx="339325" cy="195125"/>
            </a:xfrm>
            <a:custGeom>
              <a:rect b="b" l="l" r="r" t="t"/>
              <a:pathLst>
                <a:path extrusionOk="0" h="7805" w="13573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3388350" y="2612150"/>
              <a:ext cx="364075" cy="111825"/>
            </a:xfrm>
            <a:custGeom>
              <a:rect b="b" l="l" r="r" t="t"/>
              <a:pathLst>
                <a:path extrusionOk="0" h="4473" w="14563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3499100" y="2807875"/>
              <a:ext cx="419525" cy="281075"/>
            </a:xfrm>
            <a:custGeom>
              <a:rect b="b" l="l" r="r" t="t"/>
              <a:pathLst>
                <a:path extrusionOk="0" h="11243" w="16781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3689025" y="2807875"/>
              <a:ext cx="229600" cy="235175"/>
            </a:xfrm>
            <a:custGeom>
              <a:rect b="b" l="l" r="r" t="t"/>
              <a:pathLst>
                <a:path extrusionOk="0" h="9407" w="9184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3460225" y="2780100"/>
              <a:ext cx="460275" cy="257850"/>
            </a:xfrm>
            <a:custGeom>
              <a:rect b="b" l="l" r="r" t="t"/>
              <a:pathLst>
                <a:path extrusionOk="0" h="10314" w="18411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3683550" y="2780100"/>
              <a:ext cx="236950" cy="142000"/>
            </a:xfrm>
            <a:custGeom>
              <a:rect b="b" l="l" r="r" t="t"/>
              <a:pathLst>
                <a:path extrusionOk="0" h="5680" w="9478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3551025" y="3240350"/>
              <a:ext cx="307700" cy="307725"/>
            </a:xfrm>
            <a:custGeom>
              <a:rect b="b" l="l" r="r" t="t"/>
              <a:pathLst>
                <a:path extrusionOk="0" h="12309" w="12308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3877800" y="3059100"/>
              <a:ext cx="351400" cy="307800"/>
            </a:xfrm>
            <a:custGeom>
              <a:rect b="b" l="l" r="r" t="t"/>
              <a:pathLst>
                <a:path extrusionOk="0" h="12312" w="14056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4248275" y="2877900"/>
              <a:ext cx="307725" cy="307725"/>
            </a:xfrm>
            <a:custGeom>
              <a:rect b="b" l="l" r="r" t="t"/>
              <a:pathLst>
                <a:path extrusionOk="0" h="12309" w="12309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4575075" y="2696675"/>
              <a:ext cx="351425" cy="307775"/>
            </a:xfrm>
            <a:custGeom>
              <a:rect b="b" l="l" r="r" t="t"/>
              <a:pathLst>
                <a:path extrusionOk="0" h="12311" w="14057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3728825" y="1553175"/>
              <a:ext cx="2939575" cy="3923400"/>
            </a:xfrm>
            <a:custGeom>
              <a:rect b="b" l="l" r="r" t="t"/>
              <a:pathLst>
                <a:path extrusionOk="0" h="156936" w="117583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2262950" y="3080400"/>
              <a:ext cx="577900" cy="577900"/>
            </a:xfrm>
            <a:custGeom>
              <a:rect b="b" l="l" r="r" t="t"/>
              <a:pathLst>
                <a:path extrusionOk="0" h="23116" w="23116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2383650" y="3201125"/>
              <a:ext cx="336475" cy="336475"/>
            </a:xfrm>
            <a:custGeom>
              <a:rect b="b" l="l" r="r" t="t"/>
              <a:pathLst>
                <a:path extrusionOk="0" h="13459" w="13459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5147150" y="1406650"/>
              <a:ext cx="577900" cy="577900"/>
            </a:xfrm>
            <a:custGeom>
              <a:rect b="b" l="l" r="r" t="t"/>
              <a:pathLst>
                <a:path extrusionOk="0" h="23116" w="23116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5267875" y="1527375"/>
              <a:ext cx="336475" cy="336475"/>
            </a:xfrm>
            <a:custGeom>
              <a:rect b="b" l="l" r="r" t="t"/>
              <a:pathLst>
                <a:path extrusionOk="0" h="13459" w="13459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4206600" y="642725"/>
              <a:ext cx="780600" cy="286200"/>
            </a:xfrm>
            <a:custGeom>
              <a:rect b="b" l="l" r="r" t="t"/>
              <a:pathLst>
                <a:path extrusionOk="0" h="11448" w="31224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4206600" y="642725"/>
              <a:ext cx="322825" cy="512125"/>
            </a:xfrm>
            <a:custGeom>
              <a:rect b="b" l="l" r="r" t="t"/>
              <a:pathLst>
                <a:path extrusionOk="0" h="20485" w="12913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4206600" y="898800"/>
              <a:ext cx="780600" cy="256050"/>
            </a:xfrm>
            <a:custGeom>
              <a:rect b="b" l="l" r="r" t="t"/>
              <a:pathLst>
                <a:path extrusionOk="0" h="10242" w="31224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4664350" y="642725"/>
              <a:ext cx="322850" cy="512125"/>
            </a:xfrm>
            <a:custGeom>
              <a:rect b="b" l="l" r="r" t="t"/>
              <a:pathLst>
                <a:path extrusionOk="0" h="20485" w="12914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1763725" y="1903150"/>
              <a:ext cx="575550" cy="752650"/>
            </a:xfrm>
            <a:custGeom>
              <a:rect b="b" l="l" r="r" t="t"/>
              <a:pathLst>
                <a:path extrusionOk="0" h="30106" w="23022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1713850" y="1853250"/>
              <a:ext cx="575550" cy="752675"/>
            </a:xfrm>
            <a:custGeom>
              <a:rect b="b" l="l" r="r" t="t"/>
              <a:pathLst>
                <a:path extrusionOk="0" h="30107" w="23022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2168525" y="1853250"/>
              <a:ext cx="120875" cy="120900"/>
            </a:xfrm>
            <a:custGeom>
              <a:rect b="b" l="l" r="r" t="t"/>
              <a:pathLst>
                <a:path extrusionOk="0" h="4836" w="4835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1763725" y="1900425"/>
              <a:ext cx="244900" cy="26575"/>
            </a:xfrm>
            <a:custGeom>
              <a:rect b="b" l="l" r="r" t="t"/>
              <a:pathLst>
                <a:path extrusionOk="0" h="1063" w="9796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1763725" y="1955375"/>
              <a:ext cx="156600" cy="26600"/>
            </a:xfrm>
            <a:custGeom>
              <a:rect b="b" l="l" r="r" t="t"/>
              <a:pathLst>
                <a:path extrusionOk="0" h="1064" w="6264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1763725" y="2052775"/>
              <a:ext cx="475775" cy="26600"/>
            </a:xfrm>
            <a:custGeom>
              <a:rect b="b" l="l" r="r" t="t"/>
              <a:pathLst>
                <a:path extrusionOk="0" h="1064" w="19031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1763725" y="2128050"/>
              <a:ext cx="475775" cy="26575"/>
            </a:xfrm>
            <a:custGeom>
              <a:rect b="b" l="l" r="r" t="t"/>
              <a:pathLst>
                <a:path extrusionOk="0" h="1063" w="19031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1763725" y="2203300"/>
              <a:ext cx="475775" cy="26575"/>
            </a:xfrm>
            <a:custGeom>
              <a:rect b="b" l="l" r="r" t="t"/>
              <a:pathLst>
                <a:path extrusionOk="0" h="1063" w="19031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1763725" y="2278550"/>
              <a:ext cx="475775" cy="26600"/>
            </a:xfrm>
            <a:custGeom>
              <a:rect b="b" l="l" r="r" t="t"/>
              <a:pathLst>
                <a:path extrusionOk="0" h="1064" w="19031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1763725" y="2353850"/>
              <a:ext cx="475775" cy="26600"/>
            </a:xfrm>
            <a:custGeom>
              <a:rect b="b" l="l" r="r" t="t"/>
              <a:pathLst>
                <a:path extrusionOk="0" h="1064" w="19031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1763725" y="2429100"/>
              <a:ext cx="475775" cy="26600"/>
            </a:xfrm>
            <a:custGeom>
              <a:rect b="b" l="l" r="r" t="t"/>
              <a:pathLst>
                <a:path extrusionOk="0" h="1064" w="19031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1763725" y="2504350"/>
              <a:ext cx="274900" cy="26575"/>
            </a:xfrm>
            <a:custGeom>
              <a:rect b="b" l="l" r="r" t="t"/>
              <a:pathLst>
                <a:path extrusionOk="0" h="1063" w="10996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2275850" y="264375"/>
              <a:ext cx="702625" cy="600125"/>
            </a:xfrm>
            <a:custGeom>
              <a:rect b="b" l="l" r="r" t="t"/>
              <a:pathLst>
                <a:path extrusionOk="0" h="24005" w="28105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2337200" y="341000"/>
              <a:ext cx="581250" cy="28825"/>
            </a:xfrm>
            <a:custGeom>
              <a:rect b="b" l="l" r="r" t="t"/>
              <a:pathLst>
                <a:path extrusionOk="0" h="1153" w="2325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2337200" y="401050"/>
              <a:ext cx="581250" cy="28850"/>
            </a:xfrm>
            <a:custGeom>
              <a:rect b="b" l="l" r="r" t="t"/>
              <a:pathLst>
                <a:path extrusionOk="0" h="1154" w="2325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2337200" y="461100"/>
              <a:ext cx="581250" cy="28875"/>
            </a:xfrm>
            <a:custGeom>
              <a:rect b="b" l="l" r="r" t="t"/>
              <a:pathLst>
                <a:path extrusionOk="0" h="1155" w="2325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2337200" y="521175"/>
              <a:ext cx="581250" cy="28850"/>
            </a:xfrm>
            <a:custGeom>
              <a:rect b="b" l="l" r="r" t="t"/>
              <a:pathLst>
                <a:path extrusionOk="0" h="1154" w="2325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2337200" y="581225"/>
              <a:ext cx="290625" cy="28850"/>
            </a:xfrm>
            <a:custGeom>
              <a:rect b="b" l="l" r="r" t="t"/>
              <a:pathLst>
                <a:path extrusionOk="0" h="1154" w="11625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5549575" y="2338200"/>
              <a:ext cx="724525" cy="485125"/>
            </a:xfrm>
            <a:custGeom>
              <a:rect b="b" l="l" r="r" t="t"/>
              <a:pathLst>
                <a:path extrusionOk="0" h="19405" w="28981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5489925" y="2278500"/>
              <a:ext cx="724500" cy="350525"/>
            </a:xfrm>
            <a:custGeom>
              <a:rect b="b" l="l" r="r" t="t"/>
              <a:pathLst>
                <a:path extrusionOk="0" h="14021" w="2898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5489925" y="2434075"/>
              <a:ext cx="724500" cy="329575"/>
            </a:xfrm>
            <a:custGeom>
              <a:rect b="b" l="l" r="r" t="t"/>
              <a:pathLst>
                <a:path extrusionOk="0" h="13183" w="2898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5947450" y="2324400"/>
              <a:ext cx="134475" cy="129375"/>
            </a:xfrm>
            <a:custGeom>
              <a:rect b="b" l="l" r="r" t="t"/>
              <a:pathLst>
                <a:path extrusionOk="0" h="5175" w="5379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599" name="Google Shape;5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050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451" y="1006500"/>
            <a:ext cx="4012349" cy="222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952500"/>
            <a:ext cx="4214025" cy="25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34"/>
          <p:cNvSpPr/>
          <p:nvPr/>
        </p:nvSpPr>
        <p:spPr>
          <a:xfrm>
            <a:off x="4427825" y="921250"/>
            <a:ext cx="482700" cy="258900"/>
          </a:xfrm>
          <a:prstGeom prst="rect">
            <a:avLst/>
          </a:prstGeom>
          <a:solidFill>
            <a:srgbClr val="FF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608" name="Google Shape;6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6003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688" y="780050"/>
            <a:ext cx="723461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6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</a:t>
            </a:r>
            <a:r>
              <a:rPr lang="ko"/>
              <a:t>Relationship Diagram</a:t>
            </a:r>
            <a:endParaRPr/>
          </a:p>
        </p:txBody>
      </p:sp>
      <p:sp>
        <p:nvSpPr>
          <p:cNvPr id="615" name="Google Shape;61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16" name="Google Shape;616;p36"/>
          <p:cNvSpPr txBox="1"/>
          <p:nvPr/>
        </p:nvSpPr>
        <p:spPr>
          <a:xfrm>
            <a:off x="1207200" y="1498125"/>
            <a:ext cx="1852800" cy="35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abstract Class Mco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617" name="Google Shape;617;p36"/>
          <p:cNvCxnSpPr>
            <a:stCxn id="616" idx="2"/>
            <a:endCxn id="616" idx="2"/>
          </p:cNvCxnSpPr>
          <p:nvPr/>
        </p:nvCxnSpPr>
        <p:spPr>
          <a:xfrm>
            <a:off x="2133600" y="1850925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36"/>
          <p:cNvSpPr txBox="1"/>
          <p:nvPr/>
        </p:nvSpPr>
        <p:spPr>
          <a:xfrm>
            <a:off x="180350" y="2210550"/>
            <a:ext cx="900000" cy="392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User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19" name="Google Shape;619;p36"/>
          <p:cNvSpPr txBox="1"/>
          <p:nvPr/>
        </p:nvSpPr>
        <p:spPr>
          <a:xfrm>
            <a:off x="1177092" y="2210550"/>
            <a:ext cx="900000" cy="392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Store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20" name="Google Shape;620;p36"/>
          <p:cNvSpPr txBox="1"/>
          <p:nvPr/>
        </p:nvSpPr>
        <p:spPr>
          <a:xfrm>
            <a:off x="2173833" y="2210550"/>
            <a:ext cx="900000" cy="392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Menu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21" name="Google Shape;621;p36"/>
          <p:cNvSpPr txBox="1"/>
          <p:nvPr/>
        </p:nvSpPr>
        <p:spPr>
          <a:xfrm>
            <a:off x="3170575" y="2210550"/>
            <a:ext cx="900000" cy="392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Purchase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22" name="Google Shape;622;p36"/>
          <p:cNvSpPr txBox="1"/>
          <p:nvPr/>
        </p:nvSpPr>
        <p:spPr>
          <a:xfrm>
            <a:off x="1677750" y="1143000"/>
            <a:ext cx="911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[Object]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623" name="Google Shape;623;p36"/>
          <p:cNvCxnSpPr>
            <a:stCxn id="618" idx="0"/>
            <a:endCxn id="616" idx="2"/>
          </p:cNvCxnSpPr>
          <p:nvPr/>
        </p:nvCxnSpPr>
        <p:spPr>
          <a:xfrm flipH="1" rot="10800000">
            <a:off x="630350" y="1850850"/>
            <a:ext cx="1503300" cy="35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36"/>
          <p:cNvCxnSpPr>
            <a:stCxn id="619" idx="0"/>
            <a:endCxn id="616" idx="2"/>
          </p:cNvCxnSpPr>
          <p:nvPr/>
        </p:nvCxnSpPr>
        <p:spPr>
          <a:xfrm flipH="1" rot="10800000">
            <a:off x="1627092" y="1850850"/>
            <a:ext cx="506400" cy="35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36"/>
          <p:cNvCxnSpPr>
            <a:stCxn id="620" idx="0"/>
            <a:endCxn id="616" idx="2"/>
          </p:cNvCxnSpPr>
          <p:nvPr/>
        </p:nvCxnSpPr>
        <p:spPr>
          <a:xfrm rot="10800000">
            <a:off x="2133633" y="1850850"/>
            <a:ext cx="490200" cy="35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36"/>
          <p:cNvCxnSpPr>
            <a:stCxn id="621" idx="0"/>
            <a:endCxn id="616" idx="2"/>
          </p:cNvCxnSpPr>
          <p:nvPr/>
        </p:nvCxnSpPr>
        <p:spPr>
          <a:xfrm rot="10800000">
            <a:off x="2133475" y="1850850"/>
            <a:ext cx="1487100" cy="35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36"/>
          <p:cNvSpPr txBox="1"/>
          <p:nvPr/>
        </p:nvSpPr>
        <p:spPr>
          <a:xfrm>
            <a:off x="3122875" y="1774650"/>
            <a:ext cx="7191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extends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28" name="Google Shape;628;p36"/>
          <p:cNvSpPr txBox="1"/>
          <p:nvPr/>
        </p:nvSpPr>
        <p:spPr>
          <a:xfrm>
            <a:off x="547900" y="4425900"/>
            <a:ext cx="933000" cy="352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NamedIF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29" name="Google Shape;629;p36"/>
          <p:cNvSpPr txBox="1"/>
          <p:nvPr/>
        </p:nvSpPr>
        <p:spPr>
          <a:xfrm>
            <a:off x="2667325" y="4425900"/>
            <a:ext cx="1268100" cy="352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NamedIEngIF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30" name="Google Shape;630;p36"/>
          <p:cNvSpPr txBox="1"/>
          <p:nvPr/>
        </p:nvSpPr>
        <p:spPr>
          <a:xfrm>
            <a:off x="1207200" y="3172275"/>
            <a:ext cx="1852800" cy="35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abstract ViewMenu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31" name="Google Shape;631;p36"/>
          <p:cNvSpPr txBox="1"/>
          <p:nvPr/>
        </p:nvSpPr>
        <p:spPr>
          <a:xfrm>
            <a:off x="336850" y="3795288"/>
            <a:ext cx="1355100" cy="392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ViewMenuKor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32" name="Google Shape;632;p36"/>
          <p:cNvSpPr txBox="1"/>
          <p:nvPr/>
        </p:nvSpPr>
        <p:spPr>
          <a:xfrm>
            <a:off x="2623825" y="3795300"/>
            <a:ext cx="1355100" cy="392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ViewMenuEng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633" name="Google Shape;633;p36"/>
          <p:cNvCxnSpPr>
            <a:stCxn id="631" idx="0"/>
            <a:endCxn id="630" idx="2"/>
          </p:cNvCxnSpPr>
          <p:nvPr/>
        </p:nvCxnSpPr>
        <p:spPr>
          <a:xfrm flipH="1" rot="10800000">
            <a:off x="1014400" y="3524988"/>
            <a:ext cx="1119300" cy="27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36"/>
          <p:cNvCxnSpPr>
            <a:stCxn id="632" idx="0"/>
            <a:endCxn id="630" idx="2"/>
          </p:cNvCxnSpPr>
          <p:nvPr/>
        </p:nvCxnSpPr>
        <p:spPr>
          <a:xfrm rot="10800000">
            <a:off x="2133475" y="3525000"/>
            <a:ext cx="1167900" cy="27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36"/>
          <p:cNvSpPr txBox="1"/>
          <p:nvPr/>
        </p:nvSpPr>
        <p:spPr>
          <a:xfrm>
            <a:off x="3021300" y="3423450"/>
            <a:ext cx="911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extends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636" name="Google Shape;636;p36"/>
          <p:cNvCxnSpPr>
            <a:stCxn id="628" idx="0"/>
            <a:endCxn id="631" idx="2"/>
          </p:cNvCxnSpPr>
          <p:nvPr/>
        </p:nvCxnSpPr>
        <p:spPr>
          <a:xfrm rot="10800000">
            <a:off x="1014400" y="4187400"/>
            <a:ext cx="0" cy="23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36"/>
          <p:cNvCxnSpPr>
            <a:stCxn id="629" idx="0"/>
            <a:endCxn id="632" idx="2"/>
          </p:cNvCxnSpPr>
          <p:nvPr/>
        </p:nvCxnSpPr>
        <p:spPr>
          <a:xfrm rot="10800000">
            <a:off x="3301375" y="4187400"/>
            <a:ext cx="0" cy="23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8" name="Google Shape;638;p36"/>
          <p:cNvSpPr txBox="1"/>
          <p:nvPr/>
        </p:nvSpPr>
        <p:spPr>
          <a:xfrm>
            <a:off x="1014400" y="4091550"/>
            <a:ext cx="10263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implements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39" name="Google Shape;639;p36"/>
          <p:cNvSpPr txBox="1"/>
          <p:nvPr/>
        </p:nvSpPr>
        <p:spPr>
          <a:xfrm>
            <a:off x="1771200" y="2836650"/>
            <a:ext cx="7248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[View]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40" name="Google Shape;640;p36"/>
          <p:cNvSpPr txBox="1"/>
          <p:nvPr/>
        </p:nvSpPr>
        <p:spPr>
          <a:xfrm>
            <a:off x="5621550" y="1498125"/>
            <a:ext cx="2320500" cy="352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ManagerIF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641" name="Google Shape;641;p36"/>
          <p:cNvCxnSpPr>
            <a:stCxn id="640" idx="2"/>
            <a:endCxn id="640" idx="2"/>
          </p:cNvCxnSpPr>
          <p:nvPr/>
        </p:nvCxnSpPr>
        <p:spPr>
          <a:xfrm>
            <a:off x="6781800" y="1850925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p36"/>
          <p:cNvSpPr txBox="1"/>
          <p:nvPr/>
        </p:nvSpPr>
        <p:spPr>
          <a:xfrm>
            <a:off x="4597750" y="2210550"/>
            <a:ext cx="972000" cy="588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ManagerOf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User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43" name="Google Shape;643;p36"/>
          <p:cNvSpPr txBox="1"/>
          <p:nvPr/>
        </p:nvSpPr>
        <p:spPr>
          <a:xfrm>
            <a:off x="5749100" y="2210550"/>
            <a:ext cx="972000" cy="588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ManagerOf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Store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44" name="Google Shape;644;p36"/>
          <p:cNvSpPr txBox="1"/>
          <p:nvPr/>
        </p:nvSpPr>
        <p:spPr>
          <a:xfrm>
            <a:off x="6898225" y="2210550"/>
            <a:ext cx="972000" cy="588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ManagerOf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Menu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45" name="Google Shape;645;p36"/>
          <p:cNvSpPr txBox="1"/>
          <p:nvPr/>
        </p:nvSpPr>
        <p:spPr>
          <a:xfrm>
            <a:off x="8047375" y="2210550"/>
            <a:ext cx="972000" cy="588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ManagerOf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Purchase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46" name="Google Shape;646;p36"/>
          <p:cNvSpPr txBox="1"/>
          <p:nvPr/>
        </p:nvSpPr>
        <p:spPr>
          <a:xfrm>
            <a:off x="6250950" y="1143000"/>
            <a:ext cx="1214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[Function]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647" name="Google Shape;647;p36"/>
          <p:cNvCxnSpPr>
            <a:stCxn id="640" idx="2"/>
            <a:endCxn id="642" idx="0"/>
          </p:cNvCxnSpPr>
          <p:nvPr/>
        </p:nvCxnSpPr>
        <p:spPr>
          <a:xfrm flipH="1">
            <a:off x="5083800" y="1850925"/>
            <a:ext cx="1698000" cy="35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36"/>
          <p:cNvCxnSpPr>
            <a:stCxn id="640" idx="2"/>
            <a:endCxn id="643" idx="0"/>
          </p:cNvCxnSpPr>
          <p:nvPr/>
        </p:nvCxnSpPr>
        <p:spPr>
          <a:xfrm flipH="1">
            <a:off x="6235200" y="1850925"/>
            <a:ext cx="546600" cy="35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36"/>
          <p:cNvCxnSpPr>
            <a:stCxn id="640" idx="2"/>
            <a:endCxn id="644" idx="0"/>
          </p:cNvCxnSpPr>
          <p:nvPr/>
        </p:nvCxnSpPr>
        <p:spPr>
          <a:xfrm>
            <a:off x="6781800" y="1850925"/>
            <a:ext cx="602400" cy="35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36"/>
          <p:cNvCxnSpPr>
            <a:stCxn id="640" idx="2"/>
            <a:endCxn id="645" idx="0"/>
          </p:cNvCxnSpPr>
          <p:nvPr/>
        </p:nvCxnSpPr>
        <p:spPr>
          <a:xfrm>
            <a:off x="6781800" y="1850925"/>
            <a:ext cx="1751700" cy="35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36"/>
          <p:cNvSpPr txBox="1"/>
          <p:nvPr/>
        </p:nvSpPr>
        <p:spPr>
          <a:xfrm>
            <a:off x="6250950" y="2999988"/>
            <a:ext cx="1214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[Exception]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52" name="Google Shape;652;p36"/>
          <p:cNvSpPr txBox="1"/>
          <p:nvPr/>
        </p:nvSpPr>
        <p:spPr>
          <a:xfrm>
            <a:off x="5621550" y="3392100"/>
            <a:ext cx="2320500" cy="35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Exception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53" name="Google Shape;653;p36"/>
          <p:cNvSpPr txBox="1"/>
          <p:nvPr/>
        </p:nvSpPr>
        <p:spPr>
          <a:xfrm>
            <a:off x="4860150" y="4083525"/>
            <a:ext cx="1142400" cy="588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OptionInput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Exception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654" name="Google Shape;654;p36"/>
          <p:cNvCxnSpPr>
            <a:stCxn id="652" idx="2"/>
            <a:endCxn id="653" idx="0"/>
          </p:cNvCxnSpPr>
          <p:nvPr/>
        </p:nvCxnSpPr>
        <p:spPr>
          <a:xfrm flipH="1">
            <a:off x="5431500" y="3744900"/>
            <a:ext cx="1350300" cy="33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" name="Google Shape;655;p36"/>
          <p:cNvSpPr txBox="1"/>
          <p:nvPr/>
        </p:nvSpPr>
        <p:spPr>
          <a:xfrm>
            <a:off x="5096100" y="3682675"/>
            <a:ext cx="911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extends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56" name="Google Shape;656;p36"/>
          <p:cNvSpPr txBox="1"/>
          <p:nvPr/>
        </p:nvSpPr>
        <p:spPr>
          <a:xfrm>
            <a:off x="7441675" y="4181475"/>
            <a:ext cx="1427100" cy="392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InputException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657" name="Google Shape;657;p36"/>
          <p:cNvCxnSpPr>
            <a:stCxn id="653" idx="3"/>
            <a:endCxn id="656" idx="1"/>
          </p:cNvCxnSpPr>
          <p:nvPr/>
        </p:nvCxnSpPr>
        <p:spPr>
          <a:xfrm>
            <a:off x="6002550" y="4377525"/>
            <a:ext cx="143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658" name="Google Shape;658;p36"/>
          <p:cNvSpPr txBox="1"/>
          <p:nvPr/>
        </p:nvSpPr>
        <p:spPr>
          <a:xfrm>
            <a:off x="6451375" y="3986700"/>
            <a:ext cx="911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has a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64" name="Google Shape;664;p37"/>
          <p:cNvSpPr txBox="1"/>
          <p:nvPr>
            <p:ph type="title"/>
          </p:nvPr>
        </p:nvSpPr>
        <p:spPr>
          <a:xfrm>
            <a:off x="830850" y="2083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Flow</a:t>
            </a:r>
            <a:r>
              <a:rPr lang="ko"/>
              <a:t> Chart</a:t>
            </a:r>
            <a:endParaRPr/>
          </a:p>
        </p:txBody>
      </p:sp>
      <p:sp>
        <p:nvSpPr>
          <p:cNvPr id="665" name="Google Shape;665;p37"/>
          <p:cNvSpPr txBox="1"/>
          <p:nvPr/>
        </p:nvSpPr>
        <p:spPr>
          <a:xfrm>
            <a:off x="2583325" y="1340825"/>
            <a:ext cx="3862200" cy="549000"/>
          </a:xfrm>
          <a:prstGeom prst="rect">
            <a:avLst/>
          </a:prstGeom>
          <a:solidFill>
            <a:srgbClr val="F5DC6E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0.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언어선택 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한국어,영어   -&gt; 이후 , 해당언어로 표시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66" name="Google Shape;666;p37"/>
          <p:cNvSpPr txBox="1"/>
          <p:nvPr/>
        </p:nvSpPr>
        <p:spPr>
          <a:xfrm>
            <a:off x="2583325" y="2195775"/>
            <a:ext cx="3862200" cy="549000"/>
          </a:xfrm>
          <a:prstGeom prst="rect">
            <a:avLst/>
          </a:prstGeom>
          <a:solidFill>
            <a:srgbClr val="F5DC6E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1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.메뉴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로그인,회원가입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67" name="Google Shape;667;p37"/>
          <p:cNvSpPr txBox="1"/>
          <p:nvPr/>
        </p:nvSpPr>
        <p:spPr>
          <a:xfrm>
            <a:off x="1343025" y="3078350"/>
            <a:ext cx="2350500" cy="549000"/>
          </a:xfrm>
          <a:prstGeom prst="rect">
            <a:avLst/>
          </a:prstGeom>
          <a:solidFill>
            <a:srgbClr val="F5DC6E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1_1.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로그인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아이디,비밀번호입력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68" name="Google Shape;668;p37"/>
          <p:cNvSpPr txBox="1"/>
          <p:nvPr/>
        </p:nvSpPr>
        <p:spPr>
          <a:xfrm>
            <a:off x="723575" y="4073150"/>
            <a:ext cx="1440000" cy="549000"/>
          </a:xfrm>
          <a:prstGeom prst="rect">
            <a:avLst/>
          </a:prstGeom>
          <a:solidFill>
            <a:srgbClr val="F5DC6E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1_1b.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로그인 실패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[</a:t>
            </a: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1_1.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 로그인] 이동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69" name="Google Shape;669;p37"/>
          <p:cNvSpPr txBox="1"/>
          <p:nvPr/>
        </p:nvSpPr>
        <p:spPr>
          <a:xfrm>
            <a:off x="2810888" y="4073150"/>
            <a:ext cx="1440000" cy="549000"/>
          </a:xfrm>
          <a:prstGeom prst="rect">
            <a:avLst/>
          </a:prstGeom>
          <a:solidFill>
            <a:srgbClr val="F5DC6E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로그인 성공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[2]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로 이동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670" name="Google Shape;670;p37"/>
          <p:cNvCxnSpPr>
            <a:stCxn id="665" idx="2"/>
            <a:endCxn id="666" idx="0"/>
          </p:cNvCxnSpPr>
          <p:nvPr/>
        </p:nvCxnSpPr>
        <p:spPr>
          <a:xfrm>
            <a:off x="4514425" y="1889825"/>
            <a:ext cx="0" cy="306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7"/>
          <p:cNvCxnSpPr>
            <a:stCxn id="666" idx="2"/>
            <a:endCxn id="667" idx="0"/>
          </p:cNvCxnSpPr>
          <p:nvPr/>
        </p:nvCxnSpPr>
        <p:spPr>
          <a:xfrm flipH="1">
            <a:off x="2518225" y="2744775"/>
            <a:ext cx="1996200" cy="333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37"/>
          <p:cNvCxnSpPr>
            <a:stCxn id="666" idx="2"/>
            <a:endCxn id="673" idx="0"/>
          </p:cNvCxnSpPr>
          <p:nvPr/>
        </p:nvCxnSpPr>
        <p:spPr>
          <a:xfrm>
            <a:off x="4514425" y="2744775"/>
            <a:ext cx="1974300" cy="3399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37"/>
          <p:cNvCxnSpPr>
            <a:stCxn id="667" idx="2"/>
            <a:endCxn id="668" idx="0"/>
          </p:cNvCxnSpPr>
          <p:nvPr/>
        </p:nvCxnSpPr>
        <p:spPr>
          <a:xfrm flipH="1">
            <a:off x="1443675" y="3627350"/>
            <a:ext cx="1074600" cy="4458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37"/>
          <p:cNvCxnSpPr>
            <a:stCxn id="667" idx="2"/>
            <a:endCxn id="669" idx="0"/>
          </p:cNvCxnSpPr>
          <p:nvPr/>
        </p:nvCxnSpPr>
        <p:spPr>
          <a:xfrm>
            <a:off x="2518275" y="3627350"/>
            <a:ext cx="1012500" cy="4458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3" name="Google Shape;673;p37"/>
          <p:cNvSpPr txBox="1"/>
          <p:nvPr/>
        </p:nvSpPr>
        <p:spPr>
          <a:xfrm>
            <a:off x="5313375" y="3084663"/>
            <a:ext cx="2350500" cy="549000"/>
          </a:xfrm>
          <a:prstGeom prst="rect">
            <a:avLst/>
          </a:prstGeom>
          <a:solidFill>
            <a:srgbClr val="F5DC6E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1_2.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회원가입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이름,아이디,비밀번호 입력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76" name="Google Shape;676;p37"/>
          <p:cNvSpPr txBox="1"/>
          <p:nvPr/>
        </p:nvSpPr>
        <p:spPr>
          <a:xfrm>
            <a:off x="4738625" y="4073150"/>
            <a:ext cx="1440000" cy="549000"/>
          </a:xfrm>
          <a:prstGeom prst="rect">
            <a:avLst/>
          </a:prstGeom>
          <a:solidFill>
            <a:srgbClr val="F5DC6E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1_2b. 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아이디 중복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아이디 재입력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77" name="Google Shape;677;p37"/>
          <p:cNvSpPr txBox="1"/>
          <p:nvPr/>
        </p:nvSpPr>
        <p:spPr>
          <a:xfrm>
            <a:off x="7018950" y="4073150"/>
            <a:ext cx="1440000" cy="549000"/>
          </a:xfrm>
          <a:prstGeom prst="rect">
            <a:avLst/>
          </a:prstGeom>
          <a:solidFill>
            <a:srgbClr val="F5DC6E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1_2a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.회원가입 완료 </a:t>
            </a: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[2]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로 이동 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678" name="Google Shape;678;p37"/>
          <p:cNvCxnSpPr>
            <a:stCxn id="673" idx="2"/>
            <a:endCxn id="677" idx="0"/>
          </p:cNvCxnSpPr>
          <p:nvPr/>
        </p:nvCxnSpPr>
        <p:spPr>
          <a:xfrm>
            <a:off x="6488625" y="3633663"/>
            <a:ext cx="1250400" cy="439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37"/>
          <p:cNvCxnSpPr>
            <a:stCxn id="676" idx="0"/>
            <a:endCxn id="673" idx="2"/>
          </p:cNvCxnSpPr>
          <p:nvPr/>
        </p:nvCxnSpPr>
        <p:spPr>
          <a:xfrm flipH="1" rot="10800000">
            <a:off x="5458625" y="3633650"/>
            <a:ext cx="1029900" cy="439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8"/>
          <p:cNvSpPr/>
          <p:nvPr/>
        </p:nvSpPr>
        <p:spPr>
          <a:xfrm>
            <a:off x="4258950" y="938375"/>
            <a:ext cx="626100" cy="232800"/>
          </a:xfrm>
          <a:prstGeom prst="rect">
            <a:avLst/>
          </a:prstGeom>
          <a:solidFill>
            <a:srgbClr val="FF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86" name="Google Shape;686;p38"/>
          <p:cNvSpPr txBox="1"/>
          <p:nvPr/>
        </p:nvSpPr>
        <p:spPr>
          <a:xfrm>
            <a:off x="2640900" y="303375"/>
            <a:ext cx="3862200" cy="5490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2.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메인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목록보기, 글쓰기, 내가쓴글보기, 회원정보보기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87" name="Google Shape;687;p38"/>
          <p:cNvSpPr txBox="1"/>
          <p:nvPr/>
        </p:nvSpPr>
        <p:spPr>
          <a:xfrm>
            <a:off x="419250" y="1432200"/>
            <a:ext cx="1555200" cy="10011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2_1.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목록보기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게시글1개미만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[2]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로 이동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그외 </a:t>
            </a: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[3]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으로 이동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88" name="Google Shape;688;p38"/>
          <p:cNvSpPr txBox="1"/>
          <p:nvPr/>
        </p:nvSpPr>
        <p:spPr>
          <a:xfrm>
            <a:off x="2324250" y="1432200"/>
            <a:ext cx="1555200" cy="5490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3_1.글쓰기</a:t>
            </a:r>
            <a:endParaRPr b="1"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89" name="Google Shape;689;p38"/>
          <p:cNvSpPr txBox="1"/>
          <p:nvPr/>
        </p:nvSpPr>
        <p:spPr>
          <a:xfrm>
            <a:off x="4229250" y="1432200"/>
            <a:ext cx="1555200" cy="5490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2_3.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내가쓴글보기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목록출력 및 글선택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90" name="Google Shape;690;p38"/>
          <p:cNvSpPr txBox="1"/>
          <p:nvPr/>
        </p:nvSpPr>
        <p:spPr>
          <a:xfrm>
            <a:off x="7026450" y="1432150"/>
            <a:ext cx="1555200" cy="5490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2_4.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회원정보보기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수정,뒤로가기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691" name="Google Shape;691;p38"/>
          <p:cNvCxnSpPr>
            <a:stCxn id="686" idx="2"/>
            <a:endCxn id="687" idx="0"/>
          </p:cNvCxnSpPr>
          <p:nvPr/>
        </p:nvCxnSpPr>
        <p:spPr>
          <a:xfrm flipH="1">
            <a:off x="1196700" y="852375"/>
            <a:ext cx="3375300" cy="5799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38"/>
          <p:cNvCxnSpPr>
            <a:stCxn id="686" idx="2"/>
            <a:endCxn id="688" idx="0"/>
          </p:cNvCxnSpPr>
          <p:nvPr/>
        </p:nvCxnSpPr>
        <p:spPr>
          <a:xfrm flipH="1">
            <a:off x="3102000" y="852375"/>
            <a:ext cx="1470000" cy="5799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38"/>
          <p:cNvCxnSpPr>
            <a:stCxn id="686" idx="2"/>
            <a:endCxn id="689" idx="0"/>
          </p:cNvCxnSpPr>
          <p:nvPr/>
        </p:nvCxnSpPr>
        <p:spPr>
          <a:xfrm>
            <a:off x="4572000" y="852375"/>
            <a:ext cx="435000" cy="5799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38"/>
          <p:cNvCxnSpPr>
            <a:stCxn id="686" idx="2"/>
            <a:endCxn id="690" idx="0"/>
          </p:cNvCxnSpPr>
          <p:nvPr/>
        </p:nvCxnSpPr>
        <p:spPr>
          <a:xfrm>
            <a:off x="4572000" y="852375"/>
            <a:ext cx="3232200" cy="5799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" name="Google Shape;695;p38"/>
          <p:cNvSpPr txBox="1"/>
          <p:nvPr/>
        </p:nvSpPr>
        <p:spPr>
          <a:xfrm>
            <a:off x="4229250" y="2118000"/>
            <a:ext cx="1555200" cy="6891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2_3 a.</a:t>
            </a:r>
            <a:endParaRPr b="1"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글내용출력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수정,삭제,뒤로가기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96" name="Google Shape;696;p38"/>
          <p:cNvSpPr txBox="1"/>
          <p:nvPr/>
        </p:nvSpPr>
        <p:spPr>
          <a:xfrm>
            <a:off x="7026450" y="2132750"/>
            <a:ext cx="1555200" cy="9069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2_4_1.</a:t>
            </a:r>
            <a:endParaRPr b="1"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회원정보 수정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(이름/PW)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수정입력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697" name="Google Shape;697;p38"/>
          <p:cNvCxnSpPr>
            <a:stCxn id="689" idx="2"/>
            <a:endCxn id="695" idx="0"/>
          </p:cNvCxnSpPr>
          <p:nvPr/>
        </p:nvCxnSpPr>
        <p:spPr>
          <a:xfrm>
            <a:off x="5006850" y="1981200"/>
            <a:ext cx="0" cy="1368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38"/>
          <p:cNvCxnSpPr>
            <a:stCxn id="690" idx="2"/>
            <a:endCxn id="696" idx="0"/>
          </p:cNvCxnSpPr>
          <p:nvPr/>
        </p:nvCxnSpPr>
        <p:spPr>
          <a:xfrm>
            <a:off x="7804050" y="1981150"/>
            <a:ext cx="0" cy="151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38"/>
          <p:cNvSpPr txBox="1"/>
          <p:nvPr/>
        </p:nvSpPr>
        <p:spPr>
          <a:xfrm>
            <a:off x="6713375" y="3191250"/>
            <a:ext cx="1041600" cy="6891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수정완료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[2_4]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 이동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700" name="Google Shape;700;p38"/>
          <p:cNvCxnSpPr>
            <a:stCxn id="696" idx="2"/>
            <a:endCxn id="699" idx="0"/>
          </p:cNvCxnSpPr>
          <p:nvPr/>
        </p:nvCxnSpPr>
        <p:spPr>
          <a:xfrm flipH="1">
            <a:off x="7234050" y="3039650"/>
            <a:ext cx="570000" cy="151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38"/>
          <p:cNvCxnSpPr>
            <a:stCxn id="696" idx="2"/>
            <a:endCxn id="702" idx="0"/>
          </p:cNvCxnSpPr>
          <p:nvPr/>
        </p:nvCxnSpPr>
        <p:spPr>
          <a:xfrm>
            <a:off x="7804050" y="3039650"/>
            <a:ext cx="570300" cy="151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38"/>
          <p:cNvSpPr txBox="1"/>
          <p:nvPr/>
        </p:nvSpPr>
        <p:spPr>
          <a:xfrm>
            <a:off x="7853500" y="3191200"/>
            <a:ext cx="1041600" cy="6891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재수정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[2_4_1]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 이동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03" name="Google Shape;703;p38"/>
          <p:cNvSpPr txBox="1"/>
          <p:nvPr/>
        </p:nvSpPr>
        <p:spPr>
          <a:xfrm>
            <a:off x="3398850" y="3193200"/>
            <a:ext cx="1041600" cy="6891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수정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[3_1]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이동,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덮어쓰기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04" name="Google Shape;704;p38"/>
          <p:cNvSpPr txBox="1"/>
          <p:nvPr/>
        </p:nvSpPr>
        <p:spPr>
          <a:xfrm>
            <a:off x="4486050" y="3193200"/>
            <a:ext cx="1041600" cy="6891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2_3 b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.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삭제 확인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입력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05" name="Google Shape;705;p38"/>
          <p:cNvSpPr txBox="1"/>
          <p:nvPr/>
        </p:nvSpPr>
        <p:spPr>
          <a:xfrm>
            <a:off x="5573238" y="3193200"/>
            <a:ext cx="1041600" cy="6891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뒤로가기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[2_3]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 이동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706" name="Google Shape;706;p38"/>
          <p:cNvCxnSpPr>
            <a:stCxn id="695" idx="2"/>
            <a:endCxn id="703" idx="0"/>
          </p:cNvCxnSpPr>
          <p:nvPr/>
        </p:nvCxnSpPr>
        <p:spPr>
          <a:xfrm flipH="1">
            <a:off x="3919650" y="2807100"/>
            <a:ext cx="1087200" cy="386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38"/>
          <p:cNvCxnSpPr>
            <a:stCxn id="695" idx="2"/>
            <a:endCxn id="704" idx="0"/>
          </p:cNvCxnSpPr>
          <p:nvPr/>
        </p:nvCxnSpPr>
        <p:spPr>
          <a:xfrm>
            <a:off x="5006850" y="2807100"/>
            <a:ext cx="0" cy="386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38"/>
          <p:cNvCxnSpPr>
            <a:stCxn id="695" idx="2"/>
            <a:endCxn id="705" idx="0"/>
          </p:cNvCxnSpPr>
          <p:nvPr/>
        </p:nvCxnSpPr>
        <p:spPr>
          <a:xfrm>
            <a:off x="5006850" y="2807100"/>
            <a:ext cx="1087200" cy="386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Google Shape;709;p38"/>
          <p:cNvSpPr txBox="1"/>
          <p:nvPr/>
        </p:nvSpPr>
        <p:spPr>
          <a:xfrm>
            <a:off x="3924150" y="4107600"/>
            <a:ext cx="1041600" cy="7992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2_3 b_1.</a:t>
            </a:r>
            <a:endParaRPr b="1"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삭제 완료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[2_3]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 이동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10" name="Google Shape;710;p38"/>
          <p:cNvSpPr txBox="1"/>
          <p:nvPr/>
        </p:nvSpPr>
        <p:spPr>
          <a:xfrm>
            <a:off x="5019450" y="4095300"/>
            <a:ext cx="1041600" cy="8115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2_3 b_2.</a:t>
            </a:r>
            <a:endParaRPr b="1"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삭제 취소,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[2_3]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 이동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711" name="Google Shape;711;p38"/>
          <p:cNvCxnSpPr>
            <a:stCxn id="704" idx="2"/>
            <a:endCxn id="709" idx="0"/>
          </p:cNvCxnSpPr>
          <p:nvPr/>
        </p:nvCxnSpPr>
        <p:spPr>
          <a:xfrm flipH="1">
            <a:off x="4444950" y="3882300"/>
            <a:ext cx="561900" cy="2253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38"/>
          <p:cNvCxnSpPr>
            <a:stCxn id="704" idx="2"/>
            <a:endCxn id="710" idx="0"/>
          </p:cNvCxnSpPr>
          <p:nvPr/>
        </p:nvCxnSpPr>
        <p:spPr>
          <a:xfrm>
            <a:off x="5006850" y="3882300"/>
            <a:ext cx="533400" cy="213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9"/>
          <p:cNvSpPr/>
          <p:nvPr/>
        </p:nvSpPr>
        <p:spPr>
          <a:xfrm>
            <a:off x="4258950" y="938375"/>
            <a:ext cx="626100" cy="232800"/>
          </a:xfrm>
          <a:prstGeom prst="rect">
            <a:avLst/>
          </a:prstGeom>
          <a:solidFill>
            <a:srgbClr val="FF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19" name="Google Shape;719;p39"/>
          <p:cNvSpPr txBox="1"/>
          <p:nvPr/>
        </p:nvSpPr>
        <p:spPr>
          <a:xfrm>
            <a:off x="2374350" y="280750"/>
            <a:ext cx="4637400" cy="5490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3. 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리뷰 목록화면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이전목록보기, 글쓰기, 검색, 뒤로가기, 종료, 다음목록보기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20" name="Google Shape;720;p39"/>
          <p:cNvSpPr txBox="1"/>
          <p:nvPr/>
        </p:nvSpPr>
        <p:spPr>
          <a:xfrm>
            <a:off x="485700" y="1279800"/>
            <a:ext cx="1555200" cy="5472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3_1. 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글쓰기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721" name="Google Shape;721;p39"/>
          <p:cNvCxnSpPr>
            <a:stCxn id="719" idx="2"/>
            <a:endCxn id="720" idx="0"/>
          </p:cNvCxnSpPr>
          <p:nvPr/>
        </p:nvCxnSpPr>
        <p:spPr>
          <a:xfrm flipH="1">
            <a:off x="1263150" y="829750"/>
            <a:ext cx="3429900" cy="450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39"/>
          <p:cNvCxnSpPr>
            <a:stCxn id="719" idx="2"/>
            <a:endCxn id="723" idx="0"/>
          </p:cNvCxnSpPr>
          <p:nvPr/>
        </p:nvCxnSpPr>
        <p:spPr>
          <a:xfrm flipH="1">
            <a:off x="4016250" y="829750"/>
            <a:ext cx="676800" cy="450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39"/>
          <p:cNvCxnSpPr>
            <a:stCxn id="719" idx="2"/>
            <a:endCxn id="725" idx="0"/>
          </p:cNvCxnSpPr>
          <p:nvPr/>
        </p:nvCxnSpPr>
        <p:spPr>
          <a:xfrm>
            <a:off x="4693050" y="829750"/>
            <a:ext cx="1228200" cy="450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39"/>
          <p:cNvCxnSpPr>
            <a:stCxn id="719" idx="2"/>
            <a:endCxn id="727" idx="0"/>
          </p:cNvCxnSpPr>
          <p:nvPr/>
        </p:nvCxnSpPr>
        <p:spPr>
          <a:xfrm>
            <a:off x="4693050" y="829750"/>
            <a:ext cx="3133200" cy="450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8" name="Google Shape;728;p39"/>
          <p:cNvSpPr txBox="1"/>
          <p:nvPr/>
        </p:nvSpPr>
        <p:spPr>
          <a:xfrm>
            <a:off x="3496050" y="2002550"/>
            <a:ext cx="1040400" cy="5490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3_2_1(~5).</a:t>
            </a:r>
            <a:endParaRPr b="1"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검색필터선택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729" name="Google Shape;729;p39"/>
          <p:cNvCxnSpPr>
            <a:stCxn id="723" idx="2"/>
            <a:endCxn id="728" idx="0"/>
          </p:cNvCxnSpPr>
          <p:nvPr/>
        </p:nvCxnSpPr>
        <p:spPr>
          <a:xfrm>
            <a:off x="4016250" y="1827000"/>
            <a:ext cx="0" cy="175500"/>
          </a:xfrm>
          <a:prstGeom prst="straightConnector1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39"/>
          <p:cNvCxnSpPr>
            <a:stCxn id="731" idx="2"/>
            <a:endCxn id="732" idx="0"/>
          </p:cNvCxnSpPr>
          <p:nvPr/>
        </p:nvCxnSpPr>
        <p:spPr>
          <a:xfrm flipH="1">
            <a:off x="3487650" y="3228600"/>
            <a:ext cx="528600" cy="1857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39"/>
          <p:cNvCxnSpPr>
            <a:stCxn id="731" idx="2"/>
            <a:endCxn id="734" idx="0"/>
          </p:cNvCxnSpPr>
          <p:nvPr/>
        </p:nvCxnSpPr>
        <p:spPr>
          <a:xfrm>
            <a:off x="4016250" y="3228600"/>
            <a:ext cx="600600" cy="192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5" name="Google Shape;735;p39"/>
          <p:cNvSpPr txBox="1"/>
          <p:nvPr/>
        </p:nvSpPr>
        <p:spPr>
          <a:xfrm>
            <a:off x="165525" y="2784450"/>
            <a:ext cx="1040400" cy="5490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3_1h</a:t>
            </a:r>
            <a:endParaRPr b="1"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결과 저장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36" name="Google Shape;736;p39"/>
          <p:cNvSpPr txBox="1"/>
          <p:nvPr/>
        </p:nvSpPr>
        <p:spPr>
          <a:xfrm>
            <a:off x="1423075" y="2803325"/>
            <a:ext cx="1040400" cy="5490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다시 입력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[3_1]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이동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737" name="Google Shape;737;p39"/>
          <p:cNvCxnSpPr>
            <a:stCxn id="738" idx="2"/>
            <a:endCxn id="735" idx="0"/>
          </p:cNvCxnSpPr>
          <p:nvPr/>
        </p:nvCxnSpPr>
        <p:spPr>
          <a:xfrm flipH="1">
            <a:off x="685800" y="2551552"/>
            <a:ext cx="571500" cy="2328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39"/>
          <p:cNvCxnSpPr>
            <a:stCxn id="738" idx="2"/>
            <a:endCxn id="736" idx="0"/>
          </p:cNvCxnSpPr>
          <p:nvPr/>
        </p:nvCxnSpPr>
        <p:spPr>
          <a:xfrm>
            <a:off x="1257300" y="2551552"/>
            <a:ext cx="686100" cy="2517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" name="Google Shape;740;p39"/>
          <p:cNvSpPr txBox="1"/>
          <p:nvPr/>
        </p:nvSpPr>
        <p:spPr>
          <a:xfrm>
            <a:off x="152400" y="3517800"/>
            <a:ext cx="1040400" cy="5490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[2. 메인] 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이동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741" name="Google Shape;741;p39"/>
          <p:cNvCxnSpPr>
            <a:stCxn id="736" idx="2"/>
            <a:endCxn id="742" idx="0"/>
          </p:cNvCxnSpPr>
          <p:nvPr/>
        </p:nvCxnSpPr>
        <p:spPr>
          <a:xfrm>
            <a:off x="1943275" y="3352325"/>
            <a:ext cx="0" cy="165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39"/>
          <p:cNvSpPr txBox="1"/>
          <p:nvPr/>
        </p:nvSpPr>
        <p:spPr>
          <a:xfrm>
            <a:off x="2967500" y="3414300"/>
            <a:ext cx="1040400" cy="7200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3_2_0a.</a:t>
            </a:r>
            <a:endParaRPr b="1"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검색결과 출력	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38" name="Google Shape;738;p39"/>
          <p:cNvSpPr txBox="1"/>
          <p:nvPr/>
        </p:nvSpPr>
        <p:spPr>
          <a:xfrm>
            <a:off x="737100" y="2002552"/>
            <a:ext cx="1040400" cy="5490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3_1(a~g)</a:t>
            </a:r>
            <a:endParaRPr b="1"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리뷰정보 입력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23" name="Google Shape;723;p39"/>
          <p:cNvSpPr txBox="1"/>
          <p:nvPr/>
        </p:nvSpPr>
        <p:spPr>
          <a:xfrm>
            <a:off x="3238650" y="1279800"/>
            <a:ext cx="1555200" cy="5472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3_2.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 검색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25" name="Google Shape;725;p39"/>
          <p:cNvSpPr txBox="1"/>
          <p:nvPr/>
        </p:nvSpPr>
        <p:spPr>
          <a:xfrm>
            <a:off x="5143650" y="1279800"/>
            <a:ext cx="1555200" cy="5490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뒤로가기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[2.메인]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 이동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27" name="Google Shape;727;p39"/>
          <p:cNvSpPr txBox="1"/>
          <p:nvPr/>
        </p:nvSpPr>
        <p:spPr>
          <a:xfrm>
            <a:off x="7048650" y="1279800"/>
            <a:ext cx="1555200" cy="5490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4.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종료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종료 확인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743" name="Google Shape;743;p39"/>
          <p:cNvCxnSpPr>
            <a:stCxn id="720" idx="2"/>
            <a:endCxn id="738" idx="0"/>
          </p:cNvCxnSpPr>
          <p:nvPr/>
        </p:nvCxnSpPr>
        <p:spPr>
          <a:xfrm flipH="1">
            <a:off x="1257300" y="1827000"/>
            <a:ext cx="6000" cy="175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Google Shape;742;p39"/>
          <p:cNvSpPr txBox="1"/>
          <p:nvPr/>
        </p:nvSpPr>
        <p:spPr>
          <a:xfrm>
            <a:off x="1423063" y="3517800"/>
            <a:ext cx="1040400" cy="5490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[3-1]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글쓰기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 입력창 이동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34" name="Google Shape;734;p39"/>
          <p:cNvSpPr txBox="1"/>
          <p:nvPr/>
        </p:nvSpPr>
        <p:spPr>
          <a:xfrm>
            <a:off x="4096650" y="3421200"/>
            <a:ext cx="1040400" cy="7200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3_3.</a:t>
            </a:r>
            <a:endParaRPr b="1"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검색결과 없음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[3]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으로 이동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44" name="Google Shape;744;p39"/>
          <p:cNvSpPr txBox="1"/>
          <p:nvPr/>
        </p:nvSpPr>
        <p:spPr>
          <a:xfrm>
            <a:off x="6796750" y="2002550"/>
            <a:ext cx="1040400" cy="5490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프로그램 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종료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45" name="Google Shape;745;p39"/>
          <p:cNvSpPr txBox="1"/>
          <p:nvPr/>
        </p:nvSpPr>
        <p:spPr>
          <a:xfrm>
            <a:off x="7875175" y="2002550"/>
            <a:ext cx="1040400" cy="5490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뒤로가기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[3]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 이동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746" name="Google Shape;746;p39"/>
          <p:cNvCxnSpPr>
            <a:stCxn id="727" idx="2"/>
            <a:endCxn id="744" idx="0"/>
          </p:cNvCxnSpPr>
          <p:nvPr/>
        </p:nvCxnSpPr>
        <p:spPr>
          <a:xfrm flipH="1">
            <a:off x="7316850" y="1828800"/>
            <a:ext cx="509400" cy="1737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39"/>
          <p:cNvCxnSpPr>
            <a:stCxn id="727" idx="2"/>
            <a:endCxn id="745" idx="0"/>
          </p:cNvCxnSpPr>
          <p:nvPr/>
        </p:nvCxnSpPr>
        <p:spPr>
          <a:xfrm>
            <a:off x="7826250" y="1828800"/>
            <a:ext cx="569100" cy="1737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39"/>
          <p:cNvSpPr txBox="1"/>
          <p:nvPr/>
        </p:nvSpPr>
        <p:spPr>
          <a:xfrm>
            <a:off x="3496050" y="2679600"/>
            <a:ext cx="1040400" cy="5490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3_2_0.</a:t>
            </a:r>
            <a:endParaRPr b="1"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검색필터추가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748" name="Google Shape;748;p39"/>
          <p:cNvCxnSpPr>
            <a:stCxn id="728" idx="2"/>
            <a:endCxn id="731" idx="0"/>
          </p:cNvCxnSpPr>
          <p:nvPr/>
        </p:nvCxnSpPr>
        <p:spPr>
          <a:xfrm>
            <a:off x="4016250" y="2551550"/>
            <a:ext cx="0" cy="128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39"/>
          <p:cNvCxnSpPr>
            <a:stCxn id="728" idx="1"/>
            <a:endCxn id="732" idx="1"/>
          </p:cNvCxnSpPr>
          <p:nvPr/>
        </p:nvCxnSpPr>
        <p:spPr>
          <a:xfrm flipH="1">
            <a:off x="2967450" y="2277050"/>
            <a:ext cx="528600" cy="1497300"/>
          </a:xfrm>
          <a:prstGeom prst="bentConnector3">
            <a:avLst>
              <a:gd fmla="val 145039" name="adj1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39"/>
          <p:cNvCxnSpPr>
            <a:stCxn id="728" idx="3"/>
            <a:endCxn id="734" idx="3"/>
          </p:cNvCxnSpPr>
          <p:nvPr/>
        </p:nvCxnSpPr>
        <p:spPr>
          <a:xfrm>
            <a:off x="4536450" y="2277050"/>
            <a:ext cx="600600" cy="1504200"/>
          </a:xfrm>
          <a:prstGeom prst="bentConnector3">
            <a:avLst>
              <a:gd fmla="val 139648" name="adj1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1" name="Google Shape;751;p39"/>
          <p:cNvSpPr txBox="1"/>
          <p:nvPr/>
        </p:nvSpPr>
        <p:spPr>
          <a:xfrm>
            <a:off x="2498325" y="4399125"/>
            <a:ext cx="1040400" cy="5490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이전목록보기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이후목록보기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52" name="Google Shape;752;p39"/>
          <p:cNvSpPr txBox="1"/>
          <p:nvPr/>
        </p:nvSpPr>
        <p:spPr>
          <a:xfrm>
            <a:off x="3593550" y="4399125"/>
            <a:ext cx="1040400" cy="549000"/>
          </a:xfrm>
          <a:prstGeom prst="rect">
            <a:avLst/>
          </a:prstGeom>
          <a:solidFill>
            <a:srgbClr val="F5DC6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뒤로가기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Do Hyeon"/>
                <a:ea typeface="Do Hyeon"/>
                <a:cs typeface="Do Hyeon"/>
                <a:sym typeface="Do Hyeon"/>
              </a:rPr>
              <a:t>[3]</a:t>
            </a: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으로 이동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753" name="Google Shape;753;p39"/>
          <p:cNvCxnSpPr>
            <a:stCxn id="732" idx="2"/>
            <a:endCxn id="751" idx="0"/>
          </p:cNvCxnSpPr>
          <p:nvPr/>
        </p:nvCxnSpPr>
        <p:spPr>
          <a:xfrm flipH="1">
            <a:off x="3018500" y="4134300"/>
            <a:ext cx="469200" cy="2649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39"/>
          <p:cNvCxnSpPr>
            <a:stCxn id="732" idx="2"/>
            <a:endCxn id="752" idx="0"/>
          </p:cNvCxnSpPr>
          <p:nvPr/>
        </p:nvCxnSpPr>
        <p:spPr>
          <a:xfrm>
            <a:off x="3487700" y="4134300"/>
            <a:ext cx="626100" cy="2649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39"/>
          <p:cNvCxnSpPr/>
          <p:nvPr/>
        </p:nvCxnSpPr>
        <p:spPr>
          <a:xfrm>
            <a:off x="664675" y="3333450"/>
            <a:ext cx="0" cy="165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0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 O P (Object Oriented Programming)</a:t>
            </a:r>
            <a:endParaRPr/>
          </a:p>
        </p:txBody>
      </p:sp>
      <p:sp>
        <p:nvSpPr>
          <p:cNvPr id="761" name="Google Shape;761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62" name="Google Shape;762;p40"/>
          <p:cNvSpPr txBox="1"/>
          <p:nvPr/>
        </p:nvSpPr>
        <p:spPr>
          <a:xfrm>
            <a:off x="1167625" y="1880250"/>
            <a:ext cx="1869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5C65CF"/>
                </a:solidFill>
                <a:latin typeface="Do Hyeon"/>
                <a:ea typeface="Do Hyeon"/>
                <a:cs typeface="Do Hyeon"/>
                <a:sym typeface="Do Hyeon"/>
              </a:rPr>
              <a:t>다형성</a:t>
            </a:r>
            <a:endParaRPr b="1" sz="2200">
              <a:solidFill>
                <a:srgbClr val="5C65C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63" name="Google Shape;763;p40"/>
          <p:cNvSpPr txBox="1"/>
          <p:nvPr/>
        </p:nvSpPr>
        <p:spPr>
          <a:xfrm>
            <a:off x="1167625" y="3297750"/>
            <a:ext cx="18696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Polymorphism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하나의 타입으로 다양한 실행결과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오버라이딩,캐스팅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간단한 단일 코드로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기능 구현 가능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64" name="Google Shape;764;p40"/>
          <p:cNvSpPr txBox="1"/>
          <p:nvPr/>
        </p:nvSpPr>
        <p:spPr>
          <a:xfrm>
            <a:off x="3408600" y="1880250"/>
            <a:ext cx="2469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5C65CF"/>
                </a:solidFill>
                <a:latin typeface="Do Hyeon"/>
                <a:ea typeface="Do Hyeon"/>
                <a:cs typeface="Do Hyeon"/>
                <a:sym typeface="Do Hyeon"/>
              </a:rPr>
              <a:t>캡슐화</a:t>
            </a:r>
            <a:endParaRPr b="1" sz="2200">
              <a:solidFill>
                <a:srgbClr val="5C65C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65" name="Google Shape;765;p40"/>
          <p:cNvSpPr txBox="1"/>
          <p:nvPr/>
        </p:nvSpPr>
        <p:spPr>
          <a:xfrm>
            <a:off x="3637201" y="3297750"/>
            <a:ext cx="18696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Encapsulation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정보은닉으로 보다 효율적인 개발 가능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66" name="Google Shape;766;p40"/>
          <p:cNvSpPr txBox="1"/>
          <p:nvPr/>
        </p:nvSpPr>
        <p:spPr>
          <a:xfrm>
            <a:off x="6106780" y="1880250"/>
            <a:ext cx="1869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추상화 / 상속</a:t>
            </a:r>
            <a:endParaRPr b="1" sz="2200">
              <a:solidFill>
                <a:srgbClr val="5C65C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67" name="Google Shape;767;p40"/>
          <p:cNvSpPr txBox="1"/>
          <p:nvPr/>
        </p:nvSpPr>
        <p:spPr>
          <a:xfrm>
            <a:off x="5791475" y="3297750"/>
            <a:ext cx="26952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Abstraction / Inheritance 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핵심적인 특징에 집중,복잡도 관리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재사용으로 코드재활용</a:t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  <p:sp>
        <p:nvSpPr>
          <p:cNvPr id="768" name="Google Shape;768;p40"/>
          <p:cNvSpPr/>
          <p:nvPr/>
        </p:nvSpPr>
        <p:spPr>
          <a:xfrm>
            <a:off x="1511875" y="1422425"/>
            <a:ext cx="1181100" cy="1181100"/>
          </a:xfrm>
          <a:prstGeom prst="ellipse">
            <a:avLst/>
          </a:prstGeom>
          <a:solidFill>
            <a:srgbClr val="F5DC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69" name="Google Shape;769;p40"/>
          <p:cNvSpPr/>
          <p:nvPr/>
        </p:nvSpPr>
        <p:spPr>
          <a:xfrm>
            <a:off x="3981450" y="1422425"/>
            <a:ext cx="1181100" cy="1181100"/>
          </a:xfrm>
          <a:prstGeom prst="ellipse">
            <a:avLst/>
          </a:prstGeom>
          <a:solidFill>
            <a:srgbClr val="F5DC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70" name="Google Shape;770;p40"/>
          <p:cNvSpPr/>
          <p:nvPr/>
        </p:nvSpPr>
        <p:spPr>
          <a:xfrm>
            <a:off x="6451025" y="1422425"/>
            <a:ext cx="1181100" cy="1181100"/>
          </a:xfrm>
          <a:prstGeom prst="ellipse">
            <a:avLst/>
          </a:prstGeom>
          <a:solidFill>
            <a:srgbClr val="F5DC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71" name="Google Shape;771;p40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2" name="Google Shape;7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200" y="1562975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3425" y="1562975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8675" y="1631075"/>
            <a:ext cx="831900" cy="8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1"/>
          <p:cNvSpPr txBox="1"/>
          <p:nvPr/>
        </p:nvSpPr>
        <p:spPr>
          <a:xfrm>
            <a:off x="894000" y="1880250"/>
            <a:ext cx="2469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5C65CF"/>
                </a:solidFill>
                <a:latin typeface="Do Hyeon"/>
                <a:ea typeface="Do Hyeon"/>
                <a:cs typeface="Do Hyeon"/>
                <a:sym typeface="Do Hyeon"/>
              </a:rPr>
              <a:t>ArrayList</a:t>
            </a:r>
            <a:endParaRPr b="1" sz="2200">
              <a:solidFill>
                <a:srgbClr val="5C65C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0" name="Google Shape;780;p41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Application</a:t>
            </a:r>
            <a:r>
              <a:rPr lang="ko"/>
              <a:t> Technique</a:t>
            </a:r>
            <a:endParaRPr/>
          </a:p>
        </p:txBody>
      </p:sp>
      <p:sp>
        <p:nvSpPr>
          <p:cNvPr id="781" name="Google Shape;78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82" name="Google Shape;782;p41"/>
          <p:cNvSpPr txBox="1"/>
          <p:nvPr/>
        </p:nvSpPr>
        <p:spPr>
          <a:xfrm>
            <a:off x="3413400" y="1880250"/>
            <a:ext cx="2469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싱글톤</a:t>
            </a:r>
            <a:endParaRPr b="1" sz="2200">
              <a:solidFill>
                <a:srgbClr val="5C65C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3" name="Google Shape;783;p41"/>
          <p:cNvSpPr txBox="1"/>
          <p:nvPr/>
        </p:nvSpPr>
        <p:spPr>
          <a:xfrm>
            <a:off x="3713401" y="3297750"/>
            <a:ext cx="18696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객체 생성자를 외부에서 직접 호출하지 못하도록 제어</a:t>
            </a: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 고려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4" name="Google Shape;784;p41"/>
          <p:cNvSpPr txBox="1"/>
          <p:nvPr/>
        </p:nvSpPr>
        <p:spPr>
          <a:xfrm>
            <a:off x="6106780" y="1880250"/>
            <a:ext cx="1869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5C65CF"/>
                </a:solidFill>
                <a:latin typeface="Do Hyeon"/>
                <a:ea typeface="Do Hyeon"/>
                <a:cs typeface="Do Hyeon"/>
                <a:sym typeface="Do Hyeon"/>
              </a:rPr>
              <a:t>인터페이스 활용</a:t>
            </a:r>
            <a:endParaRPr b="1" sz="2200">
              <a:solidFill>
                <a:srgbClr val="5C65C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5" name="Google Shape;785;p41"/>
          <p:cNvSpPr txBox="1"/>
          <p:nvPr/>
        </p:nvSpPr>
        <p:spPr>
          <a:xfrm>
            <a:off x="6106776" y="3297750"/>
            <a:ext cx="18696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모든 출력 결과를 인터페이스로 정리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사전에 정의된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 메서드 명사용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6" name="Google Shape;786;p41"/>
          <p:cNvSpPr/>
          <p:nvPr/>
        </p:nvSpPr>
        <p:spPr>
          <a:xfrm>
            <a:off x="1511875" y="1422425"/>
            <a:ext cx="1181100" cy="1181100"/>
          </a:xfrm>
          <a:prstGeom prst="ellipse">
            <a:avLst/>
          </a:prstGeom>
          <a:solidFill>
            <a:srgbClr val="F5DC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7" name="Google Shape;787;p41"/>
          <p:cNvSpPr/>
          <p:nvPr/>
        </p:nvSpPr>
        <p:spPr>
          <a:xfrm>
            <a:off x="3981450" y="1422425"/>
            <a:ext cx="1181100" cy="1181100"/>
          </a:xfrm>
          <a:prstGeom prst="ellipse">
            <a:avLst/>
          </a:prstGeom>
          <a:solidFill>
            <a:srgbClr val="F5DC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8" name="Google Shape;788;p41"/>
          <p:cNvSpPr/>
          <p:nvPr/>
        </p:nvSpPr>
        <p:spPr>
          <a:xfrm>
            <a:off x="6451025" y="1422425"/>
            <a:ext cx="1181100" cy="1181100"/>
          </a:xfrm>
          <a:prstGeom prst="ellipse">
            <a:avLst/>
          </a:prstGeom>
          <a:solidFill>
            <a:srgbClr val="F5DC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9" name="Google Shape;789;p41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000" y="1562975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324" y="1707275"/>
            <a:ext cx="755700" cy="7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41"/>
          <p:cNvSpPr txBox="1"/>
          <p:nvPr/>
        </p:nvSpPr>
        <p:spPr>
          <a:xfrm>
            <a:off x="1167626" y="3297750"/>
            <a:ext cx="18696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빠른 참조와 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저장 순서 유지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793" name="Google Shape;79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7400" y="1562975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2"/>
          <p:cNvSpPr txBox="1"/>
          <p:nvPr/>
        </p:nvSpPr>
        <p:spPr>
          <a:xfrm>
            <a:off x="3541525" y="3297750"/>
            <a:ext cx="20865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입력처리 전용 메서드를 활용하므로써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코드를 간소화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99" name="Google Shape;799;p42"/>
          <p:cNvSpPr txBox="1"/>
          <p:nvPr/>
        </p:nvSpPr>
        <p:spPr>
          <a:xfrm>
            <a:off x="3268825" y="1880250"/>
            <a:ext cx="25440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5C65CF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5C65CF"/>
                </a:solidFill>
                <a:latin typeface="Do Hyeon"/>
                <a:ea typeface="Do Hyeon"/>
                <a:cs typeface="Do Hyeon"/>
                <a:sym typeface="Do Hyeon"/>
              </a:rPr>
              <a:t>사용자정의 예외클래스</a:t>
            </a:r>
            <a:endParaRPr b="1" sz="2200">
              <a:solidFill>
                <a:srgbClr val="5C65C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00" name="Google Shape;800;p42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Application Technique</a:t>
            </a:r>
            <a:endParaRPr/>
          </a:p>
        </p:txBody>
      </p:sp>
      <p:sp>
        <p:nvSpPr>
          <p:cNvPr id="801" name="Google Shape;80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02" name="Google Shape;802;p42"/>
          <p:cNvSpPr txBox="1"/>
          <p:nvPr/>
        </p:nvSpPr>
        <p:spPr>
          <a:xfrm>
            <a:off x="1167625" y="1880250"/>
            <a:ext cx="1869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5C65CF"/>
                </a:solidFill>
                <a:latin typeface="Do Hyeon"/>
                <a:ea typeface="Do Hyeon"/>
                <a:cs typeface="Do Hyeon"/>
                <a:sym typeface="Do Hyeon"/>
              </a:rPr>
              <a:t>HashMap</a:t>
            </a:r>
            <a:endParaRPr b="1" sz="2200">
              <a:solidFill>
                <a:srgbClr val="5C65C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03" name="Google Shape;803;p42"/>
          <p:cNvSpPr txBox="1"/>
          <p:nvPr/>
        </p:nvSpPr>
        <p:spPr>
          <a:xfrm>
            <a:off x="1167625" y="3297750"/>
            <a:ext cx="20124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매개변수를 HashMap으로 전달하여 클래스 메소드의 다양한 매개변수를 통일화 하는 효과를 얻음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04" name="Google Shape;804;p42"/>
          <p:cNvSpPr txBox="1"/>
          <p:nvPr/>
        </p:nvSpPr>
        <p:spPr>
          <a:xfrm>
            <a:off x="5667725" y="1880250"/>
            <a:ext cx="27477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5C65CF"/>
                </a:solidFill>
                <a:latin typeface="Do Hyeon"/>
                <a:ea typeface="Do Hyeon"/>
                <a:cs typeface="Do Hyeon"/>
                <a:sym typeface="Do Hyeon"/>
              </a:rPr>
              <a:t>가변인자</a:t>
            </a:r>
            <a:endParaRPr b="1" sz="2200">
              <a:solidFill>
                <a:srgbClr val="5C65C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05" name="Google Shape;805;p42"/>
          <p:cNvSpPr txBox="1"/>
          <p:nvPr/>
        </p:nvSpPr>
        <p:spPr>
          <a:xfrm>
            <a:off x="6106776" y="3297750"/>
            <a:ext cx="18696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가변 인자 사용으로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예외처리조건 전달코드를 줄임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06" name="Google Shape;806;p42"/>
          <p:cNvSpPr/>
          <p:nvPr/>
        </p:nvSpPr>
        <p:spPr>
          <a:xfrm>
            <a:off x="1511875" y="1422425"/>
            <a:ext cx="1181100" cy="1181100"/>
          </a:xfrm>
          <a:prstGeom prst="ellipse">
            <a:avLst/>
          </a:prstGeom>
          <a:solidFill>
            <a:srgbClr val="F5DC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07" name="Google Shape;807;p42"/>
          <p:cNvSpPr/>
          <p:nvPr/>
        </p:nvSpPr>
        <p:spPr>
          <a:xfrm>
            <a:off x="3976650" y="1422425"/>
            <a:ext cx="1181100" cy="1181100"/>
          </a:xfrm>
          <a:prstGeom prst="ellipse">
            <a:avLst/>
          </a:prstGeom>
          <a:solidFill>
            <a:srgbClr val="F5DC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08" name="Google Shape;808;p42"/>
          <p:cNvSpPr/>
          <p:nvPr/>
        </p:nvSpPr>
        <p:spPr>
          <a:xfrm>
            <a:off x="6451025" y="1422425"/>
            <a:ext cx="1181100" cy="1181100"/>
          </a:xfrm>
          <a:prstGeom prst="ellipse">
            <a:avLst/>
          </a:prstGeom>
          <a:solidFill>
            <a:srgbClr val="F5DC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09" name="Google Shape;809;p42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0" name="Google Shape;8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825" y="156535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2425" y="1562975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42"/>
          <p:cNvSpPr/>
          <p:nvPr/>
        </p:nvSpPr>
        <p:spPr>
          <a:xfrm>
            <a:off x="3950275" y="1422425"/>
            <a:ext cx="1181100" cy="1181100"/>
          </a:xfrm>
          <a:prstGeom prst="ellipse">
            <a:avLst/>
          </a:prstGeom>
          <a:solidFill>
            <a:srgbClr val="F5DC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813" name="Google Shape;813;p42"/>
          <p:cNvPicPr preferRelativeResize="0"/>
          <p:nvPr/>
        </p:nvPicPr>
        <p:blipFill rotWithShape="1">
          <a:blip r:embed="rId5">
            <a:alphaModFix/>
          </a:blip>
          <a:srcRect b="17728" l="13507" r="12275" t="18107"/>
          <a:stretch/>
        </p:blipFill>
        <p:spPr>
          <a:xfrm>
            <a:off x="4073238" y="1611100"/>
            <a:ext cx="935174" cy="8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819" name="Google Shape;819;p43"/>
          <p:cNvPicPr preferRelativeResize="0"/>
          <p:nvPr/>
        </p:nvPicPr>
        <p:blipFill rotWithShape="1">
          <a:blip r:embed="rId3">
            <a:alphaModFix/>
          </a:blip>
          <a:srcRect b="0" l="1710" r="0" t="0"/>
          <a:stretch/>
        </p:blipFill>
        <p:spPr>
          <a:xfrm>
            <a:off x="296875" y="362250"/>
            <a:ext cx="3922525" cy="13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938" y="2345423"/>
            <a:ext cx="5334125" cy="25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43"/>
          <p:cNvSpPr/>
          <p:nvPr/>
        </p:nvSpPr>
        <p:spPr>
          <a:xfrm>
            <a:off x="4282550" y="786750"/>
            <a:ext cx="1239600" cy="526200"/>
          </a:xfrm>
          <a:prstGeom prst="rect">
            <a:avLst/>
          </a:prstGeom>
          <a:solidFill>
            <a:srgbClr val="FF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2" name="Google Shape;82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588" y="370075"/>
            <a:ext cx="43719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43"/>
          <p:cNvSpPr/>
          <p:nvPr/>
        </p:nvSpPr>
        <p:spPr>
          <a:xfrm rot="5400000">
            <a:off x="4191048" y="1860213"/>
            <a:ext cx="4539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/>
          <p:nvPr/>
        </p:nvSpPr>
        <p:spPr>
          <a:xfrm flipH="1" rot="10800000">
            <a:off x="-905570" y="1593628"/>
            <a:ext cx="5893767" cy="4581960"/>
          </a:xfrm>
          <a:custGeom>
            <a:rect b="b" l="l" r="r" t="t"/>
            <a:pathLst>
              <a:path extrusionOk="0" h="157985" w="186822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272" name="Google Shape;272;p26"/>
          <p:cNvSpPr txBox="1"/>
          <p:nvPr>
            <p:ph idx="1" type="body"/>
          </p:nvPr>
        </p:nvSpPr>
        <p:spPr>
          <a:xfrm>
            <a:off x="5724800" y="2319025"/>
            <a:ext cx="26664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AIA학원/종각 근처 맛집에 대한 정보를 공유하는 커뮤니티 프로그램 개발</a:t>
            </a:r>
            <a:endParaRPr sz="2600"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273" name="Google Shape;273;p26"/>
          <p:cNvGrpSpPr/>
          <p:nvPr/>
        </p:nvGrpSpPr>
        <p:grpSpPr>
          <a:xfrm>
            <a:off x="886600" y="1400288"/>
            <a:ext cx="3137921" cy="3359131"/>
            <a:chOff x="886600" y="1400288"/>
            <a:chExt cx="3137921" cy="3359131"/>
          </a:xfrm>
        </p:grpSpPr>
        <p:grpSp>
          <p:nvGrpSpPr>
            <p:cNvPr id="274" name="Google Shape;274;p26"/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275" name="Google Shape;275;p26"/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276" name="Google Shape;276;p26"/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rect b="b" l="l" r="r" t="t"/>
                  <a:pathLst>
                    <a:path extrusionOk="0" h="24307" w="26011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26"/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rect b="b" l="l" r="r" t="t"/>
                  <a:pathLst>
                    <a:path extrusionOk="0" h="19565" w="22302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26"/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rect b="b" l="l" r="r" t="t"/>
                  <a:pathLst>
                    <a:path extrusionOk="0" h="9605" w="9341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26"/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rect b="b" l="l" r="r" t="t"/>
                  <a:pathLst>
                    <a:path extrusionOk="0" h="27480" w="29186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0" name="Google Shape;280;p26"/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281" name="Google Shape;281;p26"/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rect b="b" l="l" r="r" t="t"/>
                  <a:pathLst>
                    <a:path extrusionOk="0" h="34055" w="36445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26"/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rect b="b" l="l" r="r" t="t"/>
                  <a:pathLst>
                    <a:path extrusionOk="0" h="27102" w="26274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26"/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rect b="b" l="l" r="r" t="t"/>
                  <a:pathLst>
                    <a:path extrusionOk="0" h="23660" w="29975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26"/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rect b="b" l="l" r="r" t="t"/>
                  <a:pathLst>
                    <a:path extrusionOk="0" h="37231" w="39619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5" name="Google Shape;285;p26"/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286" name="Google Shape;286;p26"/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rect b="b" l="l" r="r" t="t"/>
                <a:pathLst>
                  <a:path extrusionOk="0" h="50357" w="137161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rect b="b" l="l" r="r" t="t"/>
                <a:pathLst>
                  <a:path extrusionOk="0" h="34023" w="137161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rgbClr val="E9B7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rect b="b" l="l" r="r" t="t"/>
                <a:pathLst>
                  <a:path extrusionOk="0" h="39566" w="108576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rect b="b" l="l" r="r" t="t"/>
                <a:pathLst>
                  <a:path extrusionOk="0" h="38940" w="107737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rect b="b" l="l" r="r" t="t"/>
                <a:pathLst>
                  <a:path extrusionOk="0" h="7262" w="108576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rect b="b" l="l" r="r" t="t"/>
                <a:pathLst>
                  <a:path extrusionOk="0" h="47243" w="2014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6"/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rect b="b" l="l" r="r" t="t"/>
                <a:pathLst>
                  <a:path extrusionOk="0" h="47243" w="20141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6"/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rect b="b" l="l" r="r" t="t"/>
                <a:pathLst>
                  <a:path extrusionOk="0" h="11690" w="15192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6"/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rect b="b" l="l" r="r" t="t"/>
                <a:pathLst>
                  <a:path extrusionOk="0" h="9221" w="15191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6"/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rect b="b" l="l" r="r" t="t"/>
                <a:pathLst>
                  <a:path extrusionOk="0" h="7458" w="14721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rect b="b" l="l" r="r" t="t"/>
                <a:pathLst>
                  <a:path extrusionOk="0" h="176" w="18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6"/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rect b="b" l="l" r="r" t="t"/>
                <a:pathLst>
                  <a:path extrusionOk="0" h="13858" w="13718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6"/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rect b="b" l="l" r="r" t="t"/>
                <a:pathLst>
                  <a:path extrusionOk="0" h="11537" w="13717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6"/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rect b="b" l="l" r="r" t="t"/>
                <a:pathLst>
                  <a:path extrusionOk="0" h="9876" w="12711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6"/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rect b="b" l="l" r="r" t="t"/>
                <a:pathLst>
                  <a:path extrusionOk="0" h="13329" w="8328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rect b="b" l="l" r="r" t="t"/>
                <a:pathLst>
                  <a:path extrusionOk="0" h="6252" w="6126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6"/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rect b="b" l="l" r="r" t="t"/>
                <a:pathLst>
                  <a:path extrusionOk="0" h="38639" w="34367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6"/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rect b="b" l="l" r="r" t="t"/>
                <a:pathLst>
                  <a:path extrusionOk="0" h="37851" w="36503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6"/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rect b="b" l="l" r="r" t="t"/>
                <a:pathLst>
                  <a:path extrusionOk="0" h="24294" w="23461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6"/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rect b="b" l="l" r="r" t="t"/>
                <a:pathLst>
                  <a:path extrusionOk="0" h="21639" w="11898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rect b="b" l="l" r="r" t="t"/>
                <a:pathLst>
                  <a:path extrusionOk="0" h="37033" w="28884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6"/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rect b="b" l="l" r="r" t="t"/>
                <a:pathLst>
                  <a:path extrusionOk="0" h="7464" w="5174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rect b="b" l="l" r="r" t="t"/>
                <a:pathLst>
                  <a:path extrusionOk="0" h="18452" w="12946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rect b="b" l="l" r="r" t="t"/>
                <a:pathLst>
                  <a:path extrusionOk="0" h="17455" w="9705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rect b="b" l="l" r="r" t="t"/>
                <a:pathLst>
                  <a:path extrusionOk="0" h="11587" w="14783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rect b="b" l="l" r="r" t="t"/>
                <a:pathLst>
                  <a:path extrusionOk="0" h="7157" w="9914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rect b="b" l="l" r="r" t="t"/>
                <a:pathLst>
                  <a:path extrusionOk="0" h="6990" w="9978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6"/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rect b="b" l="l" r="r" t="t"/>
                <a:pathLst>
                  <a:path extrusionOk="0" h="16951" w="2919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6"/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rect b="b" l="l" r="r" t="t"/>
                <a:pathLst>
                  <a:path extrusionOk="0" h="4607" w="5054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rect b="b" l="l" r="r" t="t"/>
                <a:pathLst>
                  <a:path extrusionOk="0" h="5229" w="5502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rect b="b" l="l" r="r" t="t"/>
                <a:pathLst>
                  <a:path extrusionOk="0" h="10096" w="17025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rect b="b" l="l" r="r" t="t"/>
                <a:pathLst>
                  <a:path extrusionOk="0" h="5747" w="16728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rect b="b" l="l" r="r" t="t"/>
                <a:pathLst>
                  <a:path extrusionOk="0" h="40218" w="29027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rect b="b" l="l" r="r" t="t"/>
                <a:pathLst>
                  <a:path extrusionOk="0" h="4121" w="4812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6"/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rect b="b" l="l" r="r" t="t"/>
                <a:pathLst>
                  <a:path extrusionOk="0" h="41031" w="5561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rect b="b" l="l" r="r" t="t"/>
                <a:pathLst>
                  <a:path extrusionOk="0" h="7512" w="18322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rect b="b" l="l" r="r" t="t"/>
                <a:pathLst>
                  <a:path extrusionOk="0" h="2949" w="17775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rect b="b" l="l" r="r" t="t"/>
                <a:pathLst>
                  <a:path extrusionOk="0" h="16692" w="11273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rect b="b" l="l" r="r" t="t"/>
                <a:pathLst>
                  <a:path extrusionOk="0" h="21442" w="14727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rect b="b" l="l" r="r" t="t"/>
                <a:pathLst>
                  <a:path extrusionOk="0" h="23887" w="22526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rect b="b" l="l" r="r" t="t"/>
                <a:pathLst>
                  <a:path extrusionOk="0" h="23211" w="18868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rect b="b" l="l" r="r" t="t"/>
                <a:pathLst>
                  <a:path extrusionOk="0" h="5124" w="4318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6"/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rect b="b" l="l" r="r" t="t"/>
                <a:pathLst>
                  <a:path extrusionOk="0" h="6699" w="30127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6"/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rect b="b" l="l" r="r" t="t"/>
                <a:pathLst>
                  <a:path extrusionOk="0" h="9790" w="17125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6"/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rect b="b" l="l" r="r" t="t"/>
                <a:pathLst>
                  <a:path extrusionOk="0" h="19144" w="26216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rect b="b" l="l" r="r" t="t"/>
                <a:pathLst>
                  <a:path extrusionOk="0" h="20901" w="12833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6"/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rect b="b" l="l" r="r" t="t"/>
                <a:pathLst>
                  <a:path extrusionOk="0" h="6477" w="6092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6"/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rect b="b" l="l" r="r" t="t"/>
                <a:pathLst>
                  <a:path extrusionOk="0" h="41232" w="37275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6"/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rect b="b" l="l" r="r" t="t"/>
                <a:pathLst>
                  <a:path extrusionOk="0" h="21348" w="2674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6"/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rect b="b" l="l" r="r" t="t"/>
                <a:pathLst>
                  <a:path extrusionOk="0" h="20902" w="11946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rect b="b" l="l" r="r" t="t"/>
                <a:pathLst>
                  <a:path extrusionOk="0" h="18604" w="5596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7" name="Google Shape;337;p26"/>
          <p:cNvSpPr txBox="1"/>
          <p:nvPr>
            <p:ph idx="4294967295" type="subTitle"/>
          </p:nvPr>
        </p:nvSpPr>
        <p:spPr>
          <a:xfrm>
            <a:off x="5724800" y="1593625"/>
            <a:ext cx="36546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7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맛집 리뷰 플랫폼</a:t>
            </a:r>
            <a:endParaRPr b="1" sz="27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38" name="Google Shape;33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829" name="Google Shape;82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5550"/>
            <a:ext cx="3810000" cy="39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675" y="1538288"/>
            <a:ext cx="413385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44"/>
          <p:cNvSpPr/>
          <p:nvPr/>
        </p:nvSpPr>
        <p:spPr>
          <a:xfrm>
            <a:off x="4175488" y="2357100"/>
            <a:ext cx="518100" cy="4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4"/>
          <p:cNvSpPr/>
          <p:nvPr/>
        </p:nvSpPr>
        <p:spPr>
          <a:xfrm>
            <a:off x="4282550" y="786750"/>
            <a:ext cx="779400" cy="526200"/>
          </a:xfrm>
          <a:prstGeom prst="rect">
            <a:avLst/>
          </a:prstGeom>
          <a:solidFill>
            <a:srgbClr val="FF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5"/>
          <p:cNvSpPr/>
          <p:nvPr/>
        </p:nvSpPr>
        <p:spPr>
          <a:xfrm>
            <a:off x="469075" y="1239475"/>
            <a:ext cx="3991200" cy="3510300"/>
          </a:xfrm>
          <a:prstGeom prst="roundRect">
            <a:avLst>
              <a:gd fmla="val 16667" name="adj"/>
            </a:avLst>
          </a:prstGeom>
          <a:solidFill>
            <a:srgbClr val="A8C9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5"/>
          <p:cNvSpPr/>
          <p:nvPr/>
        </p:nvSpPr>
        <p:spPr>
          <a:xfrm>
            <a:off x="4882625" y="1408100"/>
            <a:ext cx="3600600" cy="3166800"/>
          </a:xfrm>
          <a:prstGeom prst="roundRect">
            <a:avLst>
              <a:gd fmla="val 16667" name="adj"/>
            </a:avLst>
          </a:prstGeom>
          <a:solidFill>
            <a:srgbClr val="A8C9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5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Review &amp; Feedback</a:t>
            </a:r>
            <a:endParaRPr/>
          </a:p>
        </p:txBody>
      </p:sp>
      <p:sp>
        <p:nvSpPr>
          <p:cNvPr id="840" name="Google Shape;840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41" name="Google Shape;841;p45"/>
          <p:cNvSpPr/>
          <p:nvPr/>
        </p:nvSpPr>
        <p:spPr>
          <a:xfrm>
            <a:off x="4687325" y="1239475"/>
            <a:ext cx="3991200" cy="3510300"/>
          </a:xfrm>
          <a:prstGeom prst="roundRect">
            <a:avLst>
              <a:gd fmla="val 16667" name="adj"/>
            </a:avLst>
          </a:prstGeom>
          <a:solidFill>
            <a:srgbClr val="A8C9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5"/>
          <p:cNvSpPr txBox="1"/>
          <p:nvPr>
            <p:ph idx="1" type="body"/>
          </p:nvPr>
        </p:nvSpPr>
        <p:spPr>
          <a:xfrm>
            <a:off x="4841100" y="1408100"/>
            <a:ext cx="36765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리뷰 : 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수업내용을 프로젝트에 적용하는 과정에서 어려웠던 부분들을 한 번 더 짚어보면서 공부할 수 있었음. 객체지향 프로그래밍이 막연하게 느껴졌는데, 프로젝트 적용사례를 통해 객체지향 개념을 비교적 명확하게 정리할 수 있었음.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피드백 : 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클래스, 상속, 다형성 등 객체지향 적 개념을 이해하는데 중점을 둠. 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	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43" name="Google Shape;843;p45"/>
          <p:cNvSpPr txBox="1"/>
          <p:nvPr>
            <p:ph idx="1" type="body"/>
          </p:nvPr>
        </p:nvSpPr>
        <p:spPr>
          <a:xfrm>
            <a:off x="664375" y="1408100"/>
            <a:ext cx="36006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리뷰 :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로직 설계는 확장성을 고려하여 작성해야 추가작업 및 수정이 용이하다는것을 배울 수 있었음.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피드백 :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FileIO를 적용하여 데이터 관리를 더 쉽게 해보고 싶었지만 기존 설계도에서 수정이 대거로 이루어져야 하여 보류함. 빨간 오류 화면에 좌절하지 말고 디버그와 친해지는 연습도 필요!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44" name="Google Shape;844;p45"/>
          <p:cNvSpPr txBox="1"/>
          <p:nvPr>
            <p:ph type="title"/>
          </p:nvPr>
        </p:nvSpPr>
        <p:spPr>
          <a:xfrm>
            <a:off x="5471375" y="875616"/>
            <a:ext cx="24231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600">
                <a:solidFill>
                  <a:srgbClr val="624889"/>
                </a:solidFill>
                <a:latin typeface="Do Hyeon"/>
                <a:ea typeface="Do Hyeon"/>
                <a:cs typeface="Do Hyeon"/>
                <a:sym typeface="Do Hyeon"/>
              </a:rPr>
              <a:t>이혜진</a:t>
            </a:r>
            <a:endParaRPr b="0" sz="2600">
              <a:solidFill>
                <a:srgbClr val="62488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45" name="Google Shape;845;p45"/>
          <p:cNvSpPr txBox="1"/>
          <p:nvPr>
            <p:ph type="title"/>
          </p:nvPr>
        </p:nvSpPr>
        <p:spPr>
          <a:xfrm>
            <a:off x="1253125" y="875616"/>
            <a:ext cx="24231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600">
                <a:solidFill>
                  <a:srgbClr val="624889"/>
                </a:solidFill>
                <a:latin typeface="Do Hyeon"/>
                <a:ea typeface="Do Hyeon"/>
                <a:cs typeface="Do Hyeon"/>
                <a:sym typeface="Do Hyeon"/>
              </a:rPr>
              <a:t>송가람</a:t>
            </a:r>
            <a:endParaRPr b="0" sz="2600">
              <a:solidFill>
                <a:srgbClr val="62488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6"/>
          <p:cNvSpPr/>
          <p:nvPr/>
        </p:nvSpPr>
        <p:spPr>
          <a:xfrm>
            <a:off x="469075" y="1239475"/>
            <a:ext cx="3991200" cy="3596400"/>
          </a:xfrm>
          <a:prstGeom prst="roundRect">
            <a:avLst>
              <a:gd fmla="val 16667" name="adj"/>
            </a:avLst>
          </a:prstGeom>
          <a:solidFill>
            <a:srgbClr val="A8C9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6"/>
          <p:cNvSpPr/>
          <p:nvPr/>
        </p:nvSpPr>
        <p:spPr>
          <a:xfrm>
            <a:off x="4882625" y="1408100"/>
            <a:ext cx="3600600" cy="3166800"/>
          </a:xfrm>
          <a:prstGeom prst="roundRect">
            <a:avLst>
              <a:gd fmla="val 16667" name="adj"/>
            </a:avLst>
          </a:prstGeom>
          <a:solidFill>
            <a:srgbClr val="A8C9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46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Review &amp; </a:t>
            </a:r>
            <a:r>
              <a:rPr lang="ko"/>
              <a:t>Feedback</a:t>
            </a:r>
            <a:endParaRPr/>
          </a:p>
        </p:txBody>
      </p:sp>
      <p:sp>
        <p:nvSpPr>
          <p:cNvPr id="853" name="Google Shape;853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54" name="Google Shape;854;p46"/>
          <p:cNvSpPr/>
          <p:nvPr/>
        </p:nvSpPr>
        <p:spPr>
          <a:xfrm>
            <a:off x="4687325" y="1239475"/>
            <a:ext cx="3991200" cy="3596400"/>
          </a:xfrm>
          <a:prstGeom prst="roundRect">
            <a:avLst>
              <a:gd fmla="val 16667" name="adj"/>
            </a:avLst>
          </a:prstGeom>
          <a:solidFill>
            <a:srgbClr val="A8C9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6"/>
          <p:cNvSpPr txBox="1"/>
          <p:nvPr>
            <p:ph idx="1" type="body"/>
          </p:nvPr>
        </p:nvSpPr>
        <p:spPr>
          <a:xfrm>
            <a:off x="4879050" y="1408100"/>
            <a:ext cx="37995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리뷰 :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자바의 특성을 실제 프로젝트에 적용하는 과정에서 다양한 경험과 지식을 체험,습득할수 있었음.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피드백 :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단순한 기능 개발이 아닌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        </a:t>
            </a: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요구사항분석-설계-구현-테스트-유지보수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과정을 실제 필요한 각종 명세서를 직접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작성하며 함께 진행-마무리 한게 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참 기쁘네요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역시나 개발은 참 즐거운 것이군요.</a:t>
            </a:r>
            <a:endParaRPr/>
          </a:p>
        </p:txBody>
      </p:sp>
      <p:sp>
        <p:nvSpPr>
          <p:cNvPr id="856" name="Google Shape;856;p46"/>
          <p:cNvSpPr txBox="1"/>
          <p:nvPr>
            <p:ph idx="1" type="body"/>
          </p:nvPr>
        </p:nvSpPr>
        <p:spPr>
          <a:xfrm>
            <a:off x="664375" y="1408100"/>
            <a:ext cx="36006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리뷰 :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개발에는 코딩하는 것만 중요하다고 생각했지만 초기작업과 형상관리(git)의 이해도에 따라 개발 진행속도와 완성도에 영향을 미친다는 것을 배울 수 있었음.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피드백 : 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View 업무를 맡아 프로그램의 흐름을 맡게되었는데 초반 흐름도 이해가 부족하여 메서드들의 호출이 엉키는 경우가 있었는데 다시 flow chart를 참고하여 전체적인 흐름을 파악하여 문제를 보완할 수 있었음.</a:t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57" name="Google Shape;857;p46"/>
          <p:cNvSpPr txBox="1"/>
          <p:nvPr>
            <p:ph type="title"/>
          </p:nvPr>
        </p:nvSpPr>
        <p:spPr>
          <a:xfrm>
            <a:off x="5471375" y="875616"/>
            <a:ext cx="24231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600">
                <a:solidFill>
                  <a:srgbClr val="624889"/>
                </a:solidFill>
                <a:latin typeface="Do Hyeon"/>
                <a:ea typeface="Do Hyeon"/>
                <a:cs typeface="Do Hyeon"/>
                <a:sym typeface="Do Hyeon"/>
              </a:rPr>
              <a:t>남</a:t>
            </a:r>
            <a:r>
              <a:rPr b="0" lang="ko" sz="2600">
                <a:solidFill>
                  <a:srgbClr val="624889"/>
                </a:solidFill>
                <a:latin typeface="Do Hyeon"/>
                <a:ea typeface="Do Hyeon"/>
                <a:cs typeface="Do Hyeon"/>
                <a:sym typeface="Do Hyeon"/>
              </a:rPr>
              <a:t>영준</a:t>
            </a:r>
            <a:endParaRPr b="0" sz="2600">
              <a:solidFill>
                <a:srgbClr val="62488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58" name="Google Shape;858;p46"/>
          <p:cNvSpPr txBox="1"/>
          <p:nvPr>
            <p:ph type="title"/>
          </p:nvPr>
        </p:nvSpPr>
        <p:spPr>
          <a:xfrm>
            <a:off x="1253125" y="875616"/>
            <a:ext cx="24231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600">
                <a:solidFill>
                  <a:srgbClr val="624889"/>
                </a:solidFill>
                <a:latin typeface="Do Hyeon"/>
                <a:ea typeface="Do Hyeon"/>
                <a:cs typeface="Do Hyeon"/>
                <a:sym typeface="Do Hyeon"/>
              </a:rPr>
              <a:t>정신우</a:t>
            </a:r>
            <a:endParaRPr b="0" sz="2600">
              <a:solidFill>
                <a:srgbClr val="62488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7"/>
          <p:cNvSpPr txBox="1"/>
          <p:nvPr>
            <p:ph type="title"/>
          </p:nvPr>
        </p:nvSpPr>
        <p:spPr>
          <a:xfrm>
            <a:off x="796050" y="77525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Thanks!</a:t>
            </a:r>
            <a:endParaRPr/>
          </a:p>
        </p:txBody>
      </p:sp>
      <p:sp>
        <p:nvSpPr>
          <p:cNvPr id="864" name="Google Shape;864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65" name="Google Shape;865;p47"/>
          <p:cNvSpPr/>
          <p:nvPr/>
        </p:nvSpPr>
        <p:spPr>
          <a:xfrm>
            <a:off x="3043050" y="3414150"/>
            <a:ext cx="3191400" cy="994500"/>
          </a:xfrm>
          <a:prstGeom prst="rect">
            <a:avLst/>
          </a:prstGeom>
          <a:solidFill>
            <a:srgbClr val="FF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6" name="Google Shape;866;p47"/>
          <p:cNvGrpSpPr/>
          <p:nvPr/>
        </p:nvGrpSpPr>
        <p:grpSpPr>
          <a:xfrm>
            <a:off x="5781682" y="2626883"/>
            <a:ext cx="1553147" cy="1481026"/>
            <a:chOff x="5781682" y="1407683"/>
            <a:chExt cx="1553147" cy="1481026"/>
          </a:xfrm>
        </p:grpSpPr>
        <p:sp>
          <p:nvSpPr>
            <p:cNvPr id="867" name="Google Shape;867;p47"/>
            <p:cNvSpPr/>
            <p:nvPr/>
          </p:nvSpPr>
          <p:spPr>
            <a:xfrm>
              <a:off x="5781682" y="1407683"/>
              <a:ext cx="1553147" cy="1349960"/>
            </a:xfrm>
            <a:custGeom>
              <a:rect b="b" l="l" r="r" t="t"/>
              <a:pathLst>
                <a:path extrusionOk="0" h="12495" w="14376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6911506" y="2614320"/>
              <a:ext cx="315697" cy="274390"/>
            </a:xfrm>
            <a:custGeom>
              <a:rect b="b" l="l" r="r" t="t"/>
              <a:pathLst>
                <a:path extrusionOk="0" h="12495" w="14376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47"/>
          <p:cNvGrpSpPr/>
          <p:nvPr/>
        </p:nvGrpSpPr>
        <p:grpSpPr>
          <a:xfrm>
            <a:off x="1809181" y="2175995"/>
            <a:ext cx="1553149" cy="1767049"/>
            <a:chOff x="1809181" y="956795"/>
            <a:chExt cx="1553149" cy="1767049"/>
          </a:xfrm>
        </p:grpSpPr>
        <p:sp>
          <p:nvSpPr>
            <p:cNvPr id="870" name="Google Shape;870;p47"/>
            <p:cNvSpPr/>
            <p:nvPr/>
          </p:nvSpPr>
          <p:spPr>
            <a:xfrm>
              <a:off x="1809182" y="1373883"/>
              <a:ext cx="1553147" cy="1349960"/>
            </a:xfrm>
            <a:custGeom>
              <a:rect b="b" l="l" r="r" t="t"/>
              <a:pathLst>
                <a:path extrusionOk="0" h="12495" w="14376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1809181" y="956795"/>
              <a:ext cx="315697" cy="274390"/>
            </a:xfrm>
            <a:custGeom>
              <a:rect b="b" l="l" r="r" t="t"/>
              <a:pathLst>
                <a:path extrusionOk="0" h="12495" w="14376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47"/>
          <p:cNvGrpSpPr/>
          <p:nvPr/>
        </p:nvGrpSpPr>
        <p:grpSpPr>
          <a:xfrm>
            <a:off x="4567666" y="2245175"/>
            <a:ext cx="455397" cy="454756"/>
            <a:chOff x="4327658" y="1195203"/>
            <a:chExt cx="612422" cy="611561"/>
          </a:xfrm>
        </p:grpSpPr>
        <p:sp>
          <p:nvSpPr>
            <p:cNvPr id="873" name="Google Shape;873;p47"/>
            <p:cNvSpPr/>
            <p:nvPr/>
          </p:nvSpPr>
          <p:spPr>
            <a:xfrm>
              <a:off x="4440098" y="1195203"/>
              <a:ext cx="387584" cy="231622"/>
            </a:xfrm>
            <a:custGeom>
              <a:rect b="b" l="l" r="r" t="t"/>
              <a:pathLst>
                <a:path extrusionOk="0" h="11027" w="18452">
                  <a:moveTo>
                    <a:pt x="9221" y="1"/>
                  </a:moveTo>
                  <a:lnTo>
                    <a:pt x="8747" y="317"/>
                  </a:lnTo>
                  <a:cubicBezTo>
                    <a:pt x="8665" y="372"/>
                    <a:pt x="6902" y="1566"/>
                    <a:pt x="5692" y="3740"/>
                  </a:cubicBezTo>
                  <a:cubicBezTo>
                    <a:pt x="4916" y="3411"/>
                    <a:pt x="4066" y="3304"/>
                    <a:pt x="3289" y="3304"/>
                  </a:cubicBezTo>
                  <a:cubicBezTo>
                    <a:pt x="1888" y="3304"/>
                    <a:pt x="722" y="3652"/>
                    <a:pt x="638" y="3678"/>
                  </a:cubicBezTo>
                  <a:lnTo>
                    <a:pt x="43" y="3859"/>
                  </a:lnTo>
                  <a:lnTo>
                    <a:pt x="34" y="4481"/>
                  </a:lnTo>
                  <a:cubicBezTo>
                    <a:pt x="31" y="4642"/>
                    <a:pt x="1" y="8417"/>
                    <a:pt x="2225" y="10091"/>
                  </a:cubicBezTo>
                  <a:cubicBezTo>
                    <a:pt x="3050" y="10710"/>
                    <a:pt x="4136" y="11026"/>
                    <a:pt x="5453" y="11026"/>
                  </a:cubicBezTo>
                  <a:lnTo>
                    <a:pt x="12997" y="11026"/>
                  </a:lnTo>
                  <a:cubicBezTo>
                    <a:pt x="14315" y="11026"/>
                    <a:pt x="15400" y="10710"/>
                    <a:pt x="16225" y="10091"/>
                  </a:cubicBezTo>
                  <a:cubicBezTo>
                    <a:pt x="18451" y="8417"/>
                    <a:pt x="18419" y="4642"/>
                    <a:pt x="18418" y="4481"/>
                  </a:cubicBezTo>
                  <a:lnTo>
                    <a:pt x="18408" y="3859"/>
                  </a:lnTo>
                  <a:lnTo>
                    <a:pt x="17813" y="3678"/>
                  </a:lnTo>
                  <a:cubicBezTo>
                    <a:pt x="17729" y="3652"/>
                    <a:pt x="16561" y="3303"/>
                    <a:pt x="15161" y="3303"/>
                  </a:cubicBezTo>
                  <a:cubicBezTo>
                    <a:pt x="14383" y="3303"/>
                    <a:pt x="13534" y="3411"/>
                    <a:pt x="12758" y="3740"/>
                  </a:cubicBezTo>
                  <a:cubicBezTo>
                    <a:pt x="11546" y="1566"/>
                    <a:pt x="9779" y="372"/>
                    <a:pt x="9695" y="315"/>
                  </a:cubicBezTo>
                  <a:lnTo>
                    <a:pt x="92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4633848" y="1195245"/>
              <a:ext cx="193792" cy="231580"/>
            </a:xfrm>
            <a:custGeom>
              <a:rect b="b" l="l" r="r" t="t"/>
              <a:pathLst>
                <a:path extrusionOk="0" h="11025" w="9226">
                  <a:moveTo>
                    <a:pt x="0" y="0"/>
                  </a:moveTo>
                  <a:lnTo>
                    <a:pt x="0" y="11024"/>
                  </a:lnTo>
                  <a:lnTo>
                    <a:pt x="3773" y="11024"/>
                  </a:lnTo>
                  <a:cubicBezTo>
                    <a:pt x="5089" y="11024"/>
                    <a:pt x="6176" y="10708"/>
                    <a:pt x="7001" y="10088"/>
                  </a:cubicBezTo>
                  <a:cubicBezTo>
                    <a:pt x="9226" y="8415"/>
                    <a:pt x="9195" y="4640"/>
                    <a:pt x="9192" y="4479"/>
                  </a:cubicBezTo>
                  <a:lnTo>
                    <a:pt x="9194" y="4479"/>
                  </a:lnTo>
                  <a:lnTo>
                    <a:pt x="9184" y="3857"/>
                  </a:lnTo>
                  <a:lnTo>
                    <a:pt x="8589" y="3676"/>
                  </a:lnTo>
                  <a:cubicBezTo>
                    <a:pt x="8505" y="3650"/>
                    <a:pt x="7337" y="3301"/>
                    <a:pt x="5937" y="3301"/>
                  </a:cubicBezTo>
                  <a:cubicBezTo>
                    <a:pt x="5159" y="3301"/>
                    <a:pt x="4310" y="3409"/>
                    <a:pt x="3534" y="3738"/>
                  </a:cubicBezTo>
                  <a:cubicBezTo>
                    <a:pt x="2322" y="1564"/>
                    <a:pt x="555" y="370"/>
                    <a:pt x="471" y="3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4327658" y="1344170"/>
              <a:ext cx="612422" cy="462593"/>
            </a:xfrm>
            <a:custGeom>
              <a:rect b="b" l="l" r="r" t="t"/>
              <a:pathLst>
                <a:path extrusionOk="0" h="22023" w="29156">
                  <a:moveTo>
                    <a:pt x="9284" y="1"/>
                  </a:moveTo>
                  <a:cubicBezTo>
                    <a:pt x="4165" y="1"/>
                    <a:pt x="1" y="4218"/>
                    <a:pt x="1" y="9404"/>
                  </a:cubicBezTo>
                  <a:cubicBezTo>
                    <a:pt x="1" y="12774"/>
                    <a:pt x="1313" y="15944"/>
                    <a:pt x="3697" y="18326"/>
                  </a:cubicBezTo>
                  <a:cubicBezTo>
                    <a:pt x="6080" y="20709"/>
                    <a:pt x="9248" y="22022"/>
                    <a:pt x="12619" y="22022"/>
                  </a:cubicBezTo>
                  <a:lnTo>
                    <a:pt x="16537" y="22022"/>
                  </a:lnTo>
                  <a:cubicBezTo>
                    <a:pt x="19907" y="22022"/>
                    <a:pt x="23076" y="20711"/>
                    <a:pt x="25459" y="18326"/>
                  </a:cubicBezTo>
                  <a:cubicBezTo>
                    <a:pt x="27842" y="15944"/>
                    <a:pt x="29155" y="12774"/>
                    <a:pt x="29155" y="9404"/>
                  </a:cubicBezTo>
                  <a:cubicBezTo>
                    <a:pt x="29155" y="4218"/>
                    <a:pt x="24991" y="1"/>
                    <a:pt x="19872" y="1"/>
                  </a:cubicBezTo>
                  <a:cubicBezTo>
                    <a:pt x="17478" y="1"/>
                    <a:pt x="15390" y="727"/>
                    <a:pt x="14577" y="1051"/>
                  </a:cubicBezTo>
                  <a:cubicBezTo>
                    <a:pt x="13764" y="727"/>
                    <a:pt x="11679" y="1"/>
                    <a:pt x="9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4633848" y="1344149"/>
              <a:ext cx="306232" cy="462572"/>
            </a:xfrm>
            <a:custGeom>
              <a:rect b="b" l="l" r="r" t="t"/>
              <a:pathLst>
                <a:path extrusionOk="0" h="22022" w="14579">
                  <a:moveTo>
                    <a:pt x="5295" y="0"/>
                  </a:moveTo>
                  <a:lnTo>
                    <a:pt x="5295" y="2"/>
                  </a:lnTo>
                  <a:cubicBezTo>
                    <a:pt x="2901" y="2"/>
                    <a:pt x="813" y="728"/>
                    <a:pt x="0" y="1052"/>
                  </a:cubicBezTo>
                  <a:lnTo>
                    <a:pt x="0" y="22022"/>
                  </a:lnTo>
                  <a:lnTo>
                    <a:pt x="1960" y="22022"/>
                  </a:lnTo>
                  <a:cubicBezTo>
                    <a:pt x="5330" y="22022"/>
                    <a:pt x="8499" y="20710"/>
                    <a:pt x="10882" y="18326"/>
                  </a:cubicBezTo>
                  <a:cubicBezTo>
                    <a:pt x="13265" y="15943"/>
                    <a:pt x="14578" y="12775"/>
                    <a:pt x="14578" y="9404"/>
                  </a:cubicBezTo>
                  <a:cubicBezTo>
                    <a:pt x="14578" y="4219"/>
                    <a:pt x="10413" y="0"/>
                    <a:pt x="5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4633848" y="1344149"/>
              <a:ext cx="306232" cy="462572"/>
            </a:xfrm>
            <a:custGeom>
              <a:rect b="b" l="l" r="r" t="t"/>
              <a:pathLst>
                <a:path extrusionOk="0" fill="none" h="22022" w="14579">
                  <a:moveTo>
                    <a:pt x="5295" y="2"/>
                  </a:moveTo>
                  <a:cubicBezTo>
                    <a:pt x="2901" y="2"/>
                    <a:pt x="813" y="728"/>
                    <a:pt x="0" y="1052"/>
                  </a:cubicBezTo>
                  <a:lnTo>
                    <a:pt x="0" y="22022"/>
                  </a:lnTo>
                  <a:lnTo>
                    <a:pt x="1960" y="22022"/>
                  </a:lnTo>
                  <a:cubicBezTo>
                    <a:pt x="5330" y="22022"/>
                    <a:pt x="8499" y="20710"/>
                    <a:pt x="10882" y="18326"/>
                  </a:cubicBezTo>
                  <a:cubicBezTo>
                    <a:pt x="13265" y="15943"/>
                    <a:pt x="14578" y="12775"/>
                    <a:pt x="14578" y="9404"/>
                  </a:cubicBezTo>
                  <a:cubicBezTo>
                    <a:pt x="14578" y="4219"/>
                    <a:pt x="10413" y="0"/>
                    <a:pt x="5295" y="0"/>
                  </a:cubicBezTo>
                  <a:close/>
                </a:path>
              </a:pathLst>
            </a:custGeom>
            <a:noFill/>
            <a:ln cap="flat" cmpd="sng" w="350">
              <a:solidFill>
                <a:srgbClr val="FC334F"/>
              </a:solidFill>
              <a:prstDash val="solid"/>
              <a:miter lim="14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4399433" y="1415924"/>
              <a:ext cx="208349" cy="319318"/>
            </a:xfrm>
            <a:custGeom>
              <a:rect b="b" l="l" r="r" t="t"/>
              <a:pathLst>
                <a:path extrusionOk="0" h="15202" w="9919">
                  <a:moveTo>
                    <a:pt x="5879" y="1"/>
                  </a:moveTo>
                  <a:cubicBezTo>
                    <a:pt x="2638" y="15"/>
                    <a:pt x="0" y="2701"/>
                    <a:pt x="0" y="5988"/>
                  </a:cubicBezTo>
                  <a:cubicBezTo>
                    <a:pt x="0" y="8416"/>
                    <a:pt x="941" y="10707"/>
                    <a:pt x="2648" y="12441"/>
                  </a:cubicBezTo>
                  <a:cubicBezTo>
                    <a:pt x="4356" y="14176"/>
                    <a:pt x="6627" y="15148"/>
                    <a:pt x="9049" y="15187"/>
                  </a:cubicBezTo>
                  <a:lnTo>
                    <a:pt x="9918" y="15202"/>
                  </a:lnTo>
                  <a:lnTo>
                    <a:pt x="9918" y="1550"/>
                  </a:lnTo>
                  <a:lnTo>
                    <a:pt x="9569" y="1275"/>
                  </a:lnTo>
                  <a:cubicBezTo>
                    <a:pt x="8518" y="441"/>
                    <a:pt x="7250" y="1"/>
                    <a:pt x="5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4657080" y="1415924"/>
              <a:ext cx="211205" cy="319087"/>
            </a:xfrm>
            <a:custGeom>
              <a:rect b="b" l="l" r="r" t="t"/>
              <a:pathLst>
                <a:path extrusionOk="0" h="15191" w="10055">
                  <a:moveTo>
                    <a:pt x="4150" y="1"/>
                  </a:moveTo>
                  <a:cubicBezTo>
                    <a:pt x="2805" y="1"/>
                    <a:pt x="1538" y="441"/>
                    <a:pt x="486" y="1275"/>
                  </a:cubicBezTo>
                  <a:lnTo>
                    <a:pt x="0" y="1659"/>
                  </a:lnTo>
                  <a:lnTo>
                    <a:pt x="0" y="15190"/>
                  </a:lnTo>
                  <a:lnTo>
                    <a:pt x="854" y="15190"/>
                  </a:lnTo>
                  <a:cubicBezTo>
                    <a:pt x="5928" y="15190"/>
                    <a:pt x="10055" y="11062"/>
                    <a:pt x="10055" y="5988"/>
                  </a:cubicBezTo>
                  <a:cubicBezTo>
                    <a:pt x="10055" y="2701"/>
                    <a:pt x="7418" y="15"/>
                    <a:pt x="4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4725598" y="1502947"/>
              <a:ext cx="35919" cy="35898"/>
            </a:xfrm>
            <a:custGeom>
              <a:rect b="b" l="l" r="r" t="t"/>
              <a:pathLst>
                <a:path extrusionOk="0" h="1709" w="1710">
                  <a:moveTo>
                    <a:pt x="1" y="0"/>
                  </a:moveTo>
                  <a:lnTo>
                    <a:pt x="1" y="1709"/>
                  </a:lnTo>
                  <a:lnTo>
                    <a:pt x="1710" y="1709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4725598" y="1577095"/>
              <a:ext cx="35919" cy="35898"/>
            </a:xfrm>
            <a:custGeom>
              <a:rect b="b" l="l" r="r" t="t"/>
              <a:pathLst>
                <a:path extrusionOk="0" h="1709" w="1710">
                  <a:moveTo>
                    <a:pt x="1" y="1"/>
                  </a:moveTo>
                  <a:lnTo>
                    <a:pt x="1" y="1708"/>
                  </a:lnTo>
                  <a:lnTo>
                    <a:pt x="1710" y="1708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4506222" y="1502947"/>
              <a:ext cx="35919" cy="35898"/>
            </a:xfrm>
            <a:custGeom>
              <a:rect b="b" l="l" r="r" t="t"/>
              <a:pathLst>
                <a:path extrusionOk="0" h="1709" w="1710">
                  <a:moveTo>
                    <a:pt x="1" y="0"/>
                  </a:moveTo>
                  <a:lnTo>
                    <a:pt x="1" y="1709"/>
                  </a:lnTo>
                  <a:lnTo>
                    <a:pt x="1709" y="1709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4506222" y="1577095"/>
              <a:ext cx="35919" cy="35898"/>
            </a:xfrm>
            <a:custGeom>
              <a:rect b="b" l="l" r="r" t="t"/>
              <a:pathLst>
                <a:path extrusionOk="0" h="1709" w="1710">
                  <a:moveTo>
                    <a:pt x="1" y="1"/>
                  </a:moveTo>
                  <a:lnTo>
                    <a:pt x="1" y="1708"/>
                  </a:lnTo>
                  <a:lnTo>
                    <a:pt x="1709" y="1708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p47"/>
          <p:cNvGrpSpPr/>
          <p:nvPr/>
        </p:nvGrpSpPr>
        <p:grpSpPr>
          <a:xfrm>
            <a:off x="5439271" y="4368491"/>
            <a:ext cx="455834" cy="296377"/>
            <a:chOff x="2074221" y="2790596"/>
            <a:chExt cx="613010" cy="398570"/>
          </a:xfrm>
        </p:grpSpPr>
        <p:sp>
          <p:nvSpPr>
            <p:cNvPr id="885" name="Google Shape;885;p47"/>
            <p:cNvSpPr/>
            <p:nvPr/>
          </p:nvSpPr>
          <p:spPr>
            <a:xfrm>
              <a:off x="2176431" y="2831303"/>
              <a:ext cx="510800" cy="357862"/>
            </a:xfrm>
            <a:custGeom>
              <a:rect b="b" l="l" r="r" t="t"/>
              <a:pathLst>
                <a:path extrusionOk="0" h="17037" w="24318">
                  <a:moveTo>
                    <a:pt x="11820" y="0"/>
                  </a:moveTo>
                  <a:cubicBezTo>
                    <a:pt x="5302" y="0"/>
                    <a:pt x="0" y="5304"/>
                    <a:pt x="0" y="11820"/>
                  </a:cubicBezTo>
                  <a:lnTo>
                    <a:pt x="0" y="16588"/>
                  </a:lnTo>
                  <a:lnTo>
                    <a:pt x="19867" y="17036"/>
                  </a:lnTo>
                  <a:lnTo>
                    <a:pt x="19887" y="17036"/>
                  </a:lnTo>
                  <a:cubicBezTo>
                    <a:pt x="22329" y="17036"/>
                    <a:pt x="24318" y="15049"/>
                    <a:pt x="24318" y="12606"/>
                  </a:cubicBezTo>
                  <a:lnTo>
                    <a:pt x="24318" y="12159"/>
                  </a:lnTo>
                  <a:cubicBezTo>
                    <a:pt x="24318" y="8911"/>
                    <a:pt x="23053" y="5859"/>
                    <a:pt x="20755" y="3561"/>
                  </a:cubicBezTo>
                  <a:cubicBezTo>
                    <a:pt x="18461" y="1266"/>
                    <a:pt x="15406" y="0"/>
                    <a:pt x="12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2086068" y="2790596"/>
              <a:ext cx="539829" cy="368365"/>
            </a:xfrm>
            <a:custGeom>
              <a:rect b="b" l="l" r="r" t="t"/>
              <a:pathLst>
                <a:path extrusionOk="0" h="17537" w="25700">
                  <a:moveTo>
                    <a:pt x="12849" y="1"/>
                  </a:moveTo>
                  <a:cubicBezTo>
                    <a:pt x="11485" y="1"/>
                    <a:pt x="10277" y="563"/>
                    <a:pt x="9211" y="1060"/>
                  </a:cubicBezTo>
                  <a:cubicBezTo>
                    <a:pt x="8855" y="1225"/>
                    <a:pt x="8518" y="1382"/>
                    <a:pt x="8185" y="1517"/>
                  </a:cubicBezTo>
                  <a:cubicBezTo>
                    <a:pt x="7839" y="1656"/>
                    <a:pt x="7479" y="1779"/>
                    <a:pt x="7098" y="1911"/>
                  </a:cubicBezTo>
                  <a:cubicBezTo>
                    <a:pt x="5924" y="2317"/>
                    <a:pt x="4710" y="2737"/>
                    <a:pt x="3775" y="3643"/>
                  </a:cubicBezTo>
                  <a:cubicBezTo>
                    <a:pt x="2836" y="4553"/>
                    <a:pt x="2399" y="5734"/>
                    <a:pt x="1979" y="6876"/>
                  </a:cubicBezTo>
                  <a:cubicBezTo>
                    <a:pt x="1843" y="7245"/>
                    <a:pt x="1715" y="7591"/>
                    <a:pt x="1572" y="7927"/>
                  </a:cubicBezTo>
                  <a:cubicBezTo>
                    <a:pt x="1434" y="8247"/>
                    <a:pt x="1273" y="8572"/>
                    <a:pt x="1102" y="8917"/>
                  </a:cubicBezTo>
                  <a:cubicBezTo>
                    <a:pt x="586" y="9956"/>
                    <a:pt x="1" y="11133"/>
                    <a:pt x="1" y="12472"/>
                  </a:cubicBezTo>
                  <a:cubicBezTo>
                    <a:pt x="1" y="13812"/>
                    <a:pt x="586" y="14988"/>
                    <a:pt x="1102" y="16026"/>
                  </a:cubicBezTo>
                  <a:cubicBezTo>
                    <a:pt x="1273" y="16371"/>
                    <a:pt x="1434" y="16697"/>
                    <a:pt x="1572" y="17018"/>
                  </a:cubicBezTo>
                  <a:lnTo>
                    <a:pt x="1793" y="17536"/>
                  </a:lnTo>
                  <a:lnTo>
                    <a:pt x="23735" y="17536"/>
                  </a:lnTo>
                  <a:cubicBezTo>
                    <a:pt x="23735" y="17536"/>
                    <a:pt x="24427" y="16371"/>
                    <a:pt x="24598" y="16026"/>
                  </a:cubicBezTo>
                  <a:cubicBezTo>
                    <a:pt x="25114" y="14988"/>
                    <a:pt x="25699" y="13812"/>
                    <a:pt x="25699" y="12472"/>
                  </a:cubicBezTo>
                  <a:cubicBezTo>
                    <a:pt x="25699" y="11133"/>
                    <a:pt x="25114" y="9956"/>
                    <a:pt x="24598" y="8917"/>
                  </a:cubicBezTo>
                  <a:lnTo>
                    <a:pt x="24599" y="8917"/>
                  </a:lnTo>
                  <a:cubicBezTo>
                    <a:pt x="24427" y="8574"/>
                    <a:pt x="24266" y="8247"/>
                    <a:pt x="24128" y="7927"/>
                  </a:cubicBezTo>
                  <a:cubicBezTo>
                    <a:pt x="23985" y="7592"/>
                    <a:pt x="23856" y="7245"/>
                    <a:pt x="23721" y="6876"/>
                  </a:cubicBezTo>
                  <a:cubicBezTo>
                    <a:pt x="23299" y="5734"/>
                    <a:pt x="22864" y="4553"/>
                    <a:pt x="21925" y="3643"/>
                  </a:cubicBezTo>
                  <a:cubicBezTo>
                    <a:pt x="20990" y="2737"/>
                    <a:pt x="19776" y="2317"/>
                    <a:pt x="18602" y="1911"/>
                  </a:cubicBezTo>
                  <a:cubicBezTo>
                    <a:pt x="18221" y="1779"/>
                    <a:pt x="17861" y="1656"/>
                    <a:pt x="17515" y="1517"/>
                  </a:cubicBezTo>
                  <a:cubicBezTo>
                    <a:pt x="17181" y="1382"/>
                    <a:pt x="16845" y="1227"/>
                    <a:pt x="16489" y="1060"/>
                  </a:cubicBezTo>
                  <a:cubicBezTo>
                    <a:pt x="15423" y="563"/>
                    <a:pt x="14215" y="1"/>
                    <a:pt x="12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2355961" y="2790596"/>
              <a:ext cx="269893" cy="368365"/>
            </a:xfrm>
            <a:custGeom>
              <a:rect b="b" l="l" r="r" t="t"/>
              <a:pathLst>
                <a:path extrusionOk="0" h="17537" w="12849">
                  <a:moveTo>
                    <a:pt x="0" y="1"/>
                  </a:moveTo>
                  <a:lnTo>
                    <a:pt x="0" y="17536"/>
                  </a:lnTo>
                  <a:lnTo>
                    <a:pt x="10886" y="17536"/>
                  </a:lnTo>
                  <a:cubicBezTo>
                    <a:pt x="10886" y="17536"/>
                    <a:pt x="11578" y="16371"/>
                    <a:pt x="11749" y="16026"/>
                  </a:cubicBezTo>
                  <a:cubicBezTo>
                    <a:pt x="12265" y="14987"/>
                    <a:pt x="12849" y="13810"/>
                    <a:pt x="12849" y="12472"/>
                  </a:cubicBezTo>
                  <a:cubicBezTo>
                    <a:pt x="12849" y="11133"/>
                    <a:pt x="12265" y="9956"/>
                    <a:pt x="11749" y="8917"/>
                  </a:cubicBezTo>
                  <a:lnTo>
                    <a:pt x="11750" y="8917"/>
                  </a:lnTo>
                  <a:cubicBezTo>
                    <a:pt x="11578" y="8574"/>
                    <a:pt x="11417" y="8247"/>
                    <a:pt x="11279" y="7927"/>
                  </a:cubicBezTo>
                  <a:cubicBezTo>
                    <a:pt x="11136" y="7592"/>
                    <a:pt x="11007" y="7245"/>
                    <a:pt x="10872" y="6876"/>
                  </a:cubicBezTo>
                  <a:cubicBezTo>
                    <a:pt x="10450" y="5734"/>
                    <a:pt x="10015" y="4553"/>
                    <a:pt x="9076" y="3643"/>
                  </a:cubicBezTo>
                  <a:cubicBezTo>
                    <a:pt x="8141" y="2737"/>
                    <a:pt x="6927" y="2317"/>
                    <a:pt x="5753" y="1911"/>
                  </a:cubicBezTo>
                  <a:cubicBezTo>
                    <a:pt x="5372" y="1779"/>
                    <a:pt x="5012" y="1656"/>
                    <a:pt x="4666" y="1517"/>
                  </a:cubicBezTo>
                  <a:cubicBezTo>
                    <a:pt x="4332" y="1382"/>
                    <a:pt x="3996" y="1227"/>
                    <a:pt x="3640" y="1060"/>
                  </a:cubicBezTo>
                  <a:cubicBezTo>
                    <a:pt x="2574" y="563"/>
                    <a:pt x="1366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2074221" y="2868860"/>
              <a:ext cx="510779" cy="320305"/>
            </a:xfrm>
            <a:custGeom>
              <a:rect b="b" l="l" r="r" t="t"/>
              <a:pathLst>
                <a:path extrusionOk="0" h="15249" w="24317">
                  <a:moveTo>
                    <a:pt x="12158" y="1"/>
                  </a:moveTo>
                  <a:cubicBezTo>
                    <a:pt x="5455" y="1"/>
                    <a:pt x="1" y="5455"/>
                    <a:pt x="1" y="12158"/>
                  </a:cubicBezTo>
                  <a:lnTo>
                    <a:pt x="1" y="15248"/>
                  </a:lnTo>
                  <a:lnTo>
                    <a:pt x="24317" y="15248"/>
                  </a:lnTo>
                  <a:lnTo>
                    <a:pt x="24317" y="12158"/>
                  </a:lnTo>
                  <a:cubicBezTo>
                    <a:pt x="24317" y="5455"/>
                    <a:pt x="18863" y="1"/>
                    <a:pt x="12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2329621" y="2868860"/>
              <a:ext cx="255379" cy="320305"/>
            </a:xfrm>
            <a:custGeom>
              <a:rect b="b" l="l" r="r" t="t"/>
              <a:pathLst>
                <a:path extrusionOk="0" h="15249" w="12158">
                  <a:moveTo>
                    <a:pt x="1" y="1"/>
                  </a:moveTo>
                  <a:lnTo>
                    <a:pt x="1" y="15248"/>
                  </a:lnTo>
                  <a:lnTo>
                    <a:pt x="12158" y="15248"/>
                  </a:lnTo>
                  <a:lnTo>
                    <a:pt x="12158" y="12158"/>
                  </a:lnTo>
                  <a:cubicBezTo>
                    <a:pt x="12158" y="5455"/>
                    <a:pt x="6704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2214660" y="3042971"/>
              <a:ext cx="35940" cy="35919"/>
            </a:xfrm>
            <a:custGeom>
              <a:rect b="b" l="l" r="r" t="t"/>
              <a:pathLst>
                <a:path extrusionOk="0" h="1710" w="1711">
                  <a:moveTo>
                    <a:pt x="1" y="1"/>
                  </a:moveTo>
                  <a:lnTo>
                    <a:pt x="1" y="1710"/>
                  </a:lnTo>
                  <a:lnTo>
                    <a:pt x="1711" y="1710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2408621" y="3042971"/>
              <a:ext cx="35919" cy="35919"/>
            </a:xfrm>
            <a:custGeom>
              <a:rect b="b" l="l" r="r" t="t"/>
              <a:pathLst>
                <a:path extrusionOk="0" h="1710" w="1710">
                  <a:moveTo>
                    <a:pt x="1" y="1"/>
                  </a:moveTo>
                  <a:lnTo>
                    <a:pt x="1" y="1710"/>
                  </a:lnTo>
                  <a:lnTo>
                    <a:pt x="1709" y="1710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2311620" y="2979116"/>
              <a:ext cx="35961" cy="35940"/>
            </a:xfrm>
            <a:custGeom>
              <a:rect b="b" l="l" r="r" t="t"/>
              <a:pathLst>
                <a:path extrusionOk="0" h="1711" w="1712">
                  <a:moveTo>
                    <a:pt x="1" y="0"/>
                  </a:moveTo>
                  <a:lnTo>
                    <a:pt x="1" y="1710"/>
                  </a:lnTo>
                  <a:lnTo>
                    <a:pt x="1711" y="1710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2329600" y="2979116"/>
              <a:ext cx="17980" cy="35940"/>
            </a:xfrm>
            <a:custGeom>
              <a:rect b="b" l="l" r="r" t="t"/>
              <a:pathLst>
                <a:path extrusionOk="0" h="1711" w="856">
                  <a:moveTo>
                    <a:pt x="0" y="0"/>
                  </a:moveTo>
                  <a:lnTo>
                    <a:pt x="0" y="1710"/>
                  </a:lnTo>
                  <a:lnTo>
                    <a:pt x="855" y="1710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47"/>
          <p:cNvGrpSpPr/>
          <p:nvPr/>
        </p:nvGrpSpPr>
        <p:grpSpPr>
          <a:xfrm>
            <a:off x="7520969" y="2845712"/>
            <a:ext cx="318509" cy="455834"/>
            <a:chOff x="3664321" y="2635306"/>
            <a:chExt cx="428334" cy="613010"/>
          </a:xfrm>
        </p:grpSpPr>
        <p:sp>
          <p:nvSpPr>
            <p:cNvPr id="895" name="Google Shape;895;p47"/>
            <p:cNvSpPr/>
            <p:nvPr/>
          </p:nvSpPr>
          <p:spPr>
            <a:xfrm>
              <a:off x="3860906" y="2635306"/>
              <a:ext cx="35940" cy="66901"/>
            </a:xfrm>
            <a:custGeom>
              <a:rect b="b" l="l" r="r" t="t"/>
              <a:pathLst>
                <a:path extrusionOk="0" h="3185" w="1711">
                  <a:moveTo>
                    <a:pt x="0" y="0"/>
                  </a:moveTo>
                  <a:lnTo>
                    <a:pt x="0" y="3185"/>
                  </a:lnTo>
                  <a:lnTo>
                    <a:pt x="1710" y="3185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3681503" y="2694960"/>
              <a:ext cx="393172" cy="535396"/>
            </a:xfrm>
            <a:custGeom>
              <a:rect b="b" l="l" r="r" t="t"/>
              <a:pathLst>
                <a:path extrusionOk="0" h="25489" w="18718">
                  <a:moveTo>
                    <a:pt x="9395" y="0"/>
                  </a:moveTo>
                  <a:cubicBezTo>
                    <a:pt x="5811" y="0"/>
                    <a:pt x="2906" y="2927"/>
                    <a:pt x="2906" y="6539"/>
                  </a:cubicBezTo>
                  <a:cubicBezTo>
                    <a:pt x="2906" y="6593"/>
                    <a:pt x="2906" y="6648"/>
                    <a:pt x="2907" y="6702"/>
                  </a:cubicBezTo>
                  <a:cubicBezTo>
                    <a:pt x="2944" y="8178"/>
                    <a:pt x="2490" y="9625"/>
                    <a:pt x="1670" y="10850"/>
                  </a:cubicBezTo>
                  <a:cubicBezTo>
                    <a:pt x="655" y="12361"/>
                    <a:pt x="103" y="14134"/>
                    <a:pt x="78" y="15953"/>
                  </a:cubicBezTo>
                  <a:cubicBezTo>
                    <a:pt x="0" y="21147"/>
                    <a:pt x="4174" y="25452"/>
                    <a:pt x="9330" y="25488"/>
                  </a:cubicBezTo>
                  <a:cubicBezTo>
                    <a:pt x="9352" y="25488"/>
                    <a:pt x="9374" y="25488"/>
                    <a:pt x="9396" y="25488"/>
                  </a:cubicBezTo>
                  <a:cubicBezTo>
                    <a:pt x="14543" y="25488"/>
                    <a:pt x="18714" y="21285"/>
                    <a:pt x="18714" y="16099"/>
                  </a:cubicBezTo>
                  <a:cubicBezTo>
                    <a:pt x="18717" y="14225"/>
                    <a:pt x="18161" y="12393"/>
                    <a:pt x="17116" y="10839"/>
                  </a:cubicBezTo>
                  <a:cubicBezTo>
                    <a:pt x="16284" y="9605"/>
                    <a:pt x="15861" y="8139"/>
                    <a:pt x="15885" y="6648"/>
                  </a:cubicBezTo>
                  <a:lnTo>
                    <a:pt x="15885" y="6577"/>
                  </a:lnTo>
                  <a:cubicBezTo>
                    <a:pt x="15905" y="3003"/>
                    <a:pt x="13033" y="49"/>
                    <a:pt x="9485" y="1"/>
                  </a:cubicBezTo>
                  <a:cubicBezTo>
                    <a:pt x="9455" y="1"/>
                    <a:pt x="9425" y="0"/>
                    <a:pt x="9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3877458" y="2694939"/>
              <a:ext cx="197216" cy="535417"/>
            </a:xfrm>
            <a:custGeom>
              <a:rect b="b" l="l" r="r" t="t"/>
              <a:pathLst>
                <a:path extrusionOk="0" h="25490" w="9389">
                  <a:moveTo>
                    <a:pt x="156" y="1"/>
                  </a:moveTo>
                  <a:lnTo>
                    <a:pt x="1" y="25489"/>
                  </a:lnTo>
                  <a:cubicBezTo>
                    <a:pt x="23" y="25489"/>
                    <a:pt x="45" y="25489"/>
                    <a:pt x="67" y="25489"/>
                  </a:cubicBezTo>
                  <a:cubicBezTo>
                    <a:pt x="5214" y="25489"/>
                    <a:pt x="9385" y="21286"/>
                    <a:pt x="9385" y="16100"/>
                  </a:cubicBezTo>
                  <a:cubicBezTo>
                    <a:pt x="9388" y="14226"/>
                    <a:pt x="8832" y="12394"/>
                    <a:pt x="7787" y="10840"/>
                  </a:cubicBezTo>
                  <a:cubicBezTo>
                    <a:pt x="6956" y="9606"/>
                    <a:pt x="6532" y="8140"/>
                    <a:pt x="6556" y="6649"/>
                  </a:cubicBezTo>
                  <a:lnTo>
                    <a:pt x="6556" y="6578"/>
                  </a:lnTo>
                  <a:cubicBezTo>
                    <a:pt x="6576" y="3004"/>
                    <a:pt x="3704" y="48"/>
                    <a:pt x="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3664321" y="2677001"/>
              <a:ext cx="428334" cy="571315"/>
            </a:xfrm>
            <a:custGeom>
              <a:rect b="b" l="l" r="r" t="t"/>
              <a:pathLst>
                <a:path extrusionOk="0" h="27199" w="20392">
                  <a:moveTo>
                    <a:pt x="10214" y="1710"/>
                  </a:moveTo>
                  <a:lnTo>
                    <a:pt x="10213" y="1711"/>
                  </a:lnTo>
                  <a:lnTo>
                    <a:pt x="10291" y="1711"/>
                  </a:lnTo>
                  <a:cubicBezTo>
                    <a:pt x="13372" y="1753"/>
                    <a:pt x="15867" y="4317"/>
                    <a:pt x="15848" y="7428"/>
                  </a:cubicBezTo>
                  <a:lnTo>
                    <a:pt x="15848" y="7490"/>
                  </a:lnTo>
                  <a:cubicBezTo>
                    <a:pt x="15820" y="9175"/>
                    <a:pt x="16296" y="10793"/>
                    <a:pt x="17223" y="12171"/>
                  </a:cubicBezTo>
                  <a:cubicBezTo>
                    <a:pt x="18174" y="13586"/>
                    <a:pt x="18680" y="15251"/>
                    <a:pt x="18677" y="16954"/>
                  </a:cubicBezTo>
                  <a:cubicBezTo>
                    <a:pt x="18677" y="19259"/>
                    <a:pt x="17780" y="21418"/>
                    <a:pt x="16152" y="23036"/>
                  </a:cubicBezTo>
                  <a:cubicBezTo>
                    <a:pt x="14557" y="24620"/>
                    <a:pt x="12448" y="25488"/>
                    <a:pt x="10209" y="25488"/>
                  </a:cubicBezTo>
                  <a:cubicBezTo>
                    <a:pt x="10190" y="25488"/>
                    <a:pt x="10172" y="25488"/>
                    <a:pt x="10153" y="25488"/>
                  </a:cubicBezTo>
                  <a:cubicBezTo>
                    <a:pt x="7904" y="25472"/>
                    <a:pt x="5789" y="24568"/>
                    <a:pt x="4198" y="22940"/>
                  </a:cubicBezTo>
                  <a:cubicBezTo>
                    <a:pt x="2585" y="21292"/>
                    <a:pt x="1717" y="19118"/>
                    <a:pt x="1751" y="16821"/>
                  </a:cubicBezTo>
                  <a:cubicBezTo>
                    <a:pt x="1775" y="15167"/>
                    <a:pt x="2278" y="13555"/>
                    <a:pt x="3198" y="12181"/>
                  </a:cubicBezTo>
                  <a:cubicBezTo>
                    <a:pt x="4141" y="10774"/>
                    <a:pt x="4620" y="9168"/>
                    <a:pt x="4581" y="7535"/>
                  </a:cubicBezTo>
                  <a:cubicBezTo>
                    <a:pt x="4579" y="7488"/>
                    <a:pt x="4579" y="7441"/>
                    <a:pt x="4579" y="7394"/>
                  </a:cubicBezTo>
                  <a:cubicBezTo>
                    <a:pt x="4579" y="5852"/>
                    <a:pt x="5181" y="4408"/>
                    <a:pt x="6275" y="3330"/>
                  </a:cubicBezTo>
                  <a:cubicBezTo>
                    <a:pt x="7336" y="2284"/>
                    <a:pt x="8732" y="1710"/>
                    <a:pt x="10214" y="1710"/>
                  </a:cubicBezTo>
                  <a:close/>
                  <a:moveTo>
                    <a:pt x="10211" y="0"/>
                  </a:moveTo>
                  <a:cubicBezTo>
                    <a:pt x="8277" y="0"/>
                    <a:pt x="6456" y="749"/>
                    <a:pt x="5073" y="2113"/>
                  </a:cubicBezTo>
                  <a:cubicBezTo>
                    <a:pt x="3652" y="3516"/>
                    <a:pt x="2869" y="5391"/>
                    <a:pt x="2869" y="7394"/>
                  </a:cubicBezTo>
                  <a:cubicBezTo>
                    <a:pt x="2869" y="7455"/>
                    <a:pt x="2869" y="7516"/>
                    <a:pt x="2870" y="7577"/>
                  </a:cubicBezTo>
                  <a:cubicBezTo>
                    <a:pt x="2901" y="8854"/>
                    <a:pt x="2524" y="10116"/>
                    <a:pt x="1777" y="11228"/>
                  </a:cubicBezTo>
                  <a:cubicBezTo>
                    <a:pt x="672" y="12877"/>
                    <a:pt x="69" y="14812"/>
                    <a:pt x="43" y="16796"/>
                  </a:cubicBezTo>
                  <a:cubicBezTo>
                    <a:pt x="1" y="19553"/>
                    <a:pt x="1041" y="22160"/>
                    <a:pt x="2975" y="24137"/>
                  </a:cubicBezTo>
                  <a:cubicBezTo>
                    <a:pt x="4888" y="26093"/>
                    <a:pt x="7433" y="27180"/>
                    <a:pt x="10142" y="27198"/>
                  </a:cubicBezTo>
                  <a:lnTo>
                    <a:pt x="10214" y="27198"/>
                  </a:lnTo>
                  <a:cubicBezTo>
                    <a:pt x="12906" y="27198"/>
                    <a:pt x="15441" y="26153"/>
                    <a:pt x="17357" y="24249"/>
                  </a:cubicBezTo>
                  <a:cubicBezTo>
                    <a:pt x="19312" y="22308"/>
                    <a:pt x="20387" y="19718"/>
                    <a:pt x="20387" y="16954"/>
                  </a:cubicBezTo>
                  <a:cubicBezTo>
                    <a:pt x="20392" y="14911"/>
                    <a:pt x="19783" y="12913"/>
                    <a:pt x="18642" y="11218"/>
                  </a:cubicBezTo>
                  <a:cubicBezTo>
                    <a:pt x="17912" y="10131"/>
                    <a:pt x="17537" y="8851"/>
                    <a:pt x="17558" y="7517"/>
                  </a:cubicBezTo>
                  <a:lnTo>
                    <a:pt x="17558" y="7438"/>
                  </a:lnTo>
                  <a:cubicBezTo>
                    <a:pt x="17581" y="3391"/>
                    <a:pt x="14332" y="55"/>
                    <a:pt x="10316" y="1"/>
                  </a:cubicBezTo>
                  <a:cubicBezTo>
                    <a:pt x="10281" y="0"/>
                    <a:pt x="10246" y="0"/>
                    <a:pt x="102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3745967" y="2898309"/>
              <a:ext cx="265797" cy="265818"/>
            </a:xfrm>
            <a:custGeom>
              <a:rect b="b" l="l" r="r" t="t"/>
              <a:pathLst>
                <a:path extrusionOk="0" h="12655" w="12654">
                  <a:moveTo>
                    <a:pt x="6327" y="0"/>
                  </a:moveTo>
                  <a:cubicBezTo>
                    <a:pt x="2839" y="0"/>
                    <a:pt x="1" y="2838"/>
                    <a:pt x="1" y="6327"/>
                  </a:cubicBezTo>
                  <a:cubicBezTo>
                    <a:pt x="1" y="9816"/>
                    <a:pt x="2839" y="12655"/>
                    <a:pt x="6327" y="12655"/>
                  </a:cubicBezTo>
                  <a:cubicBezTo>
                    <a:pt x="9816" y="12655"/>
                    <a:pt x="12654" y="9817"/>
                    <a:pt x="12654" y="6328"/>
                  </a:cubicBezTo>
                  <a:cubicBezTo>
                    <a:pt x="12654" y="2840"/>
                    <a:pt x="9816" y="0"/>
                    <a:pt x="6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3878866" y="2898309"/>
              <a:ext cx="132899" cy="265818"/>
            </a:xfrm>
            <a:custGeom>
              <a:rect b="b" l="l" r="r" t="t"/>
              <a:pathLst>
                <a:path extrusionOk="0" h="12655" w="6327">
                  <a:moveTo>
                    <a:pt x="0" y="0"/>
                  </a:moveTo>
                  <a:lnTo>
                    <a:pt x="0" y="12655"/>
                  </a:lnTo>
                  <a:cubicBezTo>
                    <a:pt x="3489" y="12655"/>
                    <a:pt x="6327" y="9817"/>
                    <a:pt x="6327" y="6328"/>
                  </a:cubicBezTo>
                  <a:cubicBezTo>
                    <a:pt x="6327" y="2840"/>
                    <a:pt x="3489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3878866" y="2677001"/>
              <a:ext cx="213705" cy="571315"/>
            </a:xfrm>
            <a:custGeom>
              <a:rect b="b" l="l" r="r" t="t"/>
              <a:pathLst>
                <a:path extrusionOk="0" h="27199" w="10174">
                  <a:moveTo>
                    <a:pt x="0" y="1"/>
                  </a:moveTo>
                  <a:lnTo>
                    <a:pt x="0" y="1710"/>
                  </a:lnTo>
                  <a:lnTo>
                    <a:pt x="77" y="1710"/>
                  </a:lnTo>
                  <a:cubicBezTo>
                    <a:pt x="3160" y="1752"/>
                    <a:pt x="5653" y="4317"/>
                    <a:pt x="5634" y="7428"/>
                  </a:cubicBezTo>
                  <a:lnTo>
                    <a:pt x="5634" y="7490"/>
                  </a:lnTo>
                  <a:cubicBezTo>
                    <a:pt x="5606" y="9174"/>
                    <a:pt x="6083" y="10793"/>
                    <a:pt x="7009" y="12171"/>
                  </a:cubicBezTo>
                  <a:cubicBezTo>
                    <a:pt x="7960" y="13586"/>
                    <a:pt x="8468" y="15251"/>
                    <a:pt x="8463" y="16954"/>
                  </a:cubicBezTo>
                  <a:cubicBezTo>
                    <a:pt x="8463" y="19259"/>
                    <a:pt x="7567" y="21418"/>
                    <a:pt x="5938" y="23036"/>
                  </a:cubicBezTo>
                  <a:cubicBezTo>
                    <a:pt x="4344" y="24619"/>
                    <a:pt x="2238" y="25485"/>
                    <a:pt x="0" y="25488"/>
                  </a:cubicBezTo>
                  <a:lnTo>
                    <a:pt x="0" y="27198"/>
                  </a:lnTo>
                  <a:cubicBezTo>
                    <a:pt x="2692" y="27198"/>
                    <a:pt x="5225" y="26152"/>
                    <a:pt x="7143" y="24249"/>
                  </a:cubicBezTo>
                  <a:cubicBezTo>
                    <a:pt x="9097" y="22308"/>
                    <a:pt x="10173" y="19718"/>
                    <a:pt x="10173" y="16954"/>
                  </a:cubicBezTo>
                  <a:cubicBezTo>
                    <a:pt x="10173" y="14898"/>
                    <a:pt x="9569" y="12915"/>
                    <a:pt x="8428" y="11218"/>
                  </a:cubicBezTo>
                  <a:cubicBezTo>
                    <a:pt x="7698" y="10131"/>
                    <a:pt x="7323" y="8851"/>
                    <a:pt x="7344" y="7517"/>
                  </a:cubicBezTo>
                  <a:lnTo>
                    <a:pt x="7344" y="7516"/>
                  </a:lnTo>
                  <a:lnTo>
                    <a:pt x="7344" y="7438"/>
                  </a:lnTo>
                  <a:cubicBezTo>
                    <a:pt x="7367" y="3391"/>
                    <a:pt x="4118" y="56"/>
                    <a:pt x="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47"/>
          <p:cNvGrpSpPr/>
          <p:nvPr/>
        </p:nvGrpSpPr>
        <p:grpSpPr>
          <a:xfrm>
            <a:off x="1410261" y="4245238"/>
            <a:ext cx="455850" cy="406305"/>
            <a:chOff x="6182316" y="3385205"/>
            <a:chExt cx="613031" cy="546403"/>
          </a:xfrm>
        </p:grpSpPr>
        <p:sp>
          <p:nvSpPr>
            <p:cNvPr id="903" name="Google Shape;903;p47"/>
            <p:cNvSpPr/>
            <p:nvPr/>
          </p:nvSpPr>
          <p:spPr>
            <a:xfrm>
              <a:off x="6182316" y="3461096"/>
              <a:ext cx="613031" cy="470512"/>
            </a:xfrm>
            <a:custGeom>
              <a:rect b="b" l="l" r="r" t="t"/>
              <a:pathLst>
                <a:path extrusionOk="0" h="22400" w="29185">
                  <a:moveTo>
                    <a:pt x="9164" y="0"/>
                  </a:moveTo>
                  <a:lnTo>
                    <a:pt x="8487" y="170"/>
                  </a:lnTo>
                  <a:cubicBezTo>
                    <a:pt x="5174" y="1003"/>
                    <a:pt x="2242" y="2938"/>
                    <a:pt x="175" y="5657"/>
                  </a:cubicBezTo>
                  <a:lnTo>
                    <a:pt x="1" y="5886"/>
                  </a:lnTo>
                  <a:lnTo>
                    <a:pt x="1" y="22399"/>
                  </a:lnTo>
                  <a:lnTo>
                    <a:pt x="29184" y="22399"/>
                  </a:lnTo>
                  <a:lnTo>
                    <a:pt x="29184" y="5908"/>
                  </a:lnTo>
                  <a:lnTo>
                    <a:pt x="91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6488800" y="3492541"/>
              <a:ext cx="306505" cy="439068"/>
            </a:xfrm>
            <a:custGeom>
              <a:rect b="b" l="l" r="r" t="t"/>
              <a:pathLst>
                <a:path extrusionOk="0" h="20903" w="14592">
                  <a:moveTo>
                    <a:pt x="1" y="1"/>
                  </a:moveTo>
                  <a:lnTo>
                    <a:pt x="1" y="20902"/>
                  </a:lnTo>
                  <a:lnTo>
                    <a:pt x="14592" y="20902"/>
                  </a:lnTo>
                  <a:lnTo>
                    <a:pt x="14592" y="44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6182316" y="3461117"/>
              <a:ext cx="613031" cy="222695"/>
            </a:xfrm>
            <a:custGeom>
              <a:rect b="b" l="l" r="r" t="t"/>
              <a:pathLst>
                <a:path extrusionOk="0" h="10602" w="29185">
                  <a:moveTo>
                    <a:pt x="9164" y="1"/>
                  </a:moveTo>
                  <a:lnTo>
                    <a:pt x="8487" y="169"/>
                  </a:lnTo>
                  <a:cubicBezTo>
                    <a:pt x="5174" y="1002"/>
                    <a:pt x="2242" y="2937"/>
                    <a:pt x="175" y="5656"/>
                  </a:cubicBezTo>
                  <a:lnTo>
                    <a:pt x="1" y="5887"/>
                  </a:lnTo>
                  <a:lnTo>
                    <a:pt x="1" y="10602"/>
                  </a:lnTo>
                  <a:lnTo>
                    <a:pt x="29184" y="10600"/>
                  </a:lnTo>
                  <a:lnTo>
                    <a:pt x="29184" y="5909"/>
                  </a:lnTo>
                  <a:lnTo>
                    <a:pt x="91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6182316" y="3791862"/>
              <a:ext cx="613031" cy="79924"/>
            </a:xfrm>
            <a:custGeom>
              <a:rect b="b" l="l" r="r" t="t"/>
              <a:pathLst>
                <a:path extrusionOk="0" h="3805" w="29185">
                  <a:moveTo>
                    <a:pt x="5675" y="1"/>
                  </a:moveTo>
                  <a:lnTo>
                    <a:pt x="1197" y="1940"/>
                  </a:lnTo>
                  <a:lnTo>
                    <a:pt x="1" y="1420"/>
                  </a:lnTo>
                  <a:lnTo>
                    <a:pt x="1" y="3285"/>
                  </a:lnTo>
                  <a:lnTo>
                    <a:pt x="1197" y="3804"/>
                  </a:lnTo>
                  <a:lnTo>
                    <a:pt x="5675" y="1866"/>
                  </a:lnTo>
                  <a:lnTo>
                    <a:pt x="10133" y="3804"/>
                  </a:lnTo>
                  <a:lnTo>
                    <a:pt x="14593" y="1866"/>
                  </a:lnTo>
                  <a:lnTo>
                    <a:pt x="19051" y="3804"/>
                  </a:lnTo>
                  <a:lnTo>
                    <a:pt x="23510" y="1866"/>
                  </a:lnTo>
                  <a:lnTo>
                    <a:pt x="27988" y="3804"/>
                  </a:lnTo>
                  <a:lnTo>
                    <a:pt x="29184" y="3285"/>
                  </a:lnTo>
                  <a:lnTo>
                    <a:pt x="29184" y="1421"/>
                  </a:lnTo>
                  <a:lnTo>
                    <a:pt x="27988" y="1940"/>
                  </a:lnTo>
                  <a:lnTo>
                    <a:pt x="23510" y="1"/>
                  </a:lnTo>
                  <a:lnTo>
                    <a:pt x="19051" y="1940"/>
                  </a:lnTo>
                  <a:lnTo>
                    <a:pt x="14593" y="1"/>
                  </a:lnTo>
                  <a:lnTo>
                    <a:pt x="10133" y="1940"/>
                  </a:lnTo>
                  <a:lnTo>
                    <a:pt x="56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6488842" y="3791904"/>
              <a:ext cx="306505" cy="79882"/>
            </a:xfrm>
            <a:custGeom>
              <a:rect b="b" l="l" r="r" t="t"/>
              <a:pathLst>
                <a:path extrusionOk="0" h="3803" w="14592">
                  <a:moveTo>
                    <a:pt x="0" y="0"/>
                  </a:moveTo>
                  <a:lnTo>
                    <a:pt x="0" y="1864"/>
                  </a:lnTo>
                  <a:lnTo>
                    <a:pt x="4458" y="3802"/>
                  </a:lnTo>
                  <a:lnTo>
                    <a:pt x="8917" y="1864"/>
                  </a:lnTo>
                  <a:lnTo>
                    <a:pt x="13395" y="3802"/>
                  </a:lnTo>
                  <a:lnTo>
                    <a:pt x="14591" y="3283"/>
                  </a:lnTo>
                  <a:lnTo>
                    <a:pt x="14591" y="1418"/>
                  </a:lnTo>
                  <a:lnTo>
                    <a:pt x="13395" y="1938"/>
                  </a:lnTo>
                  <a:lnTo>
                    <a:pt x="8917" y="0"/>
                  </a:lnTo>
                  <a:lnTo>
                    <a:pt x="4458" y="1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6359115" y="3659825"/>
              <a:ext cx="76647" cy="108176"/>
            </a:xfrm>
            <a:custGeom>
              <a:rect b="b" l="l" r="r" t="t"/>
              <a:pathLst>
                <a:path extrusionOk="0" h="5150" w="3649">
                  <a:moveTo>
                    <a:pt x="0" y="1"/>
                  </a:moveTo>
                  <a:lnTo>
                    <a:pt x="0" y="3326"/>
                  </a:lnTo>
                  <a:cubicBezTo>
                    <a:pt x="0" y="4333"/>
                    <a:pt x="816" y="5149"/>
                    <a:pt x="1824" y="5149"/>
                  </a:cubicBezTo>
                  <a:cubicBezTo>
                    <a:pt x="2831" y="5149"/>
                    <a:pt x="3648" y="4333"/>
                    <a:pt x="3648" y="3326"/>
                  </a:cubicBezTo>
                  <a:lnTo>
                    <a:pt x="36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6182316" y="3831057"/>
              <a:ext cx="612989" cy="100551"/>
            </a:xfrm>
            <a:custGeom>
              <a:rect b="b" l="l" r="r" t="t"/>
              <a:pathLst>
                <a:path extrusionOk="0" h="4787" w="29183">
                  <a:moveTo>
                    <a:pt x="5675" y="0"/>
                  </a:moveTo>
                  <a:lnTo>
                    <a:pt x="1197" y="1939"/>
                  </a:lnTo>
                  <a:lnTo>
                    <a:pt x="1" y="1419"/>
                  </a:lnTo>
                  <a:lnTo>
                    <a:pt x="1" y="4786"/>
                  </a:lnTo>
                  <a:lnTo>
                    <a:pt x="29183" y="4786"/>
                  </a:lnTo>
                  <a:lnTo>
                    <a:pt x="29183" y="1419"/>
                  </a:lnTo>
                  <a:lnTo>
                    <a:pt x="27987" y="1938"/>
                  </a:lnTo>
                  <a:lnTo>
                    <a:pt x="23510" y="0"/>
                  </a:lnTo>
                  <a:lnTo>
                    <a:pt x="19051" y="1939"/>
                  </a:lnTo>
                  <a:lnTo>
                    <a:pt x="14593" y="0"/>
                  </a:lnTo>
                  <a:lnTo>
                    <a:pt x="10133" y="1939"/>
                  </a:lnTo>
                  <a:lnTo>
                    <a:pt x="56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6488842" y="3831057"/>
              <a:ext cx="306505" cy="100551"/>
            </a:xfrm>
            <a:custGeom>
              <a:rect b="b" l="l" r="r" t="t"/>
              <a:pathLst>
                <a:path extrusionOk="0" h="4787" w="14592">
                  <a:moveTo>
                    <a:pt x="0" y="0"/>
                  </a:moveTo>
                  <a:lnTo>
                    <a:pt x="0" y="4786"/>
                  </a:lnTo>
                  <a:lnTo>
                    <a:pt x="14591" y="4786"/>
                  </a:lnTo>
                  <a:lnTo>
                    <a:pt x="14591" y="1419"/>
                  </a:lnTo>
                  <a:lnTo>
                    <a:pt x="13395" y="1938"/>
                  </a:lnTo>
                  <a:lnTo>
                    <a:pt x="8917" y="0"/>
                  </a:lnTo>
                  <a:lnTo>
                    <a:pt x="4458" y="1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6488800" y="3494746"/>
              <a:ext cx="306505" cy="189045"/>
            </a:xfrm>
            <a:custGeom>
              <a:rect b="b" l="l" r="r" t="t"/>
              <a:pathLst>
                <a:path extrusionOk="0" h="9000" w="14592">
                  <a:moveTo>
                    <a:pt x="1" y="0"/>
                  </a:moveTo>
                  <a:lnTo>
                    <a:pt x="1" y="8999"/>
                  </a:lnTo>
                  <a:lnTo>
                    <a:pt x="14592" y="8999"/>
                  </a:lnTo>
                  <a:lnTo>
                    <a:pt x="14592" y="43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6488800" y="3492541"/>
              <a:ext cx="306505" cy="92674"/>
            </a:xfrm>
            <a:custGeom>
              <a:rect b="b" l="l" r="r" t="t"/>
              <a:pathLst>
                <a:path extrusionOk="0" h="4412" w="14592">
                  <a:moveTo>
                    <a:pt x="1" y="1"/>
                  </a:moveTo>
                  <a:lnTo>
                    <a:pt x="1" y="4411"/>
                  </a:lnTo>
                  <a:lnTo>
                    <a:pt x="14592" y="44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6182316" y="3461096"/>
              <a:ext cx="306505" cy="124119"/>
            </a:xfrm>
            <a:custGeom>
              <a:rect b="b" l="l" r="r" t="t"/>
              <a:pathLst>
                <a:path extrusionOk="0" h="5909" w="14592">
                  <a:moveTo>
                    <a:pt x="9164" y="0"/>
                  </a:moveTo>
                  <a:lnTo>
                    <a:pt x="8487" y="170"/>
                  </a:lnTo>
                  <a:cubicBezTo>
                    <a:pt x="5174" y="1003"/>
                    <a:pt x="2242" y="2938"/>
                    <a:pt x="173" y="5657"/>
                  </a:cubicBezTo>
                  <a:lnTo>
                    <a:pt x="1" y="5886"/>
                  </a:lnTo>
                  <a:lnTo>
                    <a:pt x="1" y="5908"/>
                  </a:lnTo>
                  <a:lnTo>
                    <a:pt x="14592" y="5908"/>
                  </a:lnTo>
                  <a:lnTo>
                    <a:pt x="14592" y="1498"/>
                  </a:lnTo>
                  <a:lnTo>
                    <a:pt x="91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6342710" y="3385205"/>
              <a:ext cx="189549" cy="175518"/>
            </a:xfrm>
            <a:custGeom>
              <a:rect b="b" l="l" r="r" t="t"/>
              <a:pathLst>
                <a:path extrusionOk="0" h="8356" w="9024">
                  <a:moveTo>
                    <a:pt x="3626" y="1"/>
                  </a:moveTo>
                  <a:cubicBezTo>
                    <a:pt x="3197" y="1"/>
                    <a:pt x="2765" y="95"/>
                    <a:pt x="2351" y="283"/>
                  </a:cubicBezTo>
                  <a:cubicBezTo>
                    <a:pt x="1577" y="634"/>
                    <a:pt x="945" y="1274"/>
                    <a:pt x="571" y="2084"/>
                  </a:cubicBezTo>
                  <a:cubicBezTo>
                    <a:pt x="38" y="3241"/>
                    <a:pt x="0" y="4495"/>
                    <a:pt x="465" y="5612"/>
                  </a:cubicBezTo>
                  <a:cubicBezTo>
                    <a:pt x="887" y="6628"/>
                    <a:pt x="1710" y="7478"/>
                    <a:pt x="2721" y="7944"/>
                  </a:cubicBezTo>
                  <a:cubicBezTo>
                    <a:pt x="3218" y="8172"/>
                    <a:pt x="3753" y="8308"/>
                    <a:pt x="4298" y="8344"/>
                  </a:cubicBezTo>
                  <a:cubicBezTo>
                    <a:pt x="4404" y="8352"/>
                    <a:pt x="4510" y="8356"/>
                    <a:pt x="4617" y="8356"/>
                  </a:cubicBezTo>
                  <a:cubicBezTo>
                    <a:pt x="5071" y="8356"/>
                    <a:pt x="5524" y="8286"/>
                    <a:pt x="5957" y="8147"/>
                  </a:cubicBezTo>
                  <a:cubicBezTo>
                    <a:pt x="7111" y="7776"/>
                    <a:pt x="8038" y="6935"/>
                    <a:pt x="8573" y="5779"/>
                  </a:cubicBezTo>
                  <a:cubicBezTo>
                    <a:pt x="8947" y="4967"/>
                    <a:pt x="9024" y="4071"/>
                    <a:pt x="8791" y="3255"/>
                  </a:cubicBezTo>
                  <a:cubicBezTo>
                    <a:pt x="8540" y="2383"/>
                    <a:pt x="7959" y="1699"/>
                    <a:pt x="7151" y="1326"/>
                  </a:cubicBezTo>
                  <a:cubicBezTo>
                    <a:pt x="6292" y="1270"/>
                    <a:pt x="5482" y="896"/>
                    <a:pt x="4880" y="278"/>
                  </a:cubicBezTo>
                  <a:cubicBezTo>
                    <a:pt x="4478" y="94"/>
                    <a:pt x="4054" y="1"/>
                    <a:pt x="3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6380876" y="3406483"/>
              <a:ext cx="151383" cy="154240"/>
            </a:xfrm>
            <a:custGeom>
              <a:rect b="b" l="l" r="r" t="t"/>
              <a:pathLst>
                <a:path extrusionOk="0" h="7343" w="7207">
                  <a:moveTo>
                    <a:pt x="4104" y="0"/>
                  </a:moveTo>
                  <a:lnTo>
                    <a:pt x="1" y="6375"/>
                  </a:lnTo>
                  <a:cubicBezTo>
                    <a:pt x="805" y="7010"/>
                    <a:pt x="1790" y="7342"/>
                    <a:pt x="2788" y="7342"/>
                  </a:cubicBezTo>
                  <a:cubicBezTo>
                    <a:pt x="3242" y="7342"/>
                    <a:pt x="3698" y="7274"/>
                    <a:pt x="4142" y="7134"/>
                  </a:cubicBezTo>
                  <a:cubicBezTo>
                    <a:pt x="5294" y="6763"/>
                    <a:pt x="6221" y="5922"/>
                    <a:pt x="6756" y="4766"/>
                  </a:cubicBezTo>
                  <a:cubicBezTo>
                    <a:pt x="7130" y="3954"/>
                    <a:pt x="7207" y="3058"/>
                    <a:pt x="6974" y="2242"/>
                  </a:cubicBezTo>
                  <a:cubicBezTo>
                    <a:pt x="6723" y="1370"/>
                    <a:pt x="6142" y="686"/>
                    <a:pt x="5336" y="313"/>
                  </a:cubicBezTo>
                  <a:cubicBezTo>
                    <a:pt x="4947" y="132"/>
                    <a:pt x="4530" y="26"/>
                    <a:pt x="4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47"/>
          <p:cNvGrpSpPr/>
          <p:nvPr/>
        </p:nvGrpSpPr>
        <p:grpSpPr>
          <a:xfrm>
            <a:off x="3823592" y="3689051"/>
            <a:ext cx="455834" cy="378066"/>
            <a:chOff x="1968713" y="3475590"/>
            <a:chExt cx="613010" cy="508426"/>
          </a:xfrm>
        </p:grpSpPr>
        <p:sp>
          <p:nvSpPr>
            <p:cNvPr id="917" name="Google Shape;917;p47"/>
            <p:cNvSpPr/>
            <p:nvPr/>
          </p:nvSpPr>
          <p:spPr>
            <a:xfrm>
              <a:off x="2026393" y="3863069"/>
              <a:ext cx="497608" cy="120947"/>
            </a:xfrm>
            <a:custGeom>
              <a:rect b="b" l="l" r="r" t="t"/>
              <a:pathLst>
                <a:path extrusionOk="0" h="5758" w="23690">
                  <a:moveTo>
                    <a:pt x="1" y="1"/>
                  </a:moveTo>
                  <a:lnTo>
                    <a:pt x="1" y="5758"/>
                  </a:lnTo>
                  <a:lnTo>
                    <a:pt x="23689" y="5758"/>
                  </a:lnTo>
                  <a:lnTo>
                    <a:pt x="236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2275197" y="3863069"/>
              <a:ext cx="248804" cy="120947"/>
            </a:xfrm>
            <a:custGeom>
              <a:rect b="b" l="l" r="r" t="t"/>
              <a:pathLst>
                <a:path extrusionOk="0" h="5758" w="11845">
                  <a:moveTo>
                    <a:pt x="0" y="1"/>
                  </a:moveTo>
                  <a:lnTo>
                    <a:pt x="0" y="5758"/>
                  </a:lnTo>
                  <a:lnTo>
                    <a:pt x="11844" y="5758"/>
                  </a:lnTo>
                  <a:lnTo>
                    <a:pt x="118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2027380" y="3475590"/>
              <a:ext cx="495676" cy="342424"/>
            </a:xfrm>
            <a:custGeom>
              <a:rect b="b" l="l" r="r" t="t"/>
              <a:pathLst>
                <a:path extrusionOk="0" h="16302" w="23598">
                  <a:moveTo>
                    <a:pt x="11798" y="0"/>
                  </a:moveTo>
                  <a:cubicBezTo>
                    <a:pt x="5293" y="0"/>
                    <a:pt x="0" y="5293"/>
                    <a:pt x="0" y="11798"/>
                  </a:cubicBezTo>
                  <a:lnTo>
                    <a:pt x="0" y="16301"/>
                  </a:lnTo>
                  <a:lnTo>
                    <a:pt x="23597" y="16301"/>
                  </a:lnTo>
                  <a:lnTo>
                    <a:pt x="23597" y="11798"/>
                  </a:lnTo>
                  <a:cubicBezTo>
                    <a:pt x="23597" y="5293"/>
                    <a:pt x="18304" y="0"/>
                    <a:pt x="11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2275197" y="3475590"/>
              <a:ext cx="247859" cy="342424"/>
            </a:xfrm>
            <a:custGeom>
              <a:rect b="b" l="l" r="r" t="t"/>
              <a:pathLst>
                <a:path extrusionOk="0" h="16302" w="11800">
                  <a:moveTo>
                    <a:pt x="0" y="0"/>
                  </a:moveTo>
                  <a:lnTo>
                    <a:pt x="0" y="16301"/>
                  </a:lnTo>
                  <a:lnTo>
                    <a:pt x="11799" y="16301"/>
                  </a:lnTo>
                  <a:lnTo>
                    <a:pt x="11799" y="11798"/>
                  </a:lnTo>
                  <a:cubicBezTo>
                    <a:pt x="11799" y="5293"/>
                    <a:pt x="6506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1968713" y="3722126"/>
              <a:ext cx="613010" cy="165792"/>
            </a:xfrm>
            <a:custGeom>
              <a:rect b="b" l="l" r="r" t="t"/>
              <a:pathLst>
                <a:path extrusionOk="0" h="7893" w="29184">
                  <a:moveTo>
                    <a:pt x="3945" y="0"/>
                  </a:moveTo>
                  <a:cubicBezTo>
                    <a:pt x="1770" y="0"/>
                    <a:pt x="0" y="1770"/>
                    <a:pt x="0" y="3947"/>
                  </a:cubicBezTo>
                  <a:cubicBezTo>
                    <a:pt x="0" y="6123"/>
                    <a:pt x="1770" y="7892"/>
                    <a:pt x="3945" y="7892"/>
                  </a:cubicBezTo>
                  <a:lnTo>
                    <a:pt x="25237" y="7892"/>
                  </a:lnTo>
                  <a:cubicBezTo>
                    <a:pt x="27414" y="7892"/>
                    <a:pt x="29183" y="6123"/>
                    <a:pt x="29183" y="3947"/>
                  </a:cubicBezTo>
                  <a:cubicBezTo>
                    <a:pt x="29183" y="1770"/>
                    <a:pt x="27414" y="0"/>
                    <a:pt x="25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2160258" y="3610883"/>
              <a:ext cx="35940" cy="35940"/>
            </a:xfrm>
            <a:custGeom>
              <a:rect b="b" l="l" r="r" t="t"/>
              <a:pathLst>
                <a:path extrusionOk="0" h="1711" w="1711">
                  <a:moveTo>
                    <a:pt x="1" y="0"/>
                  </a:moveTo>
                  <a:lnTo>
                    <a:pt x="1" y="1711"/>
                  </a:lnTo>
                  <a:lnTo>
                    <a:pt x="1711" y="171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354218" y="3610883"/>
              <a:ext cx="35940" cy="35940"/>
            </a:xfrm>
            <a:custGeom>
              <a:rect b="b" l="l" r="r" t="t"/>
              <a:pathLst>
                <a:path extrusionOk="0" h="1711" w="1711">
                  <a:moveTo>
                    <a:pt x="1" y="0"/>
                  </a:moveTo>
                  <a:lnTo>
                    <a:pt x="1" y="1711"/>
                  </a:lnTo>
                  <a:lnTo>
                    <a:pt x="1711" y="171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2257217" y="3547007"/>
              <a:ext cx="35961" cy="35940"/>
            </a:xfrm>
            <a:custGeom>
              <a:rect b="b" l="l" r="r" t="t"/>
              <a:pathLst>
                <a:path extrusionOk="0" h="1711" w="1712">
                  <a:moveTo>
                    <a:pt x="1" y="1"/>
                  </a:moveTo>
                  <a:lnTo>
                    <a:pt x="1" y="1711"/>
                  </a:lnTo>
                  <a:lnTo>
                    <a:pt x="1711" y="1711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2275197" y="3547007"/>
              <a:ext cx="17980" cy="35940"/>
            </a:xfrm>
            <a:custGeom>
              <a:rect b="b" l="l" r="r" t="t"/>
              <a:pathLst>
                <a:path extrusionOk="0" h="1711" w="856">
                  <a:moveTo>
                    <a:pt x="0" y="1"/>
                  </a:moveTo>
                  <a:lnTo>
                    <a:pt x="0" y="1711"/>
                  </a:lnTo>
                  <a:lnTo>
                    <a:pt x="855" y="1711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2275197" y="3722126"/>
              <a:ext cx="306526" cy="165792"/>
            </a:xfrm>
            <a:custGeom>
              <a:rect b="b" l="l" r="r" t="t"/>
              <a:pathLst>
                <a:path extrusionOk="0" h="7893" w="14593">
                  <a:moveTo>
                    <a:pt x="0" y="0"/>
                  </a:moveTo>
                  <a:lnTo>
                    <a:pt x="0" y="7892"/>
                  </a:lnTo>
                  <a:lnTo>
                    <a:pt x="10646" y="7892"/>
                  </a:lnTo>
                  <a:cubicBezTo>
                    <a:pt x="12823" y="7892"/>
                    <a:pt x="14592" y="6123"/>
                    <a:pt x="14592" y="3947"/>
                  </a:cubicBezTo>
                  <a:cubicBezTo>
                    <a:pt x="14592" y="1770"/>
                    <a:pt x="12823" y="0"/>
                    <a:pt x="10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2377365" y="3721999"/>
              <a:ext cx="76647" cy="127731"/>
            </a:xfrm>
            <a:custGeom>
              <a:rect b="b" l="l" r="r" t="t"/>
              <a:pathLst>
                <a:path extrusionOk="0" h="6081" w="3649">
                  <a:moveTo>
                    <a:pt x="0" y="1"/>
                  </a:moveTo>
                  <a:lnTo>
                    <a:pt x="0" y="4256"/>
                  </a:lnTo>
                  <a:cubicBezTo>
                    <a:pt x="0" y="5263"/>
                    <a:pt x="816" y="6081"/>
                    <a:pt x="1825" y="6081"/>
                  </a:cubicBezTo>
                  <a:lnTo>
                    <a:pt x="1825" y="6079"/>
                  </a:lnTo>
                  <a:cubicBezTo>
                    <a:pt x="2832" y="6079"/>
                    <a:pt x="3648" y="5263"/>
                    <a:pt x="3648" y="4256"/>
                  </a:cubicBezTo>
                  <a:lnTo>
                    <a:pt x="36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2075145" y="3760292"/>
              <a:ext cx="106411" cy="89439"/>
            </a:xfrm>
            <a:custGeom>
              <a:rect b="b" l="l" r="r" t="t"/>
              <a:pathLst>
                <a:path extrusionOk="0" h="4258" w="5066">
                  <a:moveTo>
                    <a:pt x="2979" y="1"/>
                  </a:moveTo>
                  <a:lnTo>
                    <a:pt x="0" y="4258"/>
                  </a:lnTo>
                  <a:lnTo>
                    <a:pt x="2087" y="4258"/>
                  </a:lnTo>
                  <a:lnTo>
                    <a:pt x="50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2221991" y="3760292"/>
              <a:ext cx="106432" cy="89439"/>
            </a:xfrm>
            <a:custGeom>
              <a:rect b="b" l="l" r="r" t="t"/>
              <a:pathLst>
                <a:path extrusionOk="0" h="4258" w="5067">
                  <a:moveTo>
                    <a:pt x="2979" y="1"/>
                  </a:moveTo>
                  <a:lnTo>
                    <a:pt x="1" y="4258"/>
                  </a:lnTo>
                  <a:lnTo>
                    <a:pt x="2088" y="4258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2275197" y="3760292"/>
              <a:ext cx="53227" cy="76038"/>
            </a:xfrm>
            <a:custGeom>
              <a:rect b="b" l="l" r="r" t="t"/>
              <a:pathLst>
                <a:path extrusionOk="0" h="3620" w="2534">
                  <a:moveTo>
                    <a:pt x="446" y="1"/>
                  </a:moveTo>
                  <a:lnTo>
                    <a:pt x="0" y="639"/>
                  </a:lnTo>
                  <a:lnTo>
                    <a:pt x="0" y="3620"/>
                  </a:lnTo>
                  <a:lnTo>
                    <a:pt x="25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2415678" y="3721999"/>
              <a:ext cx="38334" cy="127710"/>
            </a:xfrm>
            <a:custGeom>
              <a:rect b="b" l="l" r="r" t="t"/>
              <a:pathLst>
                <a:path extrusionOk="0" h="6080" w="1825">
                  <a:moveTo>
                    <a:pt x="1" y="1"/>
                  </a:moveTo>
                  <a:lnTo>
                    <a:pt x="1" y="6079"/>
                  </a:lnTo>
                  <a:cubicBezTo>
                    <a:pt x="1008" y="6079"/>
                    <a:pt x="1824" y="5263"/>
                    <a:pt x="1824" y="4256"/>
                  </a:cubicBezTo>
                  <a:lnTo>
                    <a:pt x="18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47"/>
          <p:cNvGrpSpPr/>
          <p:nvPr/>
        </p:nvGrpSpPr>
        <p:grpSpPr>
          <a:xfrm>
            <a:off x="5407325" y="3301556"/>
            <a:ext cx="455834" cy="302093"/>
            <a:chOff x="1534813" y="1450666"/>
            <a:chExt cx="613010" cy="406258"/>
          </a:xfrm>
        </p:grpSpPr>
        <p:sp>
          <p:nvSpPr>
            <p:cNvPr id="933" name="Google Shape;933;p47"/>
            <p:cNvSpPr/>
            <p:nvPr/>
          </p:nvSpPr>
          <p:spPr>
            <a:xfrm>
              <a:off x="1861692" y="1450666"/>
              <a:ext cx="189171" cy="189171"/>
            </a:xfrm>
            <a:custGeom>
              <a:rect b="b" l="l" r="r" t="t"/>
              <a:pathLst>
                <a:path extrusionOk="0" h="9006" w="9006">
                  <a:moveTo>
                    <a:pt x="4504" y="0"/>
                  </a:moveTo>
                  <a:cubicBezTo>
                    <a:pt x="2021" y="0"/>
                    <a:pt x="1" y="2021"/>
                    <a:pt x="1" y="4504"/>
                  </a:cubicBezTo>
                  <a:lnTo>
                    <a:pt x="1709" y="4504"/>
                  </a:lnTo>
                  <a:cubicBezTo>
                    <a:pt x="1709" y="2963"/>
                    <a:pt x="2963" y="1709"/>
                    <a:pt x="4502" y="1709"/>
                  </a:cubicBezTo>
                  <a:cubicBezTo>
                    <a:pt x="6043" y="1709"/>
                    <a:pt x="7295" y="2963"/>
                    <a:pt x="7295" y="4502"/>
                  </a:cubicBezTo>
                  <a:cubicBezTo>
                    <a:pt x="7295" y="6043"/>
                    <a:pt x="6043" y="7295"/>
                    <a:pt x="4502" y="7295"/>
                  </a:cubicBezTo>
                  <a:lnTo>
                    <a:pt x="4502" y="9005"/>
                  </a:lnTo>
                  <a:lnTo>
                    <a:pt x="4504" y="9005"/>
                  </a:lnTo>
                  <a:cubicBezTo>
                    <a:pt x="6987" y="9005"/>
                    <a:pt x="9006" y="6986"/>
                    <a:pt x="9006" y="4504"/>
                  </a:cubicBezTo>
                  <a:cubicBezTo>
                    <a:pt x="9006" y="2021"/>
                    <a:pt x="6987" y="0"/>
                    <a:pt x="4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1534813" y="1603897"/>
              <a:ext cx="613010" cy="253026"/>
            </a:xfrm>
            <a:custGeom>
              <a:rect b="b" l="l" r="r" t="t"/>
              <a:pathLst>
                <a:path extrusionOk="0" h="12046" w="29184">
                  <a:moveTo>
                    <a:pt x="1" y="0"/>
                  </a:moveTo>
                  <a:lnTo>
                    <a:pt x="1" y="12046"/>
                  </a:lnTo>
                  <a:lnTo>
                    <a:pt x="29184" y="12046"/>
                  </a:lnTo>
                  <a:lnTo>
                    <a:pt x="29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1839658" y="1603897"/>
              <a:ext cx="308164" cy="253026"/>
            </a:xfrm>
            <a:custGeom>
              <a:rect b="b" l="l" r="r" t="t"/>
              <a:pathLst>
                <a:path extrusionOk="0" h="12046" w="14671">
                  <a:moveTo>
                    <a:pt x="0" y="0"/>
                  </a:moveTo>
                  <a:lnTo>
                    <a:pt x="0" y="12046"/>
                  </a:lnTo>
                  <a:lnTo>
                    <a:pt x="14671" y="12046"/>
                  </a:lnTo>
                  <a:lnTo>
                    <a:pt x="146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1534855" y="1671596"/>
              <a:ext cx="107357" cy="117649"/>
            </a:xfrm>
            <a:custGeom>
              <a:rect b="b" l="l" r="r" t="t"/>
              <a:pathLst>
                <a:path extrusionOk="0" h="5601" w="5111">
                  <a:moveTo>
                    <a:pt x="0" y="1"/>
                  </a:moveTo>
                  <a:lnTo>
                    <a:pt x="0" y="5601"/>
                  </a:lnTo>
                  <a:lnTo>
                    <a:pt x="2310" y="5601"/>
                  </a:lnTo>
                  <a:cubicBezTo>
                    <a:pt x="3854" y="5601"/>
                    <a:pt x="5111" y="4344"/>
                    <a:pt x="5111" y="2801"/>
                  </a:cubicBezTo>
                  <a:cubicBezTo>
                    <a:pt x="5111" y="1256"/>
                    <a:pt x="3854" y="1"/>
                    <a:pt x="2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2040466" y="1671596"/>
              <a:ext cx="107357" cy="117649"/>
            </a:xfrm>
            <a:custGeom>
              <a:rect b="b" l="l" r="r" t="t"/>
              <a:pathLst>
                <a:path extrusionOk="0" h="5601" w="5111">
                  <a:moveTo>
                    <a:pt x="2801" y="1"/>
                  </a:moveTo>
                  <a:cubicBezTo>
                    <a:pt x="1257" y="1"/>
                    <a:pt x="0" y="1256"/>
                    <a:pt x="0" y="2801"/>
                  </a:cubicBezTo>
                  <a:cubicBezTo>
                    <a:pt x="0" y="4344"/>
                    <a:pt x="1257" y="5601"/>
                    <a:pt x="2801" y="5601"/>
                  </a:cubicBezTo>
                  <a:lnTo>
                    <a:pt x="5111" y="5601"/>
                  </a:lnTo>
                  <a:lnTo>
                    <a:pt x="51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1713250" y="1674159"/>
              <a:ext cx="264180" cy="112545"/>
            </a:xfrm>
            <a:custGeom>
              <a:rect b="b" l="l" r="r" t="t"/>
              <a:pathLst>
                <a:path extrusionOk="0" h="5358" w="12577">
                  <a:moveTo>
                    <a:pt x="5686" y="0"/>
                  </a:moveTo>
                  <a:lnTo>
                    <a:pt x="3209" y="1651"/>
                  </a:lnTo>
                  <a:lnTo>
                    <a:pt x="948" y="144"/>
                  </a:lnTo>
                  <a:lnTo>
                    <a:pt x="0" y="1566"/>
                  </a:lnTo>
                  <a:lnTo>
                    <a:pt x="1669" y="2679"/>
                  </a:lnTo>
                  <a:lnTo>
                    <a:pt x="0" y="3792"/>
                  </a:lnTo>
                  <a:lnTo>
                    <a:pt x="948" y="5214"/>
                  </a:lnTo>
                  <a:lnTo>
                    <a:pt x="3209" y="3706"/>
                  </a:lnTo>
                  <a:lnTo>
                    <a:pt x="5686" y="5357"/>
                  </a:lnTo>
                  <a:lnTo>
                    <a:pt x="9898" y="5357"/>
                  </a:lnTo>
                  <a:cubicBezTo>
                    <a:pt x="11375" y="5357"/>
                    <a:pt x="12577" y="4156"/>
                    <a:pt x="12577" y="2679"/>
                  </a:cubicBezTo>
                  <a:cubicBezTo>
                    <a:pt x="12577" y="1202"/>
                    <a:pt x="11375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1839658" y="1674117"/>
              <a:ext cx="137772" cy="112587"/>
            </a:xfrm>
            <a:custGeom>
              <a:rect b="b" l="l" r="r" t="t"/>
              <a:pathLst>
                <a:path extrusionOk="0" h="5360" w="6559">
                  <a:moveTo>
                    <a:pt x="0" y="1"/>
                  </a:moveTo>
                  <a:lnTo>
                    <a:pt x="0" y="5359"/>
                  </a:lnTo>
                  <a:lnTo>
                    <a:pt x="3880" y="5359"/>
                  </a:lnTo>
                  <a:cubicBezTo>
                    <a:pt x="5357" y="5359"/>
                    <a:pt x="6559" y="4158"/>
                    <a:pt x="6559" y="2681"/>
                  </a:cubicBezTo>
                  <a:cubicBezTo>
                    <a:pt x="6559" y="1204"/>
                    <a:pt x="5357" y="1"/>
                    <a:pt x="38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1781201" y="1674117"/>
              <a:ext cx="191755" cy="34364"/>
            </a:xfrm>
            <a:custGeom>
              <a:rect b="b" l="l" r="r" t="t"/>
              <a:pathLst>
                <a:path extrusionOk="0" h="1636" w="9129">
                  <a:moveTo>
                    <a:pt x="2451" y="1"/>
                  </a:moveTo>
                  <a:lnTo>
                    <a:pt x="0" y="1636"/>
                  </a:lnTo>
                  <a:lnTo>
                    <a:pt x="9129" y="1636"/>
                  </a:lnTo>
                  <a:cubicBezTo>
                    <a:pt x="8708" y="646"/>
                    <a:pt x="7739" y="2"/>
                    <a:pt x="6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1839658" y="1674117"/>
              <a:ext cx="133298" cy="34364"/>
            </a:xfrm>
            <a:custGeom>
              <a:rect b="b" l="l" r="r" t="t"/>
              <a:pathLst>
                <a:path extrusionOk="0" h="1636" w="6346">
                  <a:moveTo>
                    <a:pt x="0" y="1"/>
                  </a:moveTo>
                  <a:lnTo>
                    <a:pt x="0" y="1636"/>
                  </a:lnTo>
                  <a:lnTo>
                    <a:pt x="6346" y="1636"/>
                  </a:lnTo>
                  <a:cubicBezTo>
                    <a:pt x="5925" y="646"/>
                    <a:pt x="4956" y="2"/>
                    <a:pt x="38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47"/>
          <p:cNvGrpSpPr/>
          <p:nvPr/>
        </p:nvGrpSpPr>
        <p:grpSpPr>
          <a:xfrm>
            <a:off x="6447409" y="4067137"/>
            <a:ext cx="417848" cy="455834"/>
            <a:chOff x="4862047" y="1795316"/>
            <a:chExt cx="561926" cy="613010"/>
          </a:xfrm>
        </p:grpSpPr>
        <p:sp>
          <p:nvSpPr>
            <p:cNvPr id="943" name="Google Shape;943;p47"/>
            <p:cNvSpPr/>
            <p:nvPr/>
          </p:nvSpPr>
          <p:spPr>
            <a:xfrm>
              <a:off x="4956590" y="1854571"/>
              <a:ext cx="56461" cy="119560"/>
            </a:xfrm>
            <a:custGeom>
              <a:rect b="b" l="l" r="r" t="t"/>
              <a:pathLst>
                <a:path extrusionOk="0" h="5692" w="2688">
                  <a:moveTo>
                    <a:pt x="0" y="0"/>
                  </a:moveTo>
                  <a:lnTo>
                    <a:pt x="977" y="2441"/>
                  </a:lnTo>
                  <a:lnTo>
                    <a:pt x="977" y="5692"/>
                  </a:lnTo>
                  <a:lnTo>
                    <a:pt x="2687" y="5692"/>
                  </a:lnTo>
                  <a:lnTo>
                    <a:pt x="2687" y="2112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907901" y="1934789"/>
              <a:ext cx="174320" cy="455577"/>
            </a:xfrm>
            <a:custGeom>
              <a:rect b="b" l="l" r="r" t="t"/>
              <a:pathLst>
                <a:path extrusionOk="0" h="21689" w="8299">
                  <a:moveTo>
                    <a:pt x="2075" y="0"/>
                  </a:moveTo>
                  <a:lnTo>
                    <a:pt x="2075" y="4743"/>
                  </a:lnTo>
                  <a:lnTo>
                    <a:pt x="993" y="5669"/>
                  </a:lnTo>
                  <a:cubicBezTo>
                    <a:pt x="363" y="6209"/>
                    <a:pt x="1" y="6998"/>
                    <a:pt x="1" y="7827"/>
                  </a:cubicBezTo>
                  <a:lnTo>
                    <a:pt x="1" y="21689"/>
                  </a:lnTo>
                  <a:lnTo>
                    <a:pt x="8298" y="21689"/>
                  </a:lnTo>
                  <a:lnTo>
                    <a:pt x="8298" y="7827"/>
                  </a:lnTo>
                  <a:cubicBezTo>
                    <a:pt x="8298" y="6998"/>
                    <a:pt x="7936" y="6209"/>
                    <a:pt x="7305" y="5669"/>
                  </a:cubicBezTo>
                  <a:lnTo>
                    <a:pt x="6224" y="4743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4995071" y="1934789"/>
              <a:ext cx="87150" cy="455577"/>
            </a:xfrm>
            <a:custGeom>
              <a:rect b="b" l="l" r="r" t="t"/>
              <a:pathLst>
                <a:path extrusionOk="0" h="21689" w="4149">
                  <a:moveTo>
                    <a:pt x="0" y="0"/>
                  </a:moveTo>
                  <a:lnTo>
                    <a:pt x="0" y="21689"/>
                  </a:lnTo>
                  <a:lnTo>
                    <a:pt x="4148" y="21689"/>
                  </a:lnTo>
                  <a:lnTo>
                    <a:pt x="4148" y="7827"/>
                  </a:lnTo>
                  <a:cubicBezTo>
                    <a:pt x="4148" y="6998"/>
                    <a:pt x="3786" y="6209"/>
                    <a:pt x="3157" y="5669"/>
                  </a:cubicBezTo>
                  <a:lnTo>
                    <a:pt x="2074" y="4743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4907901" y="2126208"/>
              <a:ext cx="174320" cy="264159"/>
            </a:xfrm>
            <a:custGeom>
              <a:rect b="b" l="l" r="r" t="t"/>
              <a:pathLst>
                <a:path extrusionOk="0" h="12576" w="8299">
                  <a:moveTo>
                    <a:pt x="1" y="1"/>
                  </a:moveTo>
                  <a:lnTo>
                    <a:pt x="1" y="12576"/>
                  </a:lnTo>
                  <a:lnTo>
                    <a:pt x="8298" y="12576"/>
                  </a:lnTo>
                  <a:lnTo>
                    <a:pt x="8298" y="1"/>
                  </a:lnTo>
                  <a:close/>
                </a:path>
              </a:pathLst>
            </a:custGeom>
            <a:solidFill>
              <a:srgbClr val="FFC4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4907901" y="2126208"/>
              <a:ext cx="174320" cy="264159"/>
            </a:xfrm>
            <a:custGeom>
              <a:rect b="b" l="l" r="r" t="t"/>
              <a:pathLst>
                <a:path extrusionOk="0" h="12576" w="8299">
                  <a:moveTo>
                    <a:pt x="1" y="1"/>
                  </a:moveTo>
                  <a:lnTo>
                    <a:pt x="1" y="12576"/>
                  </a:lnTo>
                  <a:lnTo>
                    <a:pt x="8298" y="12576"/>
                  </a:lnTo>
                  <a:lnTo>
                    <a:pt x="8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4995071" y="2126208"/>
              <a:ext cx="87150" cy="264159"/>
            </a:xfrm>
            <a:custGeom>
              <a:rect b="b" l="l" r="r" t="t"/>
              <a:pathLst>
                <a:path extrusionOk="0" h="12576" w="4149">
                  <a:moveTo>
                    <a:pt x="0" y="1"/>
                  </a:moveTo>
                  <a:lnTo>
                    <a:pt x="0" y="12576"/>
                  </a:lnTo>
                  <a:lnTo>
                    <a:pt x="4148" y="12576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5252467" y="1854571"/>
              <a:ext cx="56461" cy="119560"/>
            </a:xfrm>
            <a:custGeom>
              <a:rect b="b" l="l" r="r" t="t"/>
              <a:pathLst>
                <a:path extrusionOk="0" h="5692" w="2688">
                  <a:moveTo>
                    <a:pt x="1" y="0"/>
                  </a:moveTo>
                  <a:lnTo>
                    <a:pt x="978" y="2441"/>
                  </a:lnTo>
                  <a:lnTo>
                    <a:pt x="978" y="5692"/>
                  </a:lnTo>
                  <a:lnTo>
                    <a:pt x="2688" y="5692"/>
                  </a:lnTo>
                  <a:lnTo>
                    <a:pt x="2688" y="2112"/>
                  </a:lnTo>
                  <a:lnTo>
                    <a:pt x="18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5203798" y="1934789"/>
              <a:ext cx="174299" cy="455577"/>
            </a:xfrm>
            <a:custGeom>
              <a:rect b="b" l="l" r="r" t="t"/>
              <a:pathLst>
                <a:path extrusionOk="0" h="21689" w="8298">
                  <a:moveTo>
                    <a:pt x="2074" y="0"/>
                  </a:moveTo>
                  <a:lnTo>
                    <a:pt x="2074" y="4743"/>
                  </a:lnTo>
                  <a:lnTo>
                    <a:pt x="993" y="5669"/>
                  </a:lnTo>
                  <a:cubicBezTo>
                    <a:pt x="362" y="6209"/>
                    <a:pt x="0" y="6998"/>
                    <a:pt x="0" y="7827"/>
                  </a:cubicBezTo>
                  <a:lnTo>
                    <a:pt x="0" y="21689"/>
                  </a:lnTo>
                  <a:lnTo>
                    <a:pt x="8298" y="21689"/>
                  </a:lnTo>
                  <a:lnTo>
                    <a:pt x="8298" y="7827"/>
                  </a:lnTo>
                  <a:cubicBezTo>
                    <a:pt x="8298" y="6998"/>
                    <a:pt x="7935" y="6209"/>
                    <a:pt x="7305" y="5669"/>
                  </a:cubicBezTo>
                  <a:lnTo>
                    <a:pt x="6224" y="4743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5290948" y="1934789"/>
              <a:ext cx="87150" cy="455577"/>
            </a:xfrm>
            <a:custGeom>
              <a:rect b="b" l="l" r="r" t="t"/>
              <a:pathLst>
                <a:path extrusionOk="0" h="21689" w="4149">
                  <a:moveTo>
                    <a:pt x="1" y="0"/>
                  </a:moveTo>
                  <a:lnTo>
                    <a:pt x="1" y="21689"/>
                  </a:lnTo>
                  <a:lnTo>
                    <a:pt x="4149" y="21689"/>
                  </a:lnTo>
                  <a:lnTo>
                    <a:pt x="4149" y="7827"/>
                  </a:lnTo>
                  <a:cubicBezTo>
                    <a:pt x="4149" y="6998"/>
                    <a:pt x="3786" y="6209"/>
                    <a:pt x="3156" y="5669"/>
                  </a:cubicBezTo>
                  <a:lnTo>
                    <a:pt x="2075" y="4743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5203798" y="2126208"/>
              <a:ext cx="174299" cy="264159"/>
            </a:xfrm>
            <a:custGeom>
              <a:rect b="b" l="l" r="r" t="t"/>
              <a:pathLst>
                <a:path extrusionOk="0" h="12576" w="8298">
                  <a:moveTo>
                    <a:pt x="0" y="1"/>
                  </a:moveTo>
                  <a:lnTo>
                    <a:pt x="0" y="12576"/>
                  </a:lnTo>
                  <a:lnTo>
                    <a:pt x="8298" y="12576"/>
                  </a:lnTo>
                  <a:lnTo>
                    <a:pt x="82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5290948" y="2126208"/>
              <a:ext cx="87150" cy="264159"/>
            </a:xfrm>
            <a:custGeom>
              <a:rect b="b" l="l" r="r" t="t"/>
              <a:pathLst>
                <a:path extrusionOk="0" h="12576" w="4149">
                  <a:moveTo>
                    <a:pt x="1" y="1"/>
                  </a:moveTo>
                  <a:lnTo>
                    <a:pt x="1" y="12576"/>
                  </a:lnTo>
                  <a:lnTo>
                    <a:pt x="4149" y="12576"/>
                  </a:lnTo>
                  <a:lnTo>
                    <a:pt x="41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862047" y="1795316"/>
              <a:ext cx="561926" cy="612989"/>
            </a:xfrm>
            <a:custGeom>
              <a:rect b="b" l="l" r="r" t="t"/>
              <a:pathLst>
                <a:path extrusionOk="0" h="29183" w="26752">
                  <a:moveTo>
                    <a:pt x="12521" y="1"/>
                  </a:moveTo>
                  <a:lnTo>
                    <a:pt x="12521" y="21033"/>
                  </a:lnTo>
                  <a:lnTo>
                    <a:pt x="1" y="21033"/>
                  </a:lnTo>
                  <a:lnTo>
                    <a:pt x="1" y="22741"/>
                  </a:lnTo>
                  <a:lnTo>
                    <a:pt x="12521" y="22741"/>
                  </a:lnTo>
                  <a:lnTo>
                    <a:pt x="12521" y="27474"/>
                  </a:lnTo>
                  <a:lnTo>
                    <a:pt x="1" y="27474"/>
                  </a:lnTo>
                  <a:lnTo>
                    <a:pt x="1" y="29182"/>
                  </a:lnTo>
                  <a:lnTo>
                    <a:pt x="26752" y="29182"/>
                  </a:lnTo>
                  <a:lnTo>
                    <a:pt x="26752" y="27474"/>
                  </a:lnTo>
                  <a:lnTo>
                    <a:pt x="14231" y="27474"/>
                  </a:lnTo>
                  <a:lnTo>
                    <a:pt x="14231" y="22743"/>
                  </a:lnTo>
                  <a:lnTo>
                    <a:pt x="26752" y="22743"/>
                  </a:lnTo>
                  <a:lnTo>
                    <a:pt x="26752" y="21033"/>
                  </a:lnTo>
                  <a:lnTo>
                    <a:pt x="14231" y="21033"/>
                  </a:lnTo>
                  <a:lnTo>
                    <a:pt x="142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5142694" y="1795316"/>
              <a:ext cx="281278" cy="613010"/>
            </a:xfrm>
            <a:custGeom>
              <a:rect b="b" l="l" r="r" t="t"/>
              <a:pathLst>
                <a:path extrusionOk="0" h="29184" w="13391">
                  <a:moveTo>
                    <a:pt x="0" y="1"/>
                  </a:moveTo>
                  <a:lnTo>
                    <a:pt x="0" y="29184"/>
                  </a:lnTo>
                  <a:lnTo>
                    <a:pt x="13391" y="29184"/>
                  </a:lnTo>
                  <a:lnTo>
                    <a:pt x="13391" y="27474"/>
                  </a:lnTo>
                  <a:lnTo>
                    <a:pt x="870" y="27474"/>
                  </a:lnTo>
                  <a:lnTo>
                    <a:pt x="870" y="22743"/>
                  </a:lnTo>
                  <a:lnTo>
                    <a:pt x="13391" y="22743"/>
                  </a:lnTo>
                  <a:lnTo>
                    <a:pt x="13391" y="21033"/>
                  </a:lnTo>
                  <a:lnTo>
                    <a:pt x="870" y="21033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2989673" y="2176007"/>
            <a:ext cx="455834" cy="434623"/>
            <a:chOff x="3463240" y="3386172"/>
            <a:chExt cx="613010" cy="584485"/>
          </a:xfrm>
        </p:grpSpPr>
        <p:sp>
          <p:nvSpPr>
            <p:cNvPr id="957" name="Google Shape;957;p47"/>
            <p:cNvSpPr/>
            <p:nvPr/>
          </p:nvSpPr>
          <p:spPr>
            <a:xfrm>
              <a:off x="3572949" y="3577170"/>
              <a:ext cx="393613" cy="325662"/>
            </a:xfrm>
            <a:custGeom>
              <a:rect b="b" l="l" r="r" t="t"/>
              <a:pathLst>
                <a:path extrusionOk="0" h="15504" w="18739">
                  <a:moveTo>
                    <a:pt x="9370" y="1"/>
                  </a:moveTo>
                  <a:cubicBezTo>
                    <a:pt x="4204" y="1"/>
                    <a:pt x="2" y="4203"/>
                    <a:pt x="2" y="9367"/>
                  </a:cubicBezTo>
                  <a:cubicBezTo>
                    <a:pt x="1" y="11623"/>
                    <a:pt x="817" y="13803"/>
                    <a:pt x="2298" y="15503"/>
                  </a:cubicBezTo>
                  <a:lnTo>
                    <a:pt x="16440" y="15503"/>
                  </a:lnTo>
                  <a:cubicBezTo>
                    <a:pt x="17923" y="13803"/>
                    <a:pt x="18738" y="11623"/>
                    <a:pt x="18736" y="9367"/>
                  </a:cubicBezTo>
                  <a:cubicBezTo>
                    <a:pt x="18736" y="4203"/>
                    <a:pt x="14534" y="1"/>
                    <a:pt x="9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3769745" y="3577170"/>
              <a:ext cx="196817" cy="325662"/>
            </a:xfrm>
            <a:custGeom>
              <a:rect b="b" l="l" r="r" t="t"/>
              <a:pathLst>
                <a:path extrusionOk="0" h="15504" w="9370">
                  <a:moveTo>
                    <a:pt x="1" y="1"/>
                  </a:moveTo>
                  <a:lnTo>
                    <a:pt x="1" y="15503"/>
                  </a:lnTo>
                  <a:lnTo>
                    <a:pt x="7071" y="15503"/>
                  </a:lnTo>
                  <a:cubicBezTo>
                    <a:pt x="8554" y="13803"/>
                    <a:pt x="9369" y="11623"/>
                    <a:pt x="9367" y="9367"/>
                  </a:cubicBezTo>
                  <a:cubicBezTo>
                    <a:pt x="9367" y="4203"/>
                    <a:pt x="5165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3644471" y="3648692"/>
              <a:ext cx="250548" cy="203875"/>
            </a:xfrm>
            <a:custGeom>
              <a:rect b="b" l="l" r="r" t="t"/>
              <a:pathLst>
                <a:path extrusionOk="0" h="9706" w="11928">
                  <a:moveTo>
                    <a:pt x="5965" y="1"/>
                  </a:moveTo>
                  <a:cubicBezTo>
                    <a:pt x="2678" y="1"/>
                    <a:pt x="2" y="2675"/>
                    <a:pt x="2" y="5962"/>
                  </a:cubicBezTo>
                  <a:cubicBezTo>
                    <a:pt x="1" y="7326"/>
                    <a:pt x="469" y="8647"/>
                    <a:pt x="1328" y="9705"/>
                  </a:cubicBezTo>
                  <a:lnTo>
                    <a:pt x="10601" y="9705"/>
                  </a:lnTo>
                  <a:cubicBezTo>
                    <a:pt x="11459" y="8647"/>
                    <a:pt x="11927" y="7326"/>
                    <a:pt x="11926" y="5962"/>
                  </a:cubicBezTo>
                  <a:cubicBezTo>
                    <a:pt x="11926" y="2675"/>
                    <a:pt x="9252" y="1"/>
                    <a:pt x="5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3769745" y="3648692"/>
              <a:ext cx="125274" cy="203875"/>
            </a:xfrm>
            <a:custGeom>
              <a:rect b="b" l="l" r="r" t="t"/>
              <a:pathLst>
                <a:path extrusionOk="0" h="9706" w="5964">
                  <a:moveTo>
                    <a:pt x="1" y="1"/>
                  </a:moveTo>
                  <a:lnTo>
                    <a:pt x="1" y="9705"/>
                  </a:lnTo>
                  <a:lnTo>
                    <a:pt x="4637" y="9705"/>
                  </a:lnTo>
                  <a:cubicBezTo>
                    <a:pt x="5495" y="8647"/>
                    <a:pt x="5963" y="7326"/>
                    <a:pt x="5962" y="5962"/>
                  </a:cubicBezTo>
                  <a:cubicBezTo>
                    <a:pt x="5962" y="2675"/>
                    <a:pt x="3288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3930580" y="3505732"/>
              <a:ext cx="35919" cy="280984"/>
            </a:xfrm>
            <a:custGeom>
              <a:rect b="b" l="l" r="r" t="t"/>
              <a:pathLst>
                <a:path extrusionOk="0" h="13377" w="1710">
                  <a:moveTo>
                    <a:pt x="1" y="0"/>
                  </a:moveTo>
                  <a:lnTo>
                    <a:pt x="1" y="13376"/>
                  </a:lnTo>
                  <a:lnTo>
                    <a:pt x="1710" y="13376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3539866" y="3496196"/>
              <a:ext cx="447007" cy="35919"/>
            </a:xfrm>
            <a:custGeom>
              <a:rect b="b" l="l" r="r" t="t"/>
              <a:pathLst>
                <a:path extrusionOk="0" h="1710" w="21281">
                  <a:moveTo>
                    <a:pt x="1" y="1"/>
                  </a:moveTo>
                  <a:lnTo>
                    <a:pt x="1" y="1709"/>
                  </a:lnTo>
                  <a:lnTo>
                    <a:pt x="21280" y="1709"/>
                  </a:lnTo>
                  <a:lnTo>
                    <a:pt x="212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3554107" y="3386172"/>
              <a:ext cx="441987" cy="145397"/>
            </a:xfrm>
            <a:custGeom>
              <a:rect b="b" l="l" r="r" t="t"/>
              <a:pathLst>
                <a:path extrusionOk="0" h="6922" w="21042">
                  <a:moveTo>
                    <a:pt x="424" y="1"/>
                  </a:moveTo>
                  <a:lnTo>
                    <a:pt x="212" y="830"/>
                  </a:lnTo>
                  <a:lnTo>
                    <a:pt x="1" y="1657"/>
                  </a:lnTo>
                  <a:lnTo>
                    <a:pt x="20618" y="6921"/>
                  </a:lnTo>
                  <a:lnTo>
                    <a:pt x="20830" y="6092"/>
                  </a:lnTo>
                  <a:lnTo>
                    <a:pt x="21041" y="5265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3509157" y="3783103"/>
              <a:ext cx="521218" cy="187554"/>
            </a:xfrm>
            <a:custGeom>
              <a:rect b="b" l="l" r="r" t="t"/>
              <a:pathLst>
                <a:path extrusionOk="0" h="8929" w="24814">
                  <a:moveTo>
                    <a:pt x="0" y="0"/>
                  </a:moveTo>
                  <a:lnTo>
                    <a:pt x="0" y="171"/>
                  </a:lnTo>
                  <a:cubicBezTo>
                    <a:pt x="0" y="5001"/>
                    <a:pt x="3929" y="8929"/>
                    <a:pt x="8759" y="8929"/>
                  </a:cubicBezTo>
                  <a:lnTo>
                    <a:pt x="16055" y="8929"/>
                  </a:lnTo>
                  <a:cubicBezTo>
                    <a:pt x="20884" y="8929"/>
                    <a:pt x="24813" y="5001"/>
                    <a:pt x="24813" y="170"/>
                  </a:cubicBezTo>
                  <a:lnTo>
                    <a:pt x="248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3463240" y="3768736"/>
              <a:ext cx="613010" cy="35940"/>
            </a:xfrm>
            <a:custGeom>
              <a:rect b="b" l="l" r="r" t="t"/>
              <a:pathLst>
                <a:path extrusionOk="0" h="1711" w="29184">
                  <a:moveTo>
                    <a:pt x="0" y="0"/>
                  </a:moveTo>
                  <a:lnTo>
                    <a:pt x="0" y="1711"/>
                  </a:lnTo>
                  <a:lnTo>
                    <a:pt x="29184" y="1711"/>
                  </a:lnTo>
                  <a:lnTo>
                    <a:pt x="291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3769745" y="3768736"/>
              <a:ext cx="306505" cy="35940"/>
            </a:xfrm>
            <a:custGeom>
              <a:rect b="b" l="l" r="r" t="t"/>
              <a:pathLst>
                <a:path extrusionOk="0" h="1711" w="14592">
                  <a:moveTo>
                    <a:pt x="1" y="0"/>
                  </a:moveTo>
                  <a:lnTo>
                    <a:pt x="1" y="1711"/>
                  </a:lnTo>
                  <a:lnTo>
                    <a:pt x="14592" y="1711"/>
                  </a:lnTo>
                  <a:lnTo>
                    <a:pt x="145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7" name="Google Shape;967;p47"/>
          <p:cNvGrpSpPr/>
          <p:nvPr/>
        </p:nvGrpSpPr>
        <p:grpSpPr>
          <a:xfrm>
            <a:off x="7125566" y="1346218"/>
            <a:ext cx="455834" cy="334847"/>
            <a:chOff x="2729073" y="1980685"/>
            <a:chExt cx="613010" cy="450305"/>
          </a:xfrm>
        </p:grpSpPr>
        <p:sp>
          <p:nvSpPr>
            <p:cNvPr id="968" name="Google Shape;968;p47"/>
            <p:cNvSpPr/>
            <p:nvPr/>
          </p:nvSpPr>
          <p:spPr>
            <a:xfrm>
              <a:off x="2729073" y="1980685"/>
              <a:ext cx="154135" cy="147623"/>
            </a:xfrm>
            <a:custGeom>
              <a:rect b="b" l="l" r="r" t="t"/>
              <a:pathLst>
                <a:path extrusionOk="0" h="7028" w="7338">
                  <a:moveTo>
                    <a:pt x="3791" y="1"/>
                  </a:moveTo>
                  <a:lnTo>
                    <a:pt x="3239" y="133"/>
                  </a:lnTo>
                  <a:cubicBezTo>
                    <a:pt x="1441" y="565"/>
                    <a:pt x="143" y="2127"/>
                    <a:pt x="44" y="3972"/>
                  </a:cubicBezTo>
                  <a:lnTo>
                    <a:pt x="1" y="4762"/>
                  </a:lnTo>
                  <a:lnTo>
                    <a:pt x="5440" y="7028"/>
                  </a:lnTo>
                  <a:lnTo>
                    <a:pt x="7338" y="4813"/>
                  </a:lnTo>
                  <a:lnTo>
                    <a:pt x="37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3187969" y="1980685"/>
              <a:ext cx="154114" cy="147602"/>
            </a:xfrm>
            <a:custGeom>
              <a:rect b="b" l="l" r="r" t="t"/>
              <a:pathLst>
                <a:path extrusionOk="0" h="7027" w="7337">
                  <a:moveTo>
                    <a:pt x="3547" y="1"/>
                  </a:moveTo>
                  <a:lnTo>
                    <a:pt x="0" y="4811"/>
                  </a:lnTo>
                  <a:lnTo>
                    <a:pt x="1897" y="7026"/>
                  </a:lnTo>
                  <a:lnTo>
                    <a:pt x="7337" y="4762"/>
                  </a:lnTo>
                  <a:lnTo>
                    <a:pt x="7295" y="3972"/>
                  </a:lnTo>
                  <a:cubicBezTo>
                    <a:pt x="7196" y="2127"/>
                    <a:pt x="5896" y="565"/>
                    <a:pt x="4099" y="133"/>
                  </a:cubicBezTo>
                  <a:lnTo>
                    <a:pt x="35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2941160" y="2222852"/>
              <a:ext cx="188898" cy="208139"/>
            </a:xfrm>
            <a:custGeom>
              <a:rect b="b" l="l" r="r" t="t"/>
              <a:pathLst>
                <a:path extrusionOk="0" h="9909" w="8993">
                  <a:moveTo>
                    <a:pt x="0" y="0"/>
                  </a:moveTo>
                  <a:lnTo>
                    <a:pt x="0" y="3486"/>
                  </a:lnTo>
                  <a:lnTo>
                    <a:pt x="3639" y="6518"/>
                  </a:lnTo>
                  <a:lnTo>
                    <a:pt x="3639" y="9908"/>
                  </a:lnTo>
                  <a:lnTo>
                    <a:pt x="5353" y="9908"/>
                  </a:lnTo>
                  <a:lnTo>
                    <a:pt x="5353" y="6518"/>
                  </a:lnTo>
                  <a:lnTo>
                    <a:pt x="8992" y="3486"/>
                  </a:lnTo>
                  <a:lnTo>
                    <a:pt x="8992" y="0"/>
                  </a:lnTo>
                  <a:lnTo>
                    <a:pt x="7279" y="0"/>
                  </a:lnTo>
                  <a:lnTo>
                    <a:pt x="7279" y="2683"/>
                  </a:lnTo>
                  <a:lnTo>
                    <a:pt x="4496" y="5002"/>
                  </a:lnTo>
                  <a:lnTo>
                    <a:pt x="1713" y="2683"/>
                  </a:lnTo>
                  <a:lnTo>
                    <a:pt x="17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3035599" y="2222852"/>
              <a:ext cx="94459" cy="208097"/>
            </a:xfrm>
            <a:custGeom>
              <a:rect b="b" l="l" r="r" t="t"/>
              <a:pathLst>
                <a:path extrusionOk="0" h="9907" w="4497">
                  <a:moveTo>
                    <a:pt x="2783" y="0"/>
                  </a:moveTo>
                  <a:lnTo>
                    <a:pt x="2783" y="2683"/>
                  </a:lnTo>
                  <a:lnTo>
                    <a:pt x="0" y="5002"/>
                  </a:lnTo>
                  <a:lnTo>
                    <a:pt x="0" y="9907"/>
                  </a:lnTo>
                  <a:lnTo>
                    <a:pt x="857" y="9907"/>
                  </a:lnTo>
                  <a:lnTo>
                    <a:pt x="857" y="6518"/>
                  </a:lnTo>
                  <a:lnTo>
                    <a:pt x="4496" y="3486"/>
                  </a:lnTo>
                  <a:lnTo>
                    <a:pt x="44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2774297" y="2017297"/>
              <a:ext cx="522583" cy="227736"/>
            </a:xfrm>
            <a:custGeom>
              <a:rect b="b" l="l" r="r" t="t"/>
              <a:pathLst>
                <a:path extrusionOk="0" h="10842" w="24879">
                  <a:moveTo>
                    <a:pt x="4650" y="0"/>
                  </a:moveTo>
                  <a:cubicBezTo>
                    <a:pt x="4645" y="0"/>
                    <a:pt x="4641" y="0"/>
                    <a:pt x="4637" y="0"/>
                  </a:cubicBezTo>
                  <a:cubicBezTo>
                    <a:pt x="4635" y="0"/>
                    <a:pt x="4634" y="0"/>
                    <a:pt x="4632" y="0"/>
                  </a:cubicBezTo>
                  <a:cubicBezTo>
                    <a:pt x="3352" y="0"/>
                    <a:pt x="2146" y="598"/>
                    <a:pt x="1371" y="1616"/>
                  </a:cubicBezTo>
                  <a:cubicBezTo>
                    <a:pt x="0" y="3415"/>
                    <a:pt x="349" y="5995"/>
                    <a:pt x="2148" y="7366"/>
                  </a:cubicBezTo>
                  <a:cubicBezTo>
                    <a:pt x="5105" y="9620"/>
                    <a:pt x="8721" y="10841"/>
                    <a:pt x="12439" y="10841"/>
                  </a:cubicBezTo>
                  <a:cubicBezTo>
                    <a:pt x="16158" y="10841"/>
                    <a:pt x="19774" y="9620"/>
                    <a:pt x="22731" y="7366"/>
                  </a:cubicBezTo>
                  <a:cubicBezTo>
                    <a:pt x="24529" y="5995"/>
                    <a:pt x="24879" y="3416"/>
                    <a:pt x="23507" y="1616"/>
                  </a:cubicBezTo>
                  <a:cubicBezTo>
                    <a:pt x="22733" y="598"/>
                    <a:pt x="21526" y="0"/>
                    <a:pt x="20248" y="0"/>
                  </a:cubicBezTo>
                  <a:cubicBezTo>
                    <a:pt x="20247" y="0"/>
                    <a:pt x="20245" y="0"/>
                    <a:pt x="20244" y="0"/>
                  </a:cubicBezTo>
                  <a:cubicBezTo>
                    <a:pt x="20241" y="0"/>
                    <a:pt x="20239" y="0"/>
                    <a:pt x="20237" y="0"/>
                  </a:cubicBezTo>
                  <a:cubicBezTo>
                    <a:pt x="19341" y="0"/>
                    <a:pt x="18469" y="294"/>
                    <a:pt x="17759" y="839"/>
                  </a:cubicBezTo>
                  <a:cubicBezTo>
                    <a:pt x="16220" y="2012"/>
                    <a:pt x="14381" y="2632"/>
                    <a:pt x="12440" y="2632"/>
                  </a:cubicBezTo>
                  <a:cubicBezTo>
                    <a:pt x="10499" y="2632"/>
                    <a:pt x="8660" y="2012"/>
                    <a:pt x="7121" y="839"/>
                  </a:cubicBezTo>
                  <a:cubicBezTo>
                    <a:pt x="6411" y="296"/>
                    <a:pt x="5542" y="0"/>
                    <a:pt x="4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3035599" y="2017297"/>
              <a:ext cx="261281" cy="227652"/>
            </a:xfrm>
            <a:custGeom>
              <a:rect b="b" l="l" r="r" t="t"/>
              <a:pathLst>
                <a:path extrusionOk="0" h="10838" w="12439">
                  <a:moveTo>
                    <a:pt x="7797" y="0"/>
                  </a:moveTo>
                  <a:cubicBezTo>
                    <a:pt x="6901" y="0"/>
                    <a:pt x="6029" y="294"/>
                    <a:pt x="5319" y="839"/>
                  </a:cubicBezTo>
                  <a:cubicBezTo>
                    <a:pt x="3780" y="2012"/>
                    <a:pt x="1941" y="2632"/>
                    <a:pt x="0" y="2632"/>
                  </a:cubicBezTo>
                  <a:lnTo>
                    <a:pt x="0" y="10837"/>
                  </a:lnTo>
                  <a:cubicBezTo>
                    <a:pt x="4" y="10837"/>
                    <a:pt x="9" y="10837"/>
                    <a:pt x="13" y="10837"/>
                  </a:cubicBezTo>
                  <a:cubicBezTo>
                    <a:pt x="3726" y="10837"/>
                    <a:pt x="7337" y="9618"/>
                    <a:pt x="10291" y="7366"/>
                  </a:cubicBezTo>
                  <a:cubicBezTo>
                    <a:pt x="12089" y="5995"/>
                    <a:pt x="12439" y="3416"/>
                    <a:pt x="11067" y="1616"/>
                  </a:cubicBezTo>
                  <a:cubicBezTo>
                    <a:pt x="10293" y="598"/>
                    <a:pt x="9086" y="0"/>
                    <a:pt x="7808" y="0"/>
                  </a:cubicBezTo>
                  <a:cubicBezTo>
                    <a:pt x="7807" y="0"/>
                    <a:pt x="7805" y="0"/>
                    <a:pt x="7804" y="0"/>
                  </a:cubicBezTo>
                  <a:cubicBezTo>
                    <a:pt x="7801" y="0"/>
                    <a:pt x="7799" y="0"/>
                    <a:pt x="7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2882998" y="2036642"/>
              <a:ext cx="74253" cy="79189"/>
            </a:xfrm>
            <a:custGeom>
              <a:rect b="b" l="l" r="r" t="t"/>
              <a:pathLst>
                <a:path extrusionOk="0" h="3770" w="3535">
                  <a:moveTo>
                    <a:pt x="2056" y="1"/>
                  </a:moveTo>
                  <a:lnTo>
                    <a:pt x="1" y="2742"/>
                  </a:lnTo>
                  <a:lnTo>
                    <a:pt x="1370" y="3769"/>
                  </a:lnTo>
                  <a:lnTo>
                    <a:pt x="3534" y="884"/>
                  </a:lnTo>
                  <a:cubicBezTo>
                    <a:pt x="3014" y="639"/>
                    <a:pt x="2518" y="343"/>
                    <a:pt x="2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3113927" y="2036642"/>
              <a:ext cx="74274" cy="79189"/>
            </a:xfrm>
            <a:custGeom>
              <a:rect b="b" l="l" r="r" t="t"/>
              <a:pathLst>
                <a:path extrusionOk="0" h="3770" w="3536">
                  <a:moveTo>
                    <a:pt x="1480" y="1"/>
                  </a:moveTo>
                  <a:cubicBezTo>
                    <a:pt x="1016" y="343"/>
                    <a:pt x="521" y="639"/>
                    <a:pt x="0" y="884"/>
                  </a:cubicBezTo>
                  <a:lnTo>
                    <a:pt x="2164" y="3769"/>
                  </a:lnTo>
                  <a:lnTo>
                    <a:pt x="3535" y="2742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2991299" y="2068444"/>
              <a:ext cx="83432" cy="72866"/>
            </a:xfrm>
            <a:custGeom>
              <a:rect b="b" l="l" r="r" t="t"/>
              <a:pathLst>
                <a:path extrusionOk="0" h="3469" w="3972">
                  <a:moveTo>
                    <a:pt x="3972" y="0"/>
                  </a:moveTo>
                  <a:cubicBezTo>
                    <a:pt x="3360" y="132"/>
                    <a:pt x="2735" y="197"/>
                    <a:pt x="2109" y="197"/>
                  </a:cubicBezTo>
                  <a:cubicBezTo>
                    <a:pt x="1968" y="197"/>
                    <a:pt x="1829" y="193"/>
                    <a:pt x="1690" y="187"/>
                  </a:cubicBezTo>
                  <a:lnTo>
                    <a:pt x="0" y="2441"/>
                  </a:lnTo>
                  <a:lnTo>
                    <a:pt x="1371" y="3468"/>
                  </a:lnTo>
                  <a:lnTo>
                    <a:pt x="3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47"/>
          <p:cNvGrpSpPr/>
          <p:nvPr/>
        </p:nvGrpSpPr>
        <p:grpSpPr>
          <a:xfrm>
            <a:off x="1144867" y="2046817"/>
            <a:ext cx="479154" cy="383548"/>
            <a:chOff x="4227864" y="4186945"/>
            <a:chExt cx="644370" cy="515799"/>
          </a:xfrm>
        </p:grpSpPr>
        <p:sp>
          <p:nvSpPr>
            <p:cNvPr id="978" name="Google Shape;978;p47"/>
            <p:cNvSpPr/>
            <p:nvPr/>
          </p:nvSpPr>
          <p:spPr>
            <a:xfrm>
              <a:off x="4284598" y="4242188"/>
              <a:ext cx="224333" cy="277896"/>
            </a:xfrm>
            <a:custGeom>
              <a:rect b="b" l="l" r="r" t="t"/>
              <a:pathLst>
                <a:path extrusionOk="0" h="13230" w="10680">
                  <a:moveTo>
                    <a:pt x="6274" y="1"/>
                  </a:moveTo>
                  <a:cubicBezTo>
                    <a:pt x="4099" y="247"/>
                    <a:pt x="2184" y="1414"/>
                    <a:pt x="1020" y="3278"/>
                  </a:cubicBezTo>
                  <a:cubicBezTo>
                    <a:pt x="62" y="4810"/>
                    <a:pt x="0" y="6780"/>
                    <a:pt x="135" y="7193"/>
                  </a:cubicBezTo>
                  <a:lnTo>
                    <a:pt x="135" y="7578"/>
                  </a:lnTo>
                  <a:lnTo>
                    <a:pt x="5914" y="13229"/>
                  </a:lnTo>
                  <a:lnTo>
                    <a:pt x="8360" y="13229"/>
                  </a:lnTo>
                  <a:lnTo>
                    <a:pt x="9946" y="12163"/>
                  </a:lnTo>
                  <a:lnTo>
                    <a:pt x="10679" y="4771"/>
                  </a:lnTo>
                  <a:lnTo>
                    <a:pt x="62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4591229" y="4242188"/>
              <a:ext cx="224291" cy="277896"/>
            </a:xfrm>
            <a:custGeom>
              <a:rect b="b" l="l" r="r" t="t"/>
              <a:pathLst>
                <a:path extrusionOk="0" h="13230" w="10678">
                  <a:moveTo>
                    <a:pt x="4405" y="1"/>
                  </a:moveTo>
                  <a:lnTo>
                    <a:pt x="0" y="4771"/>
                  </a:lnTo>
                  <a:lnTo>
                    <a:pt x="734" y="12163"/>
                  </a:lnTo>
                  <a:lnTo>
                    <a:pt x="2319" y="13229"/>
                  </a:lnTo>
                  <a:lnTo>
                    <a:pt x="4764" y="13229"/>
                  </a:lnTo>
                  <a:lnTo>
                    <a:pt x="10544" y="7578"/>
                  </a:lnTo>
                  <a:lnTo>
                    <a:pt x="10544" y="7193"/>
                  </a:lnTo>
                  <a:cubicBezTo>
                    <a:pt x="10678" y="6780"/>
                    <a:pt x="10617" y="4810"/>
                    <a:pt x="9659" y="3278"/>
                  </a:cubicBezTo>
                  <a:cubicBezTo>
                    <a:pt x="8495" y="1414"/>
                    <a:pt x="6580" y="247"/>
                    <a:pt x="4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4416384" y="4186945"/>
              <a:ext cx="269536" cy="310727"/>
            </a:xfrm>
            <a:custGeom>
              <a:rect b="b" l="l" r="r" t="t"/>
              <a:pathLst>
                <a:path extrusionOk="0" h="14793" w="12832">
                  <a:moveTo>
                    <a:pt x="6368" y="0"/>
                  </a:moveTo>
                  <a:cubicBezTo>
                    <a:pt x="4188" y="3"/>
                    <a:pt x="2083" y="799"/>
                    <a:pt x="447" y="2238"/>
                  </a:cubicBezTo>
                  <a:lnTo>
                    <a:pt x="0" y="2631"/>
                  </a:lnTo>
                  <a:lnTo>
                    <a:pt x="3672" y="14793"/>
                  </a:lnTo>
                  <a:lnTo>
                    <a:pt x="9052" y="14793"/>
                  </a:lnTo>
                  <a:lnTo>
                    <a:pt x="12832" y="2695"/>
                  </a:lnTo>
                  <a:lnTo>
                    <a:pt x="12293" y="2224"/>
                  </a:lnTo>
                  <a:cubicBezTo>
                    <a:pt x="10656" y="790"/>
                    <a:pt x="8555" y="0"/>
                    <a:pt x="6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4227864" y="4401364"/>
              <a:ext cx="298418" cy="301380"/>
            </a:xfrm>
            <a:custGeom>
              <a:rect b="b" l="l" r="r" t="t"/>
              <a:pathLst>
                <a:path extrusionOk="0" h="14348" w="14207">
                  <a:moveTo>
                    <a:pt x="2834" y="0"/>
                  </a:moveTo>
                  <a:cubicBezTo>
                    <a:pt x="395" y="2848"/>
                    <a:pt x="1" y="6502"/>
                    <a:pt x="2150" y="9575"/>
                  </a:cubicBezTo>
                  <a:cubicBezTo>
                    <a:pt x="3252" y="11144"/>
                    <a:pt x="4868" y="12282"/>
                    <a:pt x="6719" y="12788"/>
                  </a:cubicBezTo>
                  <a:lnTo>
                    <a:pt x="13226" y="14348"/>
                  </a:lnTo>
                  <a:lnTo>
                    <a:pt x="14206" y="10428"/>
                  </a:lnTo>
                  <a:lnTo>
                    <a:pt x="11060" y="565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4573837" y="4401364"/>
              <a:ext cx="298397" cy="301380"/>
            </a:xfrm>
            <a:custGeom>
              <a:rect b="b" l="l" r="r" t="t"/>
              <a:pathLst>
                <a:path extrusionOk="0" h="14348" w="14206">
                  <a:moveTo>
                    <a:pt x="11371" y="0"/>
                  </a:moveTo>
                  <a:cubicBezTo>
                    <a:pt x="11371" y="0"/>
                    <a:pt x="11371" y="1"/>
                    <a:pt x="11372" y="1"/>
                  </a:cubicBezTo>
                  <a:lnTo>
                    <a:pt x="11372" y="1"/>
                  </a:lnTo>
                  <a:lnTo>
                    <a:pt x="11372" y="0"/>
                  </a:lnTo>
                  <a:close/>
                  <a:moveTo>
                    <a:pt x="11372" y="1"/>
                  </a:moveTo>
                  <a:lnTo>
                    <a:pt x="3147" y="5651"/>
                  </a:lnTo>
                  <a:lnTo>
                    <a:pt x="1" y="10428"/>
                  </a:lnTo>
                  <a:lnTo>
                    <a:pt x="980" y="14348"/>
                  </a:lnTo>
                  <a:lnTo>
                    <a:pt x="7463" y="12794"/>
                  </a:lnTo>
                  <a:lnTo>
                    <a:pt x="7488" y="12788"/>
                  </a:lnTo>
                  <a:cubicBezTo>
                    <a:pt x="9339" y="12282"/>
                    <a:pt x="10955" y="11144"/>
                    <a:pt x="12055" y="9573"/>
                  </a:cubicBezTo>
                  <a:cubicBezTo>
                    <a:pt x="14206" y="6502"/>
                    <a:pt x="13813" y="2849"/>
                    <a:pt x="11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4550059" y="4186945"/>
              <a:ext cx="135860" cy="310727"/>
            </a:xfrm>
            <a:custGeom>
              <a:rect b="b" l="l" r="r" t="t"/>
              <a:pathLst>
                <a:path extrusionOk="0" h="14793" w="6468">
                  <a:moveTo>
                    <a:pt x="1" y="0"/>
                  </a:moveTo>
                  <a:lnTo>
                    <a:pt x="1" y="14793"/>
                  </a:lnTo>
                  <a:lnTo>
                    <a:pt x="2688" y="14793"/>
                  </a:lnTo>
                  <a:lnTo>
                    <a:pt x="6468" y="2695"/>
                  </a:lnTo>
                  <a:lnTo>
                    <a:pt x="5929" y="2224"/>
                  </a:lnTo>
                  <a:cubicBezTo>
                    <a:pt x="4292" y="790"/>
                    <a:pt x="2191" y="0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47"/>
          <p:cNvGrpSpPr/>
          <p:nvPr/>
        </p:nvGrpSpPr>
        <p:grpSpPr>
          <a:xfrm>
            <a:off x="1583039" y="1667801"/>
            <a:ext cx="2005419" cy="2700708"/>
            <a:chOff x="607875" y="545150"/>
            <a:chExt cx="2360150" cy="3178425"/>
          </a:xfrm>
        </p:grpSpPr>
        <p:sp>
          <p:nvSpPr>
            <p:cNvPr id="985" name="Google Shape;985;p47"/>
            <p:cNvSpPr/>
            <p:nvPr/>
          </p:nvSpPr>
          <p:spPr>
            <a:xfrm>
              <a:off x="1464125" y="1325950"/>
              <a:ext cx="191100" cy="192175"/>
            </a:xfrm>
            <a:custGeom>
              <a:rect b="b" l="l" r="r" t="t"/>
              <a:pathLst>
                <a:path extrusionOk="0" h="7687" w="7644">
                  <a:moveTo>
                    <a:pt x="1218" y="1"/>
                  </a:moveTo>
                  <a:cubicBezTo>
                    <a:pt x="1218" y="1"/>
                    <a:pt x="1" y="844"/>
                    <a:pt x="610" y="2249"/>
                  </a:cubicBezTo>
                  <a:cubicBezTo>
                    <a:pt x="1208" y="3631"/>
                    <a:pt x="3801" y="7687"/>
                    <a:pt x="7318" y="7687"/>
                  </a:cubicBezTo>
                  <a:cubicBezTo>
                    <a:pt x="7377" y="7687"/>
                    <a:pt x="7436" y="7686"/>
                    <a:pt x="7495" y="7683"/>
                  </a:cubicBezTo>
                  <a:cubicBezTo>
                    <a:pt x="7643" y="7677"/>
                    <a:pt x="2951" y="1"/>
                    <a:pt x="29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911175" y="3162500"/>
              <a:ext cx="445475" cy="407950"/>
            </a:xfrm>
            <a:custGeom>
              <a:rect b="b" l="l" r="r" t="t"/>
              <a:pathLst>
                <a:path extrusionOk="0" h="16318" w="17819">
                  <a:moveTo>
                    <a:pt x="12279" y="0"/>
                  </a:moveTo>
                  <a:cubicBezTo>
                    <a:pt x="12123" y="0"/>
                    <a:pt x="11983" y="28"/>
                    <a:pt x="11864" y="87"/>
                  </a:cubicBezTo>
                  <a:cubicBezTo>
                    <a:pt x="10099" y="969"/>
                    <a:pt x="0" y="10863"/>
                    <a:pt x="395" y="15524"/>
                  </a:cubicBezTo>
                  <a:cubicBezTo>
                    <a:pt x="441" y="16061"/>
                    <a:pt x="649" y="16318"/>
                    <a:pt x="1014" y="16318"/>
                  </a:cubicBezTo>
                  <a:cubicBezTo>
                    <a:pt x="1945" y="16318"/>
                    <a:pt x="3894" y="14643"/>
                    <a:pt x="6741" y="11690"/>
                  </a:cubicBezTo>
                  <a:cubicBezTo>
                    <a:pt x="8874" y="9478"/>
                    <a:pt x="11304" y="8968"/>
                    <a:pt x="13093" y="8968"/>
                  </a:cubicBezTo>
                  <a:cubicBezTo>
                    <a:pt x="14627" y="8968"/>
                    <a:pt x="15689" y="9343"/>
                    <a:pt x="15689" y="9343"/>
                  </a:cubicBezTo>
                  <a:lnTo>
                    <a:pt x="17819" y="3395"/>
                  </a:lnTo>
                  <a:cubicBezTo>
                    <a:pt x="17819" y="3395"/>
                    <a:pt x="14020" y="0"/>
                    <a:pt x="12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1141625" y="3335550"/>
              <a:ext cx="488975" cy="388025"/>
            </a:xfrm>
            <a:custGeom>
              <a:rect b="b" l="l" r="r" t="t"/>
              <a:pathLst>
                <a:path extrusionOk="0" h="15521" w="19559">
                  <a:moveTo>
                    <a:pt x="14114" y="1"/>
                  </a:moveTo>
                  <a:cubicBezTo>
                    <a:pt x="14114" y="1"/>
                    <a:pt x="1" y="13233"/>
                    <a:pt x="2205" y="14998"/>
                  </a:cubicBezTo>
                  <a:cubicBezTo>
                    <a:pt x="2637" y="15344"/>
                    <a:pt x="3024" y="15520"/>
                    <a:pt x="3428" y="15520"/>
                  </a:cubicBezTo>
                  <a:cubicBezTo>
                    <a:pt x="4585" y="15520"/>
                    <a:pt x="5885" y="14074"/>
                    <a:pt x="8821" y="11029"/>
                  </a:cubicBezTo>
                  <a:cubicBezTo>
                    <a:pt x="10663" y="9118"/>
                    <a:pt x="12734" y="8607"/>
                    <a:pt x="14422" y="8607"/>
                  </a:cubicBezTo>
                  <a:cubicBezTo>
                    <a:pt x="16364" y="8607"/>
                    <a:pt x="17799" y="9282"/>
                    <a:pt x="17799" y="9282"/>
                  </a:cubicBezTo>
                  <a:lnTo>
                    <a:pt x="19558" y="3269"/>
                  </a:lnTo>
                  <a:lnTo>
                    <a:pt x="14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1921000" y="2328925"/>
              <a:ext cx="566700" cy="362500"/>
            </a:xfrm>
            <a:custGeom>
              <a:rect b="b" l="l" r="r" t="t"/>
              <a:pathLst>
                <a:path extrusionOk="0" h="14500" w="22668">
                  <a:moveTo>
                    <a:pt x="21645" y="0"/>
                  </a:moveTo>
                  <a:lnTo>
                    <a:pt x="1" y="8595"/>
                  </a:lnTo>
                  <a:lnTo>
                    <a:pt x="22667" y="14499"/>
                  </a:lnTo>
                  <a:lnTo>
                    <a:pt x="21645" y="0"/>
                  </a:lnTo>
                  <a:close/>
                </a:path>
              </a:pathLst>
            </a:custGeom>
            <a:solidFill>
              <a:srgbClr val="E0A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1848000" y="2556250"/>
              <a:ext cx="731575" cy="1099400"/>
            </a:xfrm>
            <a:custGeom>
              <a:rect b="b" l="l" r="r" t="t"/>
              <a:pathLst>
                <a:path extrusionOk="0" h="43976" w="29263">
                  <a:moveTo>
                    <a:pt x="2921" y="0"/>
                  </a:moveTo>
                  <a:lnTo>
                    <a:pt x="12540" y="17310"/>
                  </a:lnTo>
                  <a:lnTo>
                    <a:pt x="13186" y="17163"/>
                  </a:lnTo>
                  <a:lnTo>
                    <a:pt x="13186" y="31832"/>
                  </a:lnTo>
                  <a:lnTo>
                    <a:pt x="4179" y="32420"/>
                  </a:lnTo>
                  <a:lnTo>
                    <a:pt x="0" y="40634"/>
                  </a:lnTo>
                  <a:cubicBezTo>
                    <a:pt x="0" y="40634"/>
                    <a:pt x="8598" y="43975"/>
                    <a:pt x="15831" y="43975"/>
                  </a:cubicBezTo>
                  <a:cubicBezTo>
                    <a:pt x="18301" y="43975"/>
                    <a:pt x="20613" y="43586"/>
                    <a:pt x="22368" y="42540"/>
                  </a:cubicBezTo>
                  <a:cubicBezTo>
                    <a:pt x="29263" y="38433"/>
                    <a:pt x="25387" y="370"/>
                    <a:pt x="25387" y="369"/>
                  </a:cubicBezTo>
                  <a:lnTo>
                    <a:pt x="25387" y="369"/>
                  </a:lnTo>
                  <a:cubicBezTo>
                    <a:pt x="24700" y="599"/>
                    <a:pt x="22845" y="684"/>
                    <a:pt x="20479" y="684"/>
                  </a:cubicBezTo>
                  <a:cubicBezTo>
                    <a:pt x="13763" y="684"/>
                    <a:pt x="2921" y="0"/>
                    <a:pt x="2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1175000" y="2556250"/>
              <a:ext cx="1307700" cy="1093400"/>
            </a:xfrm>
            <a:custGeom>
              <a:rect b="b" l="l" r="r" t="t"/>
              <a:pathLst>
                <a:path extrusionOk="0" h="43736" w="52308">
                  <a:moveTo>
                    <a:pt x="29841" y="0"/>
                  </a:moveTo>
                  <a:cubicBezTo>
                    <a:pt x="29841" y="0"/>
                    <a:pt x="24066" y="30219"/>
                    <a:pt x="22007" y="30952"/>
                  </a:cubicBezTo>
                  <a:cubicBezTo>
                    <a:pt x="21883" y="30996"/>
                    <a:pt x="21713" y="31017"/>
                    <a:pt x="21501" y="31017"/>
                  </a:cubicBezTo>
                  <a:cubicBezTo>
                    <a:pt x="18201" y="31017"/>
                    <a:pt x="4987" y="25964"/>
                    <a:pt x="4987" y="25964"/>
                  </a:cubicBezTo>
                  <a:cubicBezTo>
                    <a:pt x="4987" y="25964"/>
                    <a:pt x="0" y="28019"/>
                    <a:pt x="1614" y="33007"/>
                  </a:cubicBezTo>
                  <a:cubicBezTo>
                    <a:pt x="1614" y="33007"/>
                    <a:pt x="15298" y="43736"/>
                    <a:pt x="24098" y="43736"/>
                  </a:cubicBezTo>
                  <a:cubicBezTo>
                    <a:pt x="25113" y="43736"/>
                    <a:pt x="26063" y="43593"/>
                    <a:pt x="26920" y="43274"/>
                  </a:cubicBezTo>
                  <a:cubicBezTo>
                    <a:pt x="31561" y="41549"/>
                    <a:pt x="36546" y="28382"/>
                    <a:pt x="40035" y="17132"/>
                  </a:cubicBezTo>
                  <a:lnTo>
                    <a:pt x="52307" y="369"/>
                  </a:lnTo>
                  <a:lnTo>
                    <a:pt x="52307" y="369"/>
                  </a:lnTo>
                  <a:cubicBezTo>
                    <a:pt x="52307" y="369"/>
                    <a:pt x="46671" y="651"/>
                    <a:pt x="44667" y="651"/>
                  </a:cubicBezTo>
                  <a:cubicBezTo>
                    <a:pt x="44641" y="651"/>
                    <a:pt x="44614" y="651"/>
                    <a:pt x="44589" y="651"/>
                  </a:cubicBezTo>
                  <a:cubicBezTo>
                    <a:pt x="40898" y="637"/>
                    <a:pt x="29841" y="0"/>
                    <a:pt x="298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2036500" y="545150"/>
              <a:ext cx="931525" cy="1229150"/>
            </a:xfrm>
            <a:custGeom>
              <a:rect b="b" l="l" r="r" t="t"/>
              <a:pathLst>
                <a:path extrusionOk="0" h="49166" w="37261">
                  <a:moveTo>
                    <a:pt x="30487" y="0"/>
                  </a:moveTo>
                  <a:cubicBezTo>
                    <a:pt x="29561" y="0"/>
                    <a:pt x="25819" y="7483"/>
                    <a:pt x="25819" y="7483"/>
                  </a:cubicBezTo>
                  <a:cubicBezTo>
                    <a:pt x="25232" y="6143"/>
                    <a:pt x="24454" y="5856"/>
                    <a:pt x="23895" y="5856"/>
                  </a:cubicBezTo>
                  <a:cubicBezTo>
                    <a:pt x="23475" y="5856"/>
                    <a:pt x="23179" y="6017"/>
                    <a:pt x="23179" y="6017"/>
                  </a:cubicBezTo>
                  <a:lnTo>
                    <a:pt x="25819" y="11591"/>
                  </a:lnTo>
                  <a:cubicBezTo>
                    <a:pt x="20392" y="15699"/>
                    <a:pt x="15990" y="25526"/>
                    <a:pt x="13937" y="28461"/>
                  </a:cubicBezTo>
                  <a:cubicBezTo>
                    <a:pt x="11884" y="31394"/>
                    <a:pt x="1" y="42543"/>
                    <a:pt x="1" y="42543"/>
                  </a:cubicBezTo>
                  <a:lnTo>
                    <a:pt x="2959" y="49166"/>
                  </a:lnTo>
                  <a:lnTo>
                    <a:pt x="18981" y="32514"/>
                  </a:lnTo>
                  <a:cubicBezTo>
                    <a:pt x="23968" y="27674"/>
                    <a:pt x="29487" y="12765"/>
                    <a:pt x="29487" y="12765"/>
                  </a:cubicBezTo>
                  <a:cubicBezTo>
                    <a:pt x="32273" y="11298"/>
                    <a:pt x="32713" y="7925"/>
                    <a:pt x="32713" y="7925"/>
                  </a:cubicBezTo>
                  <a:cubicBezTo>
                    <a:pt x="32713" y="7925"/>
                    <a:pt x="37261" y="5870"/>
                    <a:pt x="36821" y="5093"/>
                  </a:cubicBezTo>
                  <a:cubicBezTo>
                    <a:pt x="36758" y="4983"/>
                    <a:pt x="36622" y="4936"/>
                    <a:pt x="36435" y="4936"/>
                  </a:cubicBezTo>
                  <a:cubicBezTo>
                    <a:pt x="35299" y="4936"/>
                    <a:pt x="32273" y="6674"/>
                    <a:pt x="32273" y="6674"/>
                  </a:cubicBezTo>
                  <a:cubicBezTo>
                    <a:pt x="32273" y="6674"/>
                    <a:pt x="36088" y="3083"/>
                    <a:pt x="35500" y="2497"/>
                  </a:cubicBezTo>
                  <a:cubicBezTo>
                    <a:pt x="35466" y="2463"/>
                    <a:pt x="35420" y="2447"/>
                    <a:pt x="35364" y="2447"/>
                  </a:cubicBezTo>
                  <a:cubicBezTo>
                    <a:pt x="34450" y="2447"/>
                    <a:pt x="30806" y="6673"/>
                    <a:pt x="30806" y="6673"/>
                  </a:cubicBezTo>
                  <a:cubicBezTo>
                    <a:pt x="30806" y="6673"/>
                    <a:pt x="34473" y="884"/>
                    <a:pt x="33447" y="737"/>
                  </a:cubicBezTo>
                  <a:cubicBezTo>
                    <a:pt x="33433" y="734"/>
                    <a:pt x="33419" y="733"/>
                    <a:pt x="33403" y="733"/>
                  </a:cubicBezTo>
                  <a:cubicBezTo>
                    <a:pt x="32320" y="733"/>
                    <a:pt x="28752" y="5870"/>
                    <a:pt x="28752" y="5870"/>
                  </a:cubicBezTo>
                  <a:cubicBezTo>
                    <a:pt x="28752" y="5870"/>
                    <a:pt x="31391" y="149"/>
                    <a:pt x="30513" y="2"/>
                  </a:cubicBezTo>
                  <a:cubicBezTo>
                    <a:pt x="30504" y="1"/>
                    <a:pt x="30496" y="0"/>
                    <a:pt x="30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607875" y="1753175"/>
              <a:ext cx="1237350" cy="912475"/>
            </a:xfrm>
            <a:custGeom>
              <a:rect b="b" l="l" r="r" t="t"/>
              <a:pathLst>
                <a:path extrusionOk="0" h="36499" w="49494">
                  <a:moveTo>
                    <a:pt x="42962" y="1"/>
                  </a:moveTo>
                  <a:cubicBezTo>
                    <a:pt x="42962" y="1"/>
                    <a:pt x="31703" y="11778"/>
                    <a:pt x="28749" y="13803"/>
                  </a:cubicBezTo>
                  <a:cubicBezTo>
                    <a:pt x="25796" y="15829"/>
                    <a:pt x="15928" y="20140"/>
                    <a:pt x="11771" y="25528"/>
                  </a:cubicBezTo>
                  <a:lnTo>
                    <a:pt x="6222" y="22834"/>
                  </a:lnTo>
                  <a:lnTo>
                    <a:pt x="6222" y="22834"/>
                  </a:lnTo>
                  <a:cubicBezTo>
                    <a:pt x="6222" y="22834"/>
                    <a:pt x="5326" y="24440"/>
                    <a:pt x="7663" y="25489"/>
                  </a:cubicBezTo>
                  <a:cubicBezTo>
                    <a:pt x="7663" y="25489"/>
                    <a:pt x="0" y="29231"/>
                    <a:pt x="140" y="30113"/>
                  </a:cubicBezTo>
                  <a:cubicBezTo>
                    <a:pt x="160" y="30241"/>
                    <a:pt x="299" y="30296"/>
                    <a:pt x="522" y="30296"/>
                  </a:cubicBezTo>
                  <a:cubicBezTo>
                    <a:pt x="1830" y="30296"/>
                    <a:pt x="6023" y="28408"/>
                    <a:pt x="6023" y="28408"/>
                  </a:cubicBezTo>
                  <a:lnTo>
                    <a:pt x="6023" y="28408"/>
                  </a:lnTo>
                  <a:cubicBezTo>
                    <a:pt x="6023" y="28408"/>
                    <a:pt x="707" y="32027"/>
                    <a:pt x="844" y="33054"/>
                  </a:cubicBezTo>
                  <a:cubicBezTo>
                    <a:pt x="861" y="33182"/>
                    <a:pt x="966" y="33238"/>
                    <a:pt x="1138" y="33238"/>
                  </a:cubicBezTo>
                  <a:cubicBezTo>
                    <a:pt x="2341" y="33238"/>
                    <a:pt x="6805" y="30469"/>
                    <a:pt x="6805" y="30469"/>
                  </a:cubicBezTo>
                  <a:lnTo>
                    <a:pt x="6805" y="30469"/>
                  </a:lnTo>
                  <a:cubicBezTo>
                    <a:pt x="6805" y="30469"/>
                    <a:pt x="2004" y="34530"/>
                    <a:pt x="2586" y="35123"/>
                  </a:cubicBezTo>
                  <a:cubicBezTo>
                    <a:pt x="2629" y="35166"/>
                    <a:pt x="2687" y="35186"/>
                    <a:pt x="2759" y="35186"/>
                  </a:cubicBezTo>
                  <a:cubicBezTo>
                    <a:pt x="3675" y="35186"/>
                    <a:pt x="6792" y="31935"/>
                    <a:pt x="6792" y="31935"/>
                  </a:cubicBezTo>
                  <a:lnTo>
                    <a:pt x="6792" y="31935"/>
                  </a:lnTo>
                  <a:cubicBezTo>
                    <a:pt x="6792" y="31935"/>
                    <a:pt x="4396" y="36021"/>
                    <a:pt x="5170" y="36467"/>
                  </a:cubicBezTo>
                  <a:cubicBezTo>
                    <a:pt x="5207" y="36488"/>
                    <a:pt x="5246" y="36498"/>
                    <a:pt x="5288" y="36498"/>
                  </a:cubicBezTo>
                  <a:cubicBezTo>
                    <a:pt x="6137" y="36498"/>
                    <a:pt x="8039" y="32387"/>
                    <a:pt x="8039" y="32387"/>
                  </a:cubicBezTo>
                  <a:cubicBezTo>
                    <a:pt x="8039" y="32387"/>
                    <a:pt x="11417" y="31979"/>
                    <a:pt x="12911" y="29206"/>
                  </a:cubicBezTo>
                  <a:cubicBezTo>
                    <a:pt x="12911" y="29206"/>
                    <a:pt x="27033" y="23587"/>
                    <a:pt x="31921" y="18645"/>
                  </a:cubicBezTo>
                  <a:lnTo>
                    <a:pt x="49493" y="6193"/>
                  </a:lnTo>
                  <a:lnTo>
                    <a:pt x="429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1645050" y="1540875"/>
              <a:ext cx="918475" cy="1132775"/>
            </a:xfrm>
            <a:custGeom>
              <a:rect b="b" l="l" r="r" t="t"/>
              <a:pathLst>
                <a:path extrusionOk="0" h="45311" w="36739">
                  <a:moveTo>
                    <a:pt x="16989" y="0"/>
                  </a:moveTo>
                  <a:lnTo>
                    <a:pt x="9362" y="1667"/>
                  </a:lnTo>
                  <a:lnTo>
                    <a:pt x="5695" y="3798"/>
                  </a:lnTo>
                  <a:lnTo>
                    <a:pt x="1" y="9373"/>
                  </a:lnTo>
                  <a:lnTo>
                    <a:pt x="1445" y="15657"/>
                  </a:lnTo>
                  <a:cubicBezTo>
                    <a:pt x="1445" y="15657"/>
                    <a:pt x="7055" y="29126"/>
                    <a:pt x="7903" y="32412"/>
                  </a:cubicBezTo>
                  <a:cubicBezTo>
                    <a:pt x="9222" y="37521"/>
                    <a:pt x="7088" y="45310"/>
                    <a:pt x="7088" y="45310"/>
                  </a:cubicBezTo>
                  <a:cubicBezTo>
                    <a:pt x="7088" y="45310"/>
                    <a:pt x="16600" y="44521"/>
                    <a:pt x="25254" y="44228"/>
                  </a:cubicBezTo>
                  <a:cubicBezTo>
                    <a:pt x="33908" y="43935"/>
                    <a:pt x="36738" y="41147"/>
                    <a:pt x="36738" y="41147"/>
                  </a:cubicBezTo>
                  <a:cubicBezTo>
                    <a:pt x="36738" y="41147"/>
                    <a:pt x="29235" y="16157"/>
                    <a:pt x="24055" y="9172"/>
                  </a:cubicBezTo>
                  <a:cubicBezTo>
                    <a:pt x="18875" y="2186"/>
                    <a:pt x="16989" y="0"/>
                    <a:pt x="169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1987575" y="1433450"/>
              <a:ext cx="388650" cy="316125"/>
            </a:xfrm>
            <a:custGeom>
              <a:rect b="b" l="l" r="r" t="t"/>
              <a:pathLst>
                <a:path extrusionOk="0" h="12645" w="15546">
                  <a:moveTo>
                    <a:pt x="8391" y="1"/>
                  </a:moveTo>
                  <a:lnTo>
                    <a:pt x="0" y="5258"/>
                  </a:lnTo>
                  <a:lnTo>
                    <a:pt x="8706" y="12644"/>
                  </a:lnTo>
                  <a:lnTo>
                    <a:pt x="14640" y="8854"/>
                  </a:lnTo>
                  <a:cubicBezTo>
                    <a:pt x="14640" y="8854"/>
                    <a:pt x="15546" y="4793"/>
                    <a:pt x="83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1428575" y="1761200"/>
              <a:ext cx="518675" cy="396300"/>
            </a:xfrm>
            <a:custGeom>
              <a:rect b="b" l="l" r="r" t="t"/>
              <a:pathLst>
                <a:path extrusionOk="0" h="15852" w="20747">
                  <a:moveTo>
                    <a:pt x="11404" y="0"/>
                  </a:moveTo>
                  <a:cubicBezTo>
                    <a:pt x="10946" y="0"/>
                    <a:pt x="10432" y="39"/>
                    <a:pt x="9860" y="119"/>
                  </a:cubicBezTo>
                  <a:cubicBezTo>
                    <a:pt x="6610" y="575"/>
                    <a:pt x="675" y="8803"/>
                    <a:pt x="3" y="8803"/>
                  </a:cubicBezTo>
                  <a:cubicBezTo>
                    <a:pt x="2" y="8803"/>
                    <a:pt x="1" y="8803"/>
                    <a:pt x="1" y="8803"/>
                  </a:cubicBezTo>
                  <a:lnTo>
                    <a:pt x="1" y="8803"/>
                  </a:lnTo>
                  <a:cubicBezTo>
                    <a:pt x="1" y="8803"/>
                    <a:pt x="4183" y="15631"/>
                    <a:pt x="7497" y="15852"/>
                  </a:cubicBezTo>
                  <a:cubicBezTo>
                    <a:pt x="7497" y="15852"/>
                    <a:pt x="20747" y="0"/>
                    <a:pt x="11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1459425" y="1167550"/>
              <a:ext cx="502700" cy="535750"/>
            </a:xfrm>
            <a:custGeom>
              <a:rect b="b" l="l" r="r" t="t"/>
              <a:pathLst>
                <a:path extrusionOk="0" h="21430" w="20108">
                  <a:moveTo>
                    <a:pt x="8519" y="0"/>
                  </a:moveTo>
                  <a:cubicBezTo>
                    <a:pt x="7903" y="0"/>
                    <a:pt x="7136" y="612"/>
                    <a:pt x="4496" y="2181"/>
                  </a:cubicBezTo>
                  <a:cubicBezTo>
                    <a:pt x="0" y="4853"/>
                    <a:pt x="2562" y="9473"/>
                    <a:pt x="4570" y="11863"/>
                  </a:cubicBezTo>
                  <a:cubicBezTo>
                    <a:pt x="6468" y="14121"/>
                    <a:pt x="8642" y="15089"/>
                    <a:pt x="10598" y="15252"/>
                  </a:cubicBezTo>
                  <a:lnTo>
                    <a:pt x="13378" y="21430"/>
                  </a:lnTo>
                  <a:lnTo>
                    <a:pt x="20108" y="18501"/>
                  </a:lnTo>
                  <a:cubicBezTo>
                    <a:pt x="20108" y="18501"/>
                    <a:pt x="15381" y="14968"/>
                    <a:pt x="15545" y="13560"/>
                  </a:cubicBezTo>
                  <a:cubicBezTo>
                    <a:pt x="15586" y="13205"/>
                    <a:pt x="16240" y="12629"/>
                    <a:pt x="16411" y="12118"/>
                  </a:cubicBezTo>
                  <a:cubicBezTo>
                    <a:pt x="17328" y="9368"/>
                    <a:pt x="12908" y="2281"/>
                    <a:pt x="10191" y="788"/>
                  </a:cubicBezTo>
                  <a:cubicBezTo>
                    <a:pt x="9310" y="303"/>
                    <a:pt x="8952" y="0"/>
                    <a:pt x="8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1726500" y="1584050"/>
              <a:ext cx="314900" cy="221175"/>
            </a:xfrm>
            <a:custGeom>
              <a:rect b="b" l="l" r="r" t="t"/>
              <a:pathLst>
                <a:path extrusionOk="0" h="8847" w="12596">
                  <a:moveTo>
                    <a:pt x="7496" y="0"/>
                  </a:moveTo>
                  <a:cubicBezTo>
                    <a:pt x="6592" y="0"/>
                    <a:pt x="5626" y="184"/>
                    <a:pt x="4676" y="571"/>
                  </a:cubicBezTo>
                  <a:cubicBezTo>
                    <a:pt x="1693" y="1788"/>
                    <a:pt x="0" y="4550"/>
                    <a:pt x="895" y="6744"/>
                  </a:cubicBezTo>
                  <a:cubicBezTo>
                    <a:pt x="1509" y="8254"/>
                    <a:pt x="3810" y="8846"/>
                    <a:pt x="5732" y="8846"/>
                  </a:cubicBezTo>
                  <a:cubicBezTo>
                    <a:pt x="6601" y="8846"/>
                    <a:pt x="7393" y="8725"/>
                    <a:pt x="7915" y="8512"/>
                  </a:cubicBezTo>
                  <a:cubicBezTo>
                    <a:pt x="9591" y="7828"/>
                    <a:pt x="12596" y="4531"/>
                    <a:pt x="11699" y="2338"/>
                  </a:cubicBezTo>
                  <a:cubicBezTo>
                    <a:pt x="11088" y="844"/>
                    <a:pt x="9433" y="0"/>
                    <a:pt x="7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1528800" y="1464075"/>
              <a:ext cx="100250" cy="43525"/>
            </a:xfrm>
            <a:custGeom>
              <a:rect b="b" l="l" r="r" t="t"/>
              <a:pathLst>
                <a:path extrusionOk="0" h="1741" w="4010">
                  <a:moveTo>
                    <a:pt x="1710" y="0"/>
                  </a:moveTo>
                  <a:cubicBezTo>
                    <a:pt x="1385" y="0"/>
                    <a:pt x="238" y="63"/>
                    <a:pt x="91" y="939"/>
                  </a:cubicBezTo>
                  <a:cubicBezTo>
                    <a:pt x="0" y="1487"/>
                    <a:pt x="814" y="1741"/>
                    <a:pt x="1759" y="1741"/>
                  </a:cubicBezTo>
                  <a:cubicBezTo>
                    <a:pt x="2578" y="1741"/>
                    <a:pt x="3496" y="1550"/>
                    <a:pt x="4010" y="1194"/>
                  </a:cubicBezTo>
                  <a:lnTo>
                    <a:pt x="1795" y="2"/>
                  </a:lnTo>
                  <a:cubicBezTo>
                    <a:pt x="1795" y="2"/>
                    <a:pt x="1764" y="0"/>
                    <a:pt x="1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1433250" y="1054775"/>
              <a:ext cx="321425" cy="432775"/>
            </a:xfrm>
            <a:custGeom>
              <a:rect b="b" l="l" r="r" t="t"/>
              <a:pathLst>
                <a:path extrusionOk="0" h="17311" w="12857">
                  <a:moveTo>
                    <a:pt x="7494" y="1"/>
                  </a:moveTo>
                  <a:cubicBezTo>
                    <a:pt x="7462" y="1"/>
                    <a:pt x="7432" y="3"/>
                    <a:pt x="7404" y="7"/>
                  </a:cubicBezTo>
                  <a:cubicBezTo>
                    <a:pt x="6404" y="174"/>
                    <a:pt x="6163" y="1508"/>
                    <a:pt x="6091" y="2625"/>
                  </a:cubicBezTo>
                  <a:cubicBezTo>
                    <a:pt x="5754" y="2303"/>
                    <a:pt x="5340" y="2162"/>
                    <a:pt x="4933" y="2162"/>
                  </a:cubicBezTo>
                  <a:cubicBezTo>
                    <a:pt x="4496" y="2162"/>
                    <a:pt x="4067" y="2326"/>
                    <a:pt x="3751" y="2607"/>
                  </a:cubicBezTo>
                  <a:cubicBezTo>
                    <a:pt x="3142" y="3149"/>
                    <a:pt x="2855" y="4009"/>
                    <a:pt x="2589" y="4840"/>
                  </a:cubicBezTo>
                  <a:cubicBezTo>
                    <a:pt x="2324" y="5672"/>
                    <a:pt x="2044" y="6534"/>
                    <a:pt x="1445" y="7086"/>
                  </a:cubicBezTo>
                  <a:cubicBezTo>
                    <a:pt x="885" y="7601"/>
                    <a:pt x="1" y="7991"/>
                    <a:pt x="115" y="8866"/>
                  </a:cubicBezTo>
                  <a:cubicBezTo>
                    <a:pt x="254" y="9910"/>
                    <a:pt x="1616" y="10280"/>
                    <a:pt x="2247" y="11169"/>
                  </a:cubicBezTo>
                  <a:cubicBezTo>
                    <a:pt x="2236" y="11153"/>
                    <a:pt x="2225" y="11146"/>
                    <a:pt x="2214" y="11146"/>
                  </a:cubicBezTo>
                  <a:cubicBezTo>
                    <a:pt x="2075" y="11146"/>
                    <a:pt x="1966" y="12361"/>
                    <a:pt x="2050" y="12580"/>
                  </a:cubicBezTo>
                  <a:cubicBezTo>
                    <a:pt x="2318" y="13292"/>
                    <a:pt x="2989" y="13762"/>
                    <a:pt x="3475" y="14306"/>
                  </a:cubicBezTo>
                  <a:cubicBezTo>
                    <a:pt x="4510" y="15467"/>
                    <a:pt x="5016" y="16635"/>
                    <a:pt x="6384" y="17311"/>
                  </a:cubicBezTo>
                  <a:cubicBezTo>
                    <a:pt x="6092" y="15464"/>
                    <a:pt x="4125" y="14091"/>
                    <a:pt x="4222" y="12292"/>
                  </a:cubicBezTo>
                  <a:lnTo>
                    <a:pt x="4222" y="12292"/>
                  </a:lnTo>
                  <a:cubicBezTo>
                    <a:pt x="4225" y="12292"/>
                    <a:pt x="4227" y="12292"/>
                    <a:pt x="4230" y="12292"/>
                  </a:cubicBezTo>
                  <a:cubicBezTo>
                    <a:pt x="5169" y="12292"/>
                    <a:pt x="5771" y="11128"/>
                    <a:pt x="5342" y="10132"/>
                  </a:cubicBezTo>
                  <a:cubicBezTo>
                    <a:pt x="5173" y="9739"/>
                    <a:pt x="4887" y="9404"/>
                    <a:pt x="4703" y="9017"/>
                  </a:cubicBezTo>
                  <a:cubicBezTo>
                    <a:pt x="4521" y="8629"/>
                    <a:pt x="4472" y="8124"/>
                    <a:pt x="4752" y="7905"/>
                  </a:cubicBezTo>
                  <a:cubicBezTo>
                    <a:pt x="4885" y="7802"/>
                    <a:pt x="5065" y="7784"/>
                    <a:pt x="5236" y="7766"/>
                  </a:cubicBezTo>
                  <a:cubicBezTo>
                    <a:pt x="5461" y="7743"/>
                    <a:pt x="5712" y="7735"/>
                    <a:pt x="5980" y="7735"/>
                  </a:cubicBezTo>
                  <a:cubicBezTo>
                    <a:pt x="6728" y="7735"/>
                    <a:pt x="7609" y="7801"/>
                    <a:pt x="8432" y="7801"/>
                  </a:cubicBezTo>
                  <a:cubicBezTo>
                    <a:pt x="9146" y="7801"/>
                    <a:pt x="9816" y="7751"/>
                    <a:pt x="10318" y="7565"/>
                  </a:cubicBezTo>
                  <a:cubicBezTo>
                    <a:pt x="11544" y="7111"/>
                    <a:pt x="12857" y="6228"/>
                    <a:pt x="12729" y="4726"/>
                  </a:cubicBezTo>
                  <a:cubicBezTo>
                    <a:pt x="12618" y="3420"/>
                    <a:pt x="11463" y="2359"/>
                    <a:pt x="10404" y="1559"/>
                  </a:cubicBezTo>
                  <a:cubicBezTo>
                    <a:pt x="9822" y="1119"/>
                    <a:pt x="8205" y="1"/>
                    <a:pt x="7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1724375" y="1530550"/>
              <a:ext cx="85950" cy="39525"/>
            </a:xfrm>
            <a:custGeom>
              <a:rect b="b" l="l" r="r" t="t"/>
              <a:pathLst>
                <a:path extrusionOk="0" h="1581" w="3438">
                  <a:moveTo>
                    <a:pt x="3438" y="0"/>
                  </a:moveTo>
                  <a:lnTo>
                    <a:pt x="3438" y="0"/>
                  </a:lnTo>
                  <a:cubicBezTo>
                    <a:pt x="2269" y="720"/>
                    <a:pt x="148" y="732"/>
                    <a:pt x="7" y="732"/>
                  </a:cubicBezTo>
                  <a:cubicBezTo>
                    <a:pt x="3" y="732"/>
                    <a:pt x="0" y="732"/>
                    <a:pt x="0" y="732"/>
                  </a:cubicBezTo>
                  <a:lnTo>
                    <a:pt x="0" y="732"/>
                  </a:lnTo>
                  <a:lnTo>
                    <a:pt x="368" y="1581"/>
                  </a:lnTo>
                  <a:cubicBezTo>
                    <a:pt x="2414" y="1257"/>
                    <a:pt x="3438" y="0"/>
                    <a:pt x="34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47"/>
          <p:cNvGrpSpPr/>
          <p:nvPr/>
        </p:nvGrpSpPr>
        <p:grpSpPr>
          <a:xfrm>
            <a:off x="5687274" y="1648900"/>
            <a:ext cx="1741958" cy="2738512"/>
            <a:chOff x="4771350" y="238100"/>
            <a:chExt cx="2257300" cy="3548675"/>
          </a:xfrm>
        </p:grpSpPr>
        <p:sp>
          <p:nvSpPr>
            <p:cNvPr id="1002" name="Google Shape;1002;p47"/>
            <p:cNvSpPr/>
            <p:nvPr/>
          </p:nvSpPr>
          <p:spPr>
            <a:xfrm>
              <a:off x="5160575" y="610775"/>
              <a:ext cx="1868075" cy="881050"/>
            </a:xfrm>
            <a:custGeom>
              <a:rect b="b" l="l" r="r" t="t"/>
              <a:pathLst>
                <a:path extrusionOk="0" h="35242" w="74723">
                  <a:moveTo>
                    <a:pt x="47018" y="1"/>
                  </a:moveTo>
                  <a:cubicBezTo>
                    <a:pt x="40736" y="1"/>
                    <a:pt x="36124" y="6114"/>
                    <a:pt x="30054" y="7780"/>
                  </a:cubicBezTo>
                  <a:cubicBezTo>
                    <a:pt x="28718" y="8147"/>
                    <a:pt x="27350" y="8287"/>
                    <a:pt x="25970" y="8287"/>
                  </a:cubicBezTo>
                  <a:cubicBezTo>
                    <a:pt x="23862" y="8287"/>
                    <a:pt x="21728" y="7960"/>
                    <a:pt x="19642" y="7612"/>
                  </a:cubicBezTo>
                  <a:cubicBezTo>
                    <a:pt x="17305" y="7223"/>
                    <a:pt x="14924" y="6810"/>
                    <a:pt x="12567" y="6810"/>
                  </a:cubicBezTo>
                  <a:cubicBezTo>
                    <a:pt x="11444" y="6810"/>
                    <a:pt x="10325" y="6904"/>
                    <a:pt x="9220" y="7139"/>
                  </a:cubicBezTo>
                  <a:cubicBezTo>
                    <a:pt x="777" y="8929"/>
                    <a:pt x="0" y="18379"/>
                    <a:pt x="5451" y="24015"/>
                  </a:cubicBezTo>
                  <a:cubicBezTo>
                    <a:pt x="10820" y="29567"/>
                    <a:pt x="19783" y="25527"/>
                    <a:pt x="26016" y="28578"/>
                  </a:cubicBezTo>
                  <a:cubicBezTo>
                    <a:pt x="27548" y="29328"/>
                    <a:pt x="28813" y="30517"/>
                    <a:pt x="30177" y="31541"/>
                  </a:cubicBezTo>
                  <a:cubicBezTo>
                    <a:pt x="33247" y="33846"/>
                    <a:pt x="37196" y="35242"/>
                    <a:pt x="40999" y="35242"/>
                  </a:cubicBezTo>
                  <a:cubicBezTo>
                    <a:pt x="43920" y="35242"/>
                    <a:pt x="46755" y="34419"/>
                    <a:pt x="49038" y="32552"/>
                  </a:cubicBezTo>
                  <a:cubicBezTo>
                    <a:pt x="51132" y="30838"/>
                    <a:pt x="52601" y="28414"/>
                    <a:pt x="54849" y="26908"/>
                  </a:cubicBezTo>
                  <a:cubicBezTo>
                    <a:pt x="57071" y="25419"/>
                    <a:pt x="59807" y="24985"/>
                    <a:pt x="62375" y="24237"/>
                  </a:cubicBezTo>
                  <a:cubicBezTo>
                    <a:pt x="66056" y="23164"/>
                    <a:pt x="69649" y="21271"/>
                    <a:pt x="71893" y="18161"/>
                  </a:cubicBezTo>
                  <a:cubicBezTo>
                    <a:pt x="74136" y="15051"/>
                    <a:pt x="74723" y="10561"/>
                    <a:pt x="72584" y="7377"/>
                  </a:cubicBezTo>
                  <a:cubicBezTo>
                    <a:pt x="70782" y="4696"/>
                    <a:pt x="67488" y="3413"/>
                    <a:pt x="64298" y="2893"/>
                  </a:cubicBezTo>
                  <a:cubicBezTo>
                    <a:pt x="61109" y="2372"/>
                    <a:pt x="57830" y="2450"/>
                    <a:pt x="54682" y="1720"/>
                  </a:cubicBezTo>
                  <a:cubicBezTo>
                    <a:pt x="52148" y="1131"/>
                    <a:pt x="49694" y="20"/>
                    <a:pt x="47093" y="1"/>
                  </a:cubicBezTo>
                  <a:cubicBezTo>
                    <a:pt x="47068" y="1"/>
                    <a:pt x="47043" y="1"/>
                    <a:pt x="47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5348300" y="3450450"/>
              <a:ext cx="176200" cy="324475"/>
            </a:xfrm>
            <a:custGeom>
              <a:rect b="b" l="l" r="r" t="t"/>
              <a:pathLst>
                <a:path extrusionOk="0" h="12979" w="7048">
                  <a:moveTo>
                    <a:pt x="3773" y="1"/>
                  </a:moveTo>
                  <a:lnTo>
                    <a:pt x="1" y="2725"/>
                  </a:lnTo>
                  <a:cubicBezTo>
                    <a:pt x="1" y="2725"/>
                    <a:pt x="4785" y="12979"/>
                    <a:pt x="6108" y="12979"/>
                  </a:cubicBezTo>
                  <a:cubicBezTo>
                    <a:pt x="6231" y="12979"/>
                    <a:pt x="6323" y="12891"/>
                    <a:pt x="6380" y="12699"/>
                  </a:cubicBezTo>
                  <a:cubicBezTo>
                    <a:pt x="7047" y="10433"/>
                    <a:pt x="6825" y="4988"/>
                    <a:pt x="6468" y="4210"/>
                  </a:cubicBezTo>
                  <a:cubicBezTo>
                    <a:pt x="6109" y="3433"/>
                    <a:pt x="3773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350500" y="851825"/>
              <a:ext cx="255200" cy="215550"/>
            </a:xfrm>
            <a:custGeom>
              <a:rect b="b" l="l" r="r" t="t"/>
              <a:pathLst>
                <a:path extrusionOk="0" h="8622" w="10208">
                  <a:moveTo>
                    <a:pt x="7184" y="0"/>
                  </a:moveTo>
                  <a:cubicBezTo>
                    <a:pt x="6227" y="0"/>
                    <a:pt x="1376" y="3739"/>
                    <a:pt x="1376" y="3739"/>
                  </a:cubicBezTo>
                  <a:cubicBezTo>
                    <a:pt x="1450" y="1846"/>
                    <a:pt x="184" y="1784"/>
                    <a:pt x="18" y="1784"/>
                  </a:cubicBezTo>
                  <a:cubicBezTo>
                    <a:pt x="7" y="1784"/>
                    <a:pt x="0" y="1784"/>
                    <a:pt x="0" y="1784"/>
                  </a:cubicBezTo>
                  <a:lnTo>
                    <a:pt x="61" y="6732"/>
                  </a:lnTo>
                  <a:cubicBezTo>
                    <a:pt x="61" y="6732"/>
                    <a:pt x="962" y="7383"/>
                    <a:pt x="1204" y="7694"/>
                  </a:cubicBezTo>
                  <a:cubicBezTo>
                    <a:pt x="1732" y="8372"/>
                    <a:pt x="1380" y="7644"/>
                    <a:pt x="1979" y="8621"/>
                  </a:cubicBezTo>
                  <a:cubicBezTo>
                    <a:pt x="4466" y="8533"/>
                    <a:pt x="6136" y="6430"/>
                    <a:pt x="6136" y="6430"/>
                  </a:cubicBezTo>
                  <a:cubicBezTo>
                    <a:pt x="6136" y="6430"/>
                    <a:pt x="6342" y="6435"/>
                    <a:pt x="6660" y="6435"/>
                  </a:cubicBezTo>
                  <a:cubicBezTo>
                    <a:pt x="7733" y="6435"/>
                    <a:pt x="10072" y="6373"/>
                    <a:pt x="10037" y="5830"/>
                  </a:cubicBezTo>
                  <a:cubicBezTo>
                    <a:pt x="10010" y="5425"/>
                    <a:pt x="8773" y="5339"/>
                    <a:pt x="7720" y="5339"/>
                  </a:cubicBezTo>
                  <a:cubicBezTo>
                    <a:pt x="6935" y="5339"/>
                    <a:pt x="6253" y="5387"/>
                    <a:pt x="6253" y="5387"/>
                  </a:cubicBezTo>
                  <a:cubicBezTo>
                    <a:pt x="6253" y="5387"/>
                    <a:pt x="10207" y="4144"/>
                    <a:pt x="9990" y="3523"/>
                  </a:cubicBezTo>
                  <a:cubicBezTo>
                    <a:pt x="9961" y="3440"/>
                    <a:pt x="9852" y="3403"/>
                    <a:pt x="9685" y="3403"/>
                  </a:cubicBezTo>
                  <a:cubicBezTo>
                    <a:pt x="8621" y="3403"/>
                    <a:pt x="5209" y="4881"/>
                    <a:pt x="5209" y="4881"/>
                  </a:cubicBezTo>
                  <a:cubicBezTo>
                    <a:pt x="5209" y="4881"/>
                    <a:pt x="9816" y="2021"/>
                    <a:pt x="9136" y="1563"/>
                  </a:cubicBezTo>
                  <a:cubicBezTo>
                    <a:pt x="9079" y="1524"/>
                    <a:pt x="8995" y="1507"/>
                    <a:pt x="8889" y="1507"/>
                  </a:cubicBezTo>
                  <a:cubicBezTo>
                    <a:pt x="7741" y="1507"/>
                    <a:pt x="4022" y="3602"/>
                    <a:pt x="4022" y="3602"/>
                  </a:cubicBezTo>
                  <a:cubicBezTo>
                    <a:pt x="4022" y="3602"/>
                    <a:pt x="7875" y="437"/>
                    <a:pt x="7297" y="29"/>
                  </a:cubicBezTo>
                  <a:cubicBezTo>
                    <a:pt x="7270" y="9"/>
                    <a:pt x="7232" y="0"/>
                    <a:pt x="7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4771350" y="238100"/>
              <a:ext cx="267250" cy="251250"/>
            </a:xfrm>
            <a:custGeom>
              <a:rect b="b" l="l" r="r" t="t"/>
              <a:pathLst>
                <a:path extrusionOk="0" h="10050" w="10690">
                  <a:moveTo>
                    <a:pt x="3983" y="1"/>
                  </a:moveTo>
                  <a:cubicBezTo>
                    <a:pt x="3226" y="1"/>
                    <a:pt x="4742" y="5091"/>
                    <a:pt x="4742" y="5091"/>
                  </a:cubicBezTo>
                  <a:cubicBezTo>
                    <a:pt x="4742" y="5091"/>
                    <a:pt x="2780" y="886"/>
                    <a:pt x="2129" y="886"/>
                  </a:cubicBezTo>
                  <a:cubicBezTo>
                    <a:pt x="2106" y="886"/>
                    <a:pt x="2085" y="891"/>
                    <a:pt x="2065" y="902"/>
                  </a:cubicBezTo>
                  <a:cubicBezTo>
                    <a:pt x="1492" y="1222"/>
                    <a:pt x="3624" y="4776"/>
                    <a:pt x="3624" y="4776"/>
                  </a:cubicBezTo>
                  <a:cubicBezTo>
                    <a:pt x="3624" y="4776"/>
                    <a:pt x="1431" y="2533"/>
                    <a:pt x="673" y="2533"/>
                  </a:cubicBezTo>
                  <a:cubicBezTo>
                    <a:pt x="602" y="2533"/>
                    <a:pt x="544" y="2553"/>
                    <a:pt x="501" y="2595"/>
                  </a:cubicBezTo>
                  <a:cubicBezTo>
                    <a:pt x="0" y="3092"/>
                    <a:pt x="3020" y="5634"/>
                    <a:pt x="3020" y="5634"/>
                  </a:cubicBezTo>
                  <a:cubicBezTo>
                    <a:pt x="3020" y="5634"/>
                    <a:pt x="2782" y="8333"/>
                    <a:pt x="4582" y="10049"/>
                  </a:cubicBezTo>
                  <a:cubicBezTo>
                    <a:pt x="5033" y="9911"/>
                    <a:pt x="5187" y="9880"/>
                    <a:pt x="5272" y="9880"/>
                  </a:cubicBezTo>
                  <a:cubicBezTo>
                    <a:pt x="5342" y="9880"/>
                    <a:pt x="5364" y="9902"/>
                    <a:pt x="5468" y="9902"/>
                  </a:cubicBezTo>
                  <a:cubicBezTo>
                    <a:pt x="5543" y="9902"/>
                    <a:pt x="5660" y="9891"/>
                    <a:pt x="5867" y="9853"/>
                  </a:cubicBezTo>
                  <a:cubicBezTo>
                    <a:pt x="6056" y="9818"/>
                    <a:pt x="6431" y="9809"/>
                    <a:pt x="6766" y="9809"/>
                  </a:cubicBezTo>
                  <a:cubicBezTo>
                    <a:pt x="7120" y="9809"/>
                    <a:pt x="7429" y="9819"/>
                    <a:pt x="7429" y="9819"/>
                  </a:cubicBezTo>
                  <a:lnTo>
                    <a:pt x="10690" y="6233"/>
                  </a:lnTo>
                  <a:cubicBezTo>
                    <a:pt x="10690" y="6233"/>
                    <a:pt x="10358" y="5908"/>
                    <a:pt x="9837" y="5908"/>
                  </a:cubicBezTo>
                  <a:cubicBezTo>
                    <a:pt x="9436" y="5908"/>
                    <a:pt x="8924" y="6100"/>
                    <a:pt x="8364" y="6781"/>
                  </a:cubicBezTo>
                  <a:cubicBezTo>
                    <a:pt x="8364" y="6781"/>
                    <a:pt x="7101" y="153"/>
                    <a:pt x="6400" y="76"/>
                  </a:cubicBezTo>
                  <a:cubicBezTo>
                    <a:pt x="6395" y="75"/>
                    <a:pt x="6389" y="75"/>
                    <a:pt x="6384" y="75"/>
                  </a:cubicBezTo>
                  <a:cubicBezTo>
                    <a:pt x="5710" y="75"/>
                    <a:pt x="6478" y="4922"/>
                    <a:pt x="6478" y="4922"/>
                  </a:cubicBezTo>
                  <a:cubicBezTo>
                    <a:pt x="6478" y="4922"/>
                    <a:pt x="4822" y="111"/>
                    <a:pt x="4008" y="2"/>
                  </a:cubicBezTo>
                  <a:cubicBezTo>
                    <a:pt x="3999" y="1"/>
                    <a:pt x="3991" y="1"/>
                    <a:pt x="39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5272625" y="1000725"/>
              <a:ext cx="295625" cy="408750"/>
            </a:xfrm>
            <a:custGeom>
              <a:rect b="b" l="l" r="r" t="t"/>
              <a:pathLst>
                <a:path extrusionOk="0" h="16350" w="11825">
                  <a:moveTo>
                    <a:pt x="6140" y="0"/>
                  </a:moveTo>
                  <a:cubicBezTo>
                    <a:pt x="4966" y="0"/>
                    <a:pt x="2508" y="1723"/>
                    <a:pt x="1248" y="4449"/>
                  </a:cubicBezTo>
                  <a:cubicBezTo>
                    <a:pt x="509" y="6050"/>
                    <a:pt x="0" y="7675"/>
                    <a:pt x="849" y="10279"/>
                  </a:cubicBezTo>
                  <a:cubicBezTo>
                    <a:pt x="1248" y="11505"/>
                    <a:pt x="2086" y="11657"/>
                    <a:pt x="2272" y="12206"/>
                  </a:cubicBezTo>
                  <a:cubicBezTo>
                    <a:pt x="2508" y="12901"/>
                    <a:pt x="1726" y="15090"/>
                    <a:pt x="1726" y="15090"/>
                  </a:cubicBezTo>
                  <a:lnTo>
                    <a:pt x="4844" y="16350"/>
                  </a:lnTo>
                  <a:cubicBezTo>
                    <a:pt x="5046" y="14846"/>
                    <a:pt x="5276" y="13332"/>
                    <a:pt x="6809" y="12679"/>
                  </a:cubicBezTo>
                  <a:cubicBezTo>
                    <a:pt x="7382" y="12434"/>
                    <a:pt x="7996" y="12279"/>
                    <a:pt x="8537" y="11970"/>
                  </a:cubicBezTo>
                  <a:cubicBezTo>
                    <a:pt x="9998" y="11132"/>
                    <a:pt x="10777" y="9301"/>
                    <a:pt x="11378" y="7801"/>
                  </a:cubicBezTo>
                  <a:cubicBezTo>
                    <a:pt x="11824" y="6682"/>
                    <a:pt x="9040" y="461"/>
                    <a:pt x="6303" y="13"/>
                  </a:cubicBezTo>
                  <a:cubicBezTo>
                    <a:pt x="6252" y="5"/>
                    <a:pt x="6197" y="0"/>
                    <a:pt x="6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4819350" y="2011425"/>
              <a:ext cx="623325" cy="1516375"/>
            </a:xfrm>
            <a:custGeom>
              <a:rect b="b" l="l" r="r" t="t"/>
              <a:pathLst>
                <a:path extrusionOk="0" h="60655" w="24933">
                  <a:moveTo>
                    <a:pt x="15500" y="0"/>
                  </a:moveTo>
                  <a:cubicBezTo>
                    <a:pt x="15500" y="0"/>
                    <a:pt x="1" y="28742"/>
                    <a:pt x="65" y="36716"/>
                  </a:cubicBezTo>
                  <a:cubicBezTo>
                    <a:pt x="130" y="44689"/>
                    <a:pt x="21352" y="60655"/>
                    <a:pt x="21352" y="60655"/>
                  </a:cubicBezTo>
                  <a:lnTo>
                    <a:pt x="24932" y="57560"/>
                  </a:lnTo>
                  <a:cubicBezTo>
                    <a:pt x="24932" y="57560"/>
                    <a:pt x="18379" y="46135"/>
                    <a:pt x="14877" y="42106"/>
                  </a:cubicBezTo>
                  <a:cubicBezTo>
                    <a:pt x="11374" y="38077"/>
                    <a:pt x="20723" y="2096"/>
                    <a:pt x="20723" y="2096"/>
                  </a:cubicBezTo>
                  <a:lnTo>
                    <a:pt x="155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5904450" y="2729500"/>
              <a:ext cx="368950" cy="152825"/>
            </a:xfrm>
            <a:custGeom>
              <a:rect b="b" l="l" r="r" t="t"/>
              <a:pathLst>
                <a:path extrusionOk="0" h="6113" w="14758">
                  <a:moveTo>
                    <a:pt x="10277" y="1"/>
                  </a:moveTo>
                  <a:cubicBezTo>
                    <a:pt x="7741" y="1"/>
                    <a:pt x="4540" y="455"/>
                    <a:pt x="3978" y="771"/>
                  </a:cubicBezTo>
                  <a:cubicBezTo>
                    <a:pt x="3234" y="1192"/>
                    <a:pt x="1" y="3797"/>
                    <a:pt x="1" y="3797"/>
                  </a:cubicBezTo>
                  <a:lnTo>
                    <a:pt x="3249" y="6112"/>
                  </a:lnTo>
                  <a:cubicBezTo>
                    <a:pt x="3249" y="6112"/>
                    <a:pt x="14758" y="651"/>
                    <a:pt x="12445" y="170"/>
                  </a:cubicBezTo>
                  <a:cubicBezTo>
                    <a:pt x="11873" y="50"/>
                    <a:pt x="11111" y="1"/>
                    <a:pt x="10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5069450" y="2057550"/>
              <a:ext cx="919600" cy="1147050"/>
            </a:xfrm>
            <a:custGeom>
              <a:rect b="b" l="l" r="r" t="t"/>
              <a:pathLst>
                <a:path extrusionOk="0" h="45882" w="36784">
                  <a:moveTo>
                    <a:pt x="15849" y="1"/>
                  </a:moveTo>
                  <a:lnTo>
                    <a:pt x="7926" y="2884"/>
                  </a:lnTo>
                  <a:cubicBezTo>
                    <a:pt x="7926" y="2884"/>
                    <a:pt x="1" y="37740"/>
                    <a:pt x="3026" y="43213"/>
                  </a:cubicBezTo>
                  <a:cubicBezTo>
                    <a:pt x="4054" y="45072"/>
                    <a:pt x="5713" y="45881"/>
                    <a:pt x="7930" y="45881"/>
                  </a:cubicBezTo>
                  <a:cubicBezTo>
                    <a:pt x="12239" y="45881"/>
                    <a:pt x="18658" y="42821"/>
                    <a:pt x="26648" y="38460"/>
                  </a:cubicBezTo>
                  <a:lnTo>
                    <a:pt x="36783" y="32926"/>
                  </a:lnTo>
                  <a:lnTo>
                    <a:pt x="33401" y="30675"/>
                  </a:lnTo>
                  <a:cubicBezTo>
                    <a:pt x="33401" y="30675"/>
                    <a:pt x="21606" y="32987"/>
                    <a:pt x="18294" y="35290"/>
                  </a:cubicBezTo>
                  <a:cubicBezTo>
                    <a:pt x="18294" y="35290"/>
                    <a:pt x="20022" y="30393"/>
                    <a:pt x="22327" y="23479"/>
                  </a:cubicBezTo>
                  <a:cubicBezTo>
                    <a:pt x="24632" y="16566"/>
                    <a:pt x="26220" y="9507"/>
                    <a:pt x="15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5221850" y="1364125"/>
              <a:ext cx="214500" cy="230200"/>
            </a:xfrm>
            <a:custGeom>
              <a:rect b="b" l="l" r="r" t="t"/>
              <a:pathLst>
                <a:path extrusionOk="0" h="9208" w="8580">
                  <a:moveTo>
                    <a:pt x="3062" y="1"/>
                  </a:moveTo>
                  <a:cubicBezTo>
                    <a:pt x="746" y="1"/>
                    <a:pt x="0" y="1676"/>
                    <a:pt x="0" y="3991"/>
                  </a:cubicBezTo>
                  <a:cubicBezTo>
                    <a:pt x="0" y="6309"/>
                    <a:pt x="2120" y="9207"/>
                    <a:pt x="4437" y="9207"/>
                  </a:cubicBezTo>
                  <a:cubicBezTo>
                    <a:pt x="6753" y="9207"/>
                    <a:pt x="8579" y="5445"/>
                    <a:pt x="8579" y="3129"/>
                  </a:cubicBezTo>
                  <a:cubicBezTo>
                    <a:pt x="8579" y="812"/>
                    <a:pt x="5378" y="1"/>
                    <a:pt x="3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4853450" y="469600"/>
              <a:ext cx="414150" cy="1117425"/>
            </a:xfrm>
            <a:custGeom>
              <a:rect b="b" l="l" r="r" t="t"/>
              <a:pathLst>
                <a:path extrusionOk="0" h="44697" w="16566">
                  <a:moveTo>
                    <a:pt x="4035" y="1"/>
                  </a:moveTo>
                  <a:lnTo>
                    <a:pt x="1298" y="789"/>
                  </a:lnTo>
                  <a:cubicBezTo>
                    <a:pt x="1298" y="789"/>
                    <a:pt x="1" y="17718"/>
                    <a:pt x="1298" y="20311"/>
                  </a:cubicBezTo>
                  <a:cubicBezTo>
                    <a:pt x="2595" y="22902"/>
                    <a:pt x="8927" y="40164"/>
                    <a:pt x="10857" y="44696"/>
                  </a:cubicBezTo>
                  <a:lnTo>
                    <a:pt x="16566" y="35450"/>
                  </a:lnTo>
                  <a:cubicBezTo>
                    <a:pt x="16566" y="35450"/>
                    <a:pt x="9364" y="27656"/>
                    <a:pt x="7923" y="20022"/>
                  </a:cubicBezTo>
                  <a:cubicBezTo>
                    <a:pt x="6483" y="12388"/>
                    <a:pt x="4035" y="1"/>
                    <a:pt x="4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5461000" y="1015350"/>
              <a:ext cx="941525" cy="631525"/>
            </a:xfrm>
            <a:custGeom>
              <a:rect b="b" l="l" r="r" t="t"/>
              <a:pathLst>
                <a:path extrusionOk="0" h="25261" w="37661">
                  <a:moveTo>
                    <a:pt x="35947" y="1"/>
                  </a:moveTo>
                  <a:cubicBezTo>
                    <a:pt x="35947" y="1"/>
                    <a:pt x="18767" y="10679"/>
                    <a:pt x="9660" y="13975"/>
                  </a:cubicBezTo>
                  <a:cubicBezTo>
                    <a:pt x="554" y="17269"/>
                    <a:pt x="1" y="19693"/>
                    <a:pt x="1" y="19693"/>
                  </a:cubicBezTo>
                  <a:cubicBezTo>
                    <a:pt x="1904" y="24132"/>
                    <a:pt x="2578" y="25261"/>
                    <a:pt x="3289" y="25261"/>
                  </a:cubicBezTo>
                  <a:cubicBezTo>
                    <a:pt x="3688" y="25261"/>
                    <a:pt x="4099" y="24906"/>
                    <a:pt x="4743" y="24582"/>
                  </a:cubicBezTo>
                  <a:cubicBezTo>
                    <a:pt x="5931" y="23985"/>
                    <a:pt x="17465" y="16529"/>
                    <a:pt x="22896" y="14637"/>
                  </a:cubicBezTo>
                  <a:cubicBezTo>
                    <a:pt x="28326" y="12745"/>
                    <a:pt x="37661" y="1963"/>
                    <a:pt x="37661" y="1963"/>
                  </a:cubicBezTo>
                  <a:lnTo>
                    <a:pt x="359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5084650" y="1355825"/>
              <a:ext cx="524875" cy="796150"/>
            </a:xfrm>
            <a:custGeom>
              <a:rect b="b" l="l" r="r" t="t"/>
              <a:pathLst>
                <a:path extrusionOk="0" h="31846" w="20995">
                  <a:moveTo>
                    <a:pt x="7318" y="1"/>
                  </a:moveTo>
                  <a:cubicBezTo>
                    <a:pt x="7318" y="1"/>
                    <a:pt x="1" y="2372"/>
                    <a:pt x="1" y="13505"/>
                  </a:cubicBezTo>
                  <a:cubicBezTo>
                    <a:pt x="1" y="13505"/>
                    <a:pt x="6" y="28754"/>
                    <a:pt x="1730" y="31527"/>
                  </a:cubicBezTo>
                  <a:cubicBezTo>
                    <a:pt x="1730" y="31527"/>
                    <a:pt x="2976" y="31846"/>
                    <a:pt x="4842" y="31846"/>
                  </a:cubicBezTo>
                  <a:cubicBezTo>
                    <a:pt x="5775" y="31846"/>
                    <a:pt x="6864" y="31766"/>
                    <a:pt x="8029" y="31527"/>
                  </a:cubicBezTo>
                  <a:cubicBezTo>
                    <a:pt x="11693" y="30773"/>
                    <a:pt x="15241" y="28070"/>
                    <a:pt x="15241" y="28070"/>
                  </a:cubicBezTo>
                  <a:lnTo>
                    <a:pt x="20995" y="10791"/>
                  </a:lnTo>
                  <a:lnTo>
                    <a:pt x="20307" y="2696"/>
                  </a:lnTo>
                  <a:lnTo>
                    <a:pt x="12481" y="1184"/>
                  </a:lnTo>
                  <a:lnTo>
                    <a:pt x="12481" y="1184"/>
                  </a:lnTo>
                  <a:cubicBezTo>
                    <a:pt x="12481" y="1185"/>
                    <a:pt x="14003" y="8292"/>
                    <a:pt x="10011" y="8292"/>
                  </a:cubicBezTo>
                  <a:cubicBezTo>
                    <a:pt x="9154" y="8292"/>
                    <a:pt x="8041" y="7964"/>
                    <a:pt x="6604" y="7166"/>
                  </a:cubicBezTo>
                  <a:cubicBezTo>
                    <a:pt x="5026" y="6290"/>
                    <a:pt x="8926" y="336"/>
                    <a:pt x="8926" y="336"/>
                  </a:cubicBezTo>
                  <a:lnTo>
                    <a:pt x="73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5022650" y="1239700"/>
              <a:ext cx="285250" cy="342525"/>
            </a:xfrm>
            <a:custGeom>
              <a:rect b="b" l="l" r="r" t="t"/>
              <a:pathLst>
                <a:path extrusionOk="0" h="13701" w="11410">
                  <a:moveTo>
                    <a:pt x="7136" y="0"/>
                  </a:moveTo>
                  <a:cubicBezTo>
                    <a:pt x="517" y="1633"/>
                    <a:pt x="0" y="6189"/>
                    <a:pt x="0" y="6189"/>
                  </a:cubicBezTo>
                  <a:lnTo>
                    <a:pt x="3606" y="13700"/>
                  </a:lnTo>
                  <a:lnTo>
                    <a:pt x="11410" y="4985"/>
                  </a:lnTo>
                  <a:cubicBezTo>
                    <a:pt x="11410" y="4985"/>
                    <a:pt x="9274" y="4052"/>
                    <a:pt x="8540" y="3175"/>
                  </a:cubicBezTo>
                  <a:cubicBezTo>
                    <a:pt x="7805" y="2297"/>
                    <a:pt x="7136" y="0"/>
                    <a:pt x="7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5390875" y="1372900"/>
              <a:ext cx="399175" cy="284825"/>
            </a:xfrm>
            <a:custGeom>
              <a:rect b="b" l="l" r="r" t="t"/>
              <a:pathLst>
                <a:path extrusionOk="0" h="11393" w="15967">
                  <a:moveTo>
                    <a:pt x="11239" y="1"/>
                  </a:moveTo>
                  <a:cubicBezTo>
                    <a:pt x="11239" y="1"/>
                    <a:pt x="2297" y="540"/>
                    <a:pt x="1140" y="637"/>
                  </a:cubicBezTo>
                  <a:cubicBezTo>
                    <a:pt x="0" y="731"/>
                    <a:pt x="782" y="1609"/>
                    <a:pt x="782" y="1609"/>
                  </a:cubicBezTo>
                  <a:lnTo>
                    <a:pt x="2509" y="11392"/>
                  </a:lnTo>
                  <a:lnTo>
                    <a:pt x="13973" y="9042"/>
                  </a:lnTo>
                  <a:cubicBezTo>
                    <a:pt x="13973" y="9042"/>
                    <a:pt x="15966" y="4912"/>
                    <a:pt x="11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811550" y="1990525"/>
              <a:ext cx="1124425" cy="794575"/>
            </a:xfrm>
            <a:custGeom>
              <a:rect b="b" l="l" r="r" t="t"/>
              <a:pathLst>
                <a:path extrusionOk="0" h="31783" w="44977">
                  <a:moveTo>
                    <a:pt x="21244" y="0"/>
                  </a:moveTo>
                  <a:lnTo>
                    <a:pt x="12828" y="2328"/>
                  </a:lnTo>
                  <a:lnTo>
                    <a:pt x="12636" y="2425"/>
                  </a:lnTo>
                  <a:cubicBezTo>
                    <a:pt x="12636" y="2425"/>
                    <a:pt x="1792" y="22473"/>
                    <a:pt x="0" y="26056"/>
                  </a:cubicBezTo>
                  <a:cubicBezTo>
                    <a:pt x="0" y="26056"/>
                    <a:pt x="12467" y="31783"/>
                    <a:pt x="24995" y="31783"/>
                  </a:cubicBezTo>
                  <a:cubicBezTo>
                    <a:pt x="32535" y="31783"/>
                    <a:pt x="40097" y="29708"/>
                    <a:pt x="44976" y="23062"/>
                  </a:cubicBezTo>
                  <a:cubicBezTo>
                    <a:pt x="44976" y="23062"/>
                    <a:pt x="37589" y="7427"/>
                    <a:pt x="26170" y="1474"/>
                  </a:cubicBezTo>
                  <a:lnTo>
                    <a:pt x="21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5527525" y="1173975"/>
              <a:ext cx="87925" cy="59800"/>
            </a:xfrm>
            <a:custGeom>
              <a:rect b="b" l="l" r="r" t="t"/>
              <a:pathLst>
                <a:path extrusionOk="0" h="2392" w="3517">
                  <a:moveTo>
                    <a:pt x="2104" y="0"/>
                  </a:moveTo>
                  <a:cubicBezTo>
                    <a:pt x="1442" y="0"/>
                    <a:pt x="761" y="682"/>
                    <a:pt x="761" y="682"/>
                  </a:cubicBezTo>
                  <a:lnTo>
                    <a:pt x="1" y="2392"/>
                  </a:lnTo>
                  <a:cubicBezTo>
                    <a:pt x="1" y="2392"/>
                    <a:pt x="3516" y="1157"/>
                    <a:pt x="2756" y="302"/>
                  </a:cubicBezTo>
                  <a:cubicBezTo>
                    <a:pt x="2560" y="82"/>
                    <a:pt x="2333" y="0"/>
                    <a:pt x="2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5318725" y="1292625"/>
              <a:ext cx="75650" cy="35300"/>
            </a:xfrm>
            <a:custGeom>
              <a:rect b="b" l="l" r="r" t="t"/>
              <a:pathLst>
                <a:path extrusionOk="0" h="1412" w="3026">
                  <a:moveTo>
                    <a:pt x="0" y="1"/>
                  </a:moveTo>
                  <a:cubicBezTo>
                    <a:pt x="1" y="1"/>
                    <a:pt x="15" y="13"/>
                    <a:pt x="42" y="34"/>
                  </a:cubicBezTo>
                  <a:lnTo>
                    <a:pt x="42" y="34"/>
                  </a:lnTo>
                  <a:cubicBezTo>
                    <a:pt x="28" y="22"/>
                    <a:pt x="15" y="11"/>
                    <a:pt x="0" y="1"/>
                  </a:cubicBezTo>
                  <a:close/>
                  <a:moveTo>
                    <a:pt x="42" y="34"/>
                  </a:moveTo>
                  <a:cubicBezTo>
                    <a:pt x="606" y="507"/>
                    <a:pt x="442" y="1347"/>
                    <a:pt x="442" y="1347"/>
                  </a:cubicBezTo>
                  <a:cubicBezTo>
                    <a:pt x="760" y="1392"/>
                    <a:pt x="1041" y="1411"/>
                    <a:pt x="1289" y="1411"/>
                  </a:cubicBezTo>
                  <a:cubicBezTo>
                    <a:pt x="2645" y="1411"/>
                    <a:pt x="3025" y="841"/>
                    <a:pt x="3025" y="841"/>
                  </a:cubicBezTo>
                  <a:lnTo>
                    <a:pt x="3025" y="841"/>
                  </a:lnTo>
                  <a:cubicBezTo>
                    <a:pt x="2811" y="896"/>
                    <a:pt x="2598" y="920"/>
                    <a:pt x="2391" y="920"/>
                  </a:cubicBezTo>
                  <a:cubicBezTo>
                    <a:pt x="1245" y="920"/>
                    <a:pt x="252" y="198"/>
                    <a:pt x="42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5409450" y="3484200"/>
              <a:ext cx="134650" cy="302575"/>
            </a:xfrm>
            <a:custGeom>
              <a:rect b="b" l="l" r="r" t="t"/>
              <a:pathLst>
                <a:path extrusionOk="0" h="12103" w="5386">
                  <a:moveTo>
                    <a:pt x="2211" y="0"/>
                  </a:moveTo>
                  <a:cubicBezTo>
                    <a:pt x="2211" y="1"/>
                    <a:pt x="3246" y="8862"/>
                    <a:pt x="1845" y="8862"/>
                  </a:cubicBezTo>
                  <a:cubicBezTo>
                    <a:pt x="1450" y="8862"/>
                    <a:pt x="861" y="8157"/>
                    <a:pt x="0" y="6349"/>
                  </a:cubicBezTo>
                  <a:lnTo>
                    <a:pt x="0" y="6349"/>
                  </a:lnTo>
                  <a:cubicBezTo>
                    <a:pt x="1" y="6349"/>
                    <a:pt x="1623" y="12103"/>
                    <a:pt x="3358" y="12103"/>
                  </a:cubicBezTo>
                  <a:cubicBezTo>
                    <a:pt x="3429" y="12103"/>
                    <a:pt x="3500" y="12093"/>
                    <a:pt x="3571" y="12073"/>
                  </a:cubicBezTo>
                  <a:cubicBezTo>
                    <a:pt x="5386" y="11562"/>
                    <a:pt x="4022" y="2860"/>
                    <a:pt x="4022" y="2860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5963275" y="2725675"/>
              <a:ext cx="288425" cy="88550"/>
            </a:xfrm>
            <a:custGeom>
              <a:rect b="b" l="l" r="r" t="t"/>
              <a:pathLst>
                <a:path extrusionOk="0" h="3542" w="11537">
                  <a:moveTo>
                    <a:pt x="8609" y="1"/>
                  </a:moveTo>
                  <a:cubicBezTo>
                    <a:pt x="6617" y="1"/>
                    <a:pt x="3851" y="341"/>
                    <a:pt x="2827" y="494"/>
                  </a:cubicBezTo>
                  <a:cubicBezTo>
                    <a:pt x="1278" y="726"/>
                    <a:pt x="1" y="2120"/>
                    <a:pt x="1" y="2120"/>
                  </a:cubicBezTo>
                  <a:cubicBezTo>
                    <a:pt x="1" y="2120"/>
                    <a:pt x="3042" y="1626"/>
                    <a:pt x="5274" y="1626"/>
                  </a:cubicBezTo>
                  <a:cubicBezTo>
                    <a:pt x="6167" y="1626"/>
                    <a:pt x="6930" y="1705"/>
                    <a:pt x="7318" y="1927"/>
                  </a:cubicBezTo>
                  <a:cubicBezTo>
                    <a:pt x="8083" y="2364"/>
                    <a:pt x="6236" y="3541"/>
                    <a:pt x="6236" y="3541"/>
                  </a:cubicBezTo>
                  <a:cubicBezTo>
                    <a:pt x="6236" y="3541"/>
                    <a:pt x="11536" y="1074"/>
                    <a:pt x="10723" y="339"/>
                  </a:cubicBezTo>
                  <a:cubicBezTo>
                    <a:pt x="10448" y="90"/>
                    <a:pt x="9630" y="1"/>
                    <a:pt x="8609" y="1"/>
                  </a:cubicBez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5908375" y="2808575"/>
              <a:ext cx="66950" cy="99825"/>
            </a:xfrm>
            <a:custGeom>
              <a:rect b="b" l="l" r="r" t="t"/>
              <a:pathLst>
                <a:path extrusionOk="0" h="3993" w="2678">
                  <a:moveTo>
                    <a:pt x="367" y="1"/>
                  </a:moveTo>
                  <a:lnTo>
                    <a:pt x="0" y="473"/>
                  </a:lnTo>
                  <a:lnTo>
                    <a:pt x="1733" y="3992"/>
                  </a:lnTo>
                  <a:lnTo>
                    <a:pt x="2678" y="3467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5317500" y="3415175"/>
              <a:ext cx="120825" cy="122150"/>
            </a:xfrm>
            <a:custGeom>
              <a:rect b="b" l="l" r="r" t="t"/>
              <a:pathLst>
                <a:path extrusionOk="0" h="4886" w="4833">
                  <a:moveTo>
                    <a:pt x="4254" y="1"/>
                  </a:moveTo>
                  <a:lnTo>
                    <a:pt x="0" y="3835"/>
                  </a:lnTo>
                  <a:lnTo>
                    <a:pt x="1261" y="4886"/>
                  </a:lnTo>
                  <a:lnTo>
                    <a:pt x="4832" y="999"/>
                  </a:lnTo>
                  <a:lnTo>
                    <a:pt x="4254" y="1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Service Overview</a:t>
            </a:r>
            <a:endParaRPr/>
          </a:p>
        </p:txBody>
      </p:sp>
      <p:grpSp>
        <p:nvGrpSpPr>
          <p:cNvPr id="344" name="Google Shape;344;p27"/>
          <p:cNvGrpSpPr/>
          <p:nvPr/>
        </p:nvGrpSpPr>
        <p:grpSpPr>
          <a:xfrm>
            <a:off x="3382878" y="1614602"/>
            <a:ext cx="2378258" cy="2959957"/>
            <a:chOff x="3382878" y="1614602"/>
            <a:chExt cx="2378258" cy="2959957"/>
          </a:xfrm>
        </p:grpSpPr>
        <p:grpSp>
          <p:nvGrpSpPr>
            <p:cNvPr id="345" name="Google Shape;345;p27"/>
            <p:cNvGrpSpPr/>
            <p:nvPr/>
          </p:nvGrpSpPr>
          <p:grpSpPr>
            <a:xfrm>
              <a:off x="3721712" y="1614602"/>
              <a:ext cx="1524959" cy="2959957"/>
              <a:chOff x="3721712" y="1614602"/>
              <a:chExt cx="1524959" cy="2959957"/>
            </a:xfrm>
          </p:grpSpPr>
          <p:sp>
            <p:nvSpPr>
              <p:cNvPr id="346" name="Google Shape;346;p27"/>
              <p:cNvSpPr/>
              <p:nvPr/>
            </p:nvSpPr>
            <p:spPr>
              <a:xfrm>
                <a:off x="3759774" y="1758041"/>
                <a:ext cx="1433586" cy="2816518"/>
              </a:xfrm>
              <a:custGeom>
                <a:rect b="b" l="l" r="r" t="t"/>
                <a:pathLst>
                  <a:path extrusionOk="0" h="206679" w="105198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>
                <a:off x="3721712" y="1758041"/>
                <a:ext cx="1433586" cy="2816518"/>
              </a:xfrm>
              <a:custGeom>
                <a:rect b="b" l="l" r="r" t="t"/>
                <a:pathLst>
                  <a:path extrusionOk="0" h="206679" w="105198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>
                <a:off x="3775691" y="1888224"/>
                <a:ext cx="1325629" cy="2580585"/>
              </a:xfrm>
              <a:custGeom>
                <a:rect b="b" l="l" r="r" t="t"/>
                <a:pathLst>
                  <a:path extrusionOk="0" h="189366" w="97276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7"/>
              <p:cNvSpPr/>
              <p:nvPr/>
            </p:nvSpPr>
            <p:spPr>
              <a:xfrm>
                <a:off x="4548479" y="1841400"/>
                <a:ext cx="55423" cy="53338"/>
              </a:xfrm>
              <a:custGeom>
                <a:rect b="b" l="l" r="r" t="t"/>
                <a:pathLst>
                  <a:path extrusionOk="0" h="3914" w="4067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rgbClr val="5A9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7"/>
              <p:cNvSpPr/>
              <p:nvPr/>
            </p:nvSpPr>
            <p:spPr>
              <a:xfrm>
                <a:off x="4277810" y="1854728"/>
                <a:ext cx="231531" cy="26683"/>
              </a:xfrm>
              <a:custGeom>
                <a:rect b="b" l="l" r="r" t="t"/>
                <a:pathLst>
                  <a:path extrusionOk="0" h="1958" w="16990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7"/>
              <p:cNvSpPr/>
              <p:nvPr/>
            </p:nvSpPr>
            <p:spPr>
              <a:xfrm>
                <a:off x="4739729" y="1614602"/>
                <a:ext cx="506943" cy="506943"/>
              </a:xfrm>
              <a:custGeom>
                <a:rect b="b" l="l" r="r" t="t"/>
                <a:pathLst>
                  <a:path extrusionOk="0" h="37200" w="3720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7"/>
              <p:cNvSpPr/>
              <p:nvPr/>
            </p:nvSpPr>
            <p:spPr>
              <a:xfrm>
                <a:off x="3734360" y="3150625"/>
                <a:ext cx="506957" cy="506957"/>
              </a:xfrm>
              <a:custGeom>
                <a:rect b="b" l="l" r="r" t="t"/>
                <a:pathLst>
                  <a:path extrusionOk="0" h="37201" w="37201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7"/>
              <p:cNvSpPr/>
              <p:nvPr/>
            </p:nvSpPr>
            <p:spPr>
              <a:xfrm>
                <a:off x="4110280" y="2439164"/>
                <a:ext cx="506943" cy="506943"/>
              </a:xfrm>
              <a:custGeom>
                <a:rect b="b" l="l" r="r" t="t"/>
                <a:pathLst>
                  <a:path extrusionOk="0" h="37200" w="3720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7"/>
              <p:cNvSpPr/>
              <p:nvPr/>
            </p:nvSpPr>
            <p:spPr>
              <a:xfrm>
                <a:off x="4509341" y="3726083"/>
                <a:ext cx="506943" cy="506943"/>
              </a:xfrm>
              <a:custGeom>
                <a:rect b="b" l="l" r="r" t="t"/>
                <a:pathLst>
                  <a:path extrusionOk="0" h="37200" w="3720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5" name="Google Shape;355;p27"/>
              <p:cNvGrpSpPr/>
              <p:nvPr/>
            </p:nvGrpSpPr>
            <p:grpSpPr>
              <a:xfrm>
                <a:off x="4210921" y="2513393"/>
                <a:ext cx="303554" cy="377859"/>
                <a:chOff x="4202847" y="2562502"/>
                <a:chExt cx="492462" cy="613010"/>
              </a:xfrm>
            </p:grpSpPr>
            <p:sp>
              <p:nvSpPr>
                <p:cNvPr id="356" name="Google Shape;356;p27"/>
                <p:cNvSpPr/>
                <p:nvPr/>
              </p:nvSpPr>
              <p:spPr>
                <a:xfrm>
                  <a:off x="4430352" y="2562502"/>
                  <a:ext cx="36402" cy="470764"/>
                </a:xfrm>
                <a:custGeom>
                  <a:rect b="b" l="l" r="r" t="t"/>
                  <a:pathLst>
                    <a:path extrusionOk="0" h="22412" w="1733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27"/>
                <p:cNvSpPr/>
                <p:nvPr/>
              </p:nvSpPr>
              <p:spPr>
                <a:xfrm>
                  <a:off x="4449193" y="2562502"/>
                  <a:ext cx="17560" cy="470722"/>
                </a:xfrm>
                <a:custGeom>
                  <a:rect b="b" l="l" r="r" t="t"/>
                  <a:pathLst>
                    <a:path extrusionOk="0" h="22410" w="836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7"/>
                <p:cNvSpPr/>
                <p:nvPr/>
              </p:nvSpPr>
              <p:spPr>
                <a:xfrm>
                  <a:off x="4313228" y="2567901"/>
                  <a:ext cx="151698" cy="464925"/>
                </a:xfrm>
                <a:custGeom>
                  <a:rect b="b" l="l" r="r" t="t"/>
                  <a:pathLst>
                    <a:path extrusionOk="0" h="22134" w="7222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7"/>
                <p:cNvSpPr/>
                <p:nvPr/>
              </p:nvSpPr>
              <p:spPr>
                <a:xfrm>
                  <a:off x="4261031" y="2721762"/>
                  <a:ext cx="375485" cy="164028"/>
                </a:xfrm>
                <a:custGeom>
                  <a:rect b="b" l="l" r="r" t="t"/>
                  <a:pathLst>
                    <a:path extrusionOk="0" h="7809" w="17876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7"/>
                <p:cNvSpPr/>
                <p:nvPr/>
              </p:nvSpPr>
              <p:spPr>
                <a:xfrm>
                  <a:off x="4449193" y="2721762"/>
                  <a:ext cx="187344" cy="163986"/>
                </a:xfrm>
                <a:custGeom>
                  <a:rect b="b" l="l" r="r" t="t"/>
                  <a:pathLst>
                    <a:path extrusionOk="0" h="7807" w="8919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7"/>
                <p:cNvSpPr/>
                <p:nvPr/>
              </p:nvSpPr>
              <p:spPr>
                <a:xfrm>
                  <a:off x="4202847" y="2876569"/>
                  <a:ext cx="492462" cy="298943"/>
                </a:xfrm>
                <a:custGeom>
                  <a:rect b="b" l="l" r="r" t="t"/>
                  <a:pathLst>
                    <a:path extrusionOk="0" h="14232" w="23445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7"/>
                <p:cNvSpPr/>
                <p:nvPr/>
              </p:nvSpPr>
              <p:spPr>
                <a:xfrm>
                  <a:off x="4449193" y="2876569"/>
                  <a:ext cx="246074" cy="298943"/>
                </a:xfrm>
                <a:custGeom>
                  <a:rect b="b" l="l" r="r" t="t"/>
                  <a:pathLst>
                    <a:path extrusionOk="0" h="14232" w="11715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27"/>
                <p:cNvSpPr/>
                <p:nvPr/>
              </p:nvSpPr>
              <p:spPr>
                <a:xfrm>
                  <a:off x="4394076" y="2971155"/>
                  <a:ext cx="106201" cy="102189"/>
                </a:xfrm>
                <a:custGeom>
                  <a:rect b="b" l="l" r="r" t="t"/>
                  <a:pathLst>
                    <a:path extrusionOk="0" h="4865" w="5056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27"/>
                <p:cNvSpPr/>
                <p:nvPr/>
              </p:nvSpPr>
              <p:spPr>
                <a:xfrm>
                  <a:off x="4449193" y="2971155"/>
                  <a:ext cx="51084" cy="102189"/>
                </a:xfrm>
                <a:custGeom>
                  <a:rect b="b" l="l" r="r" t="t"/>
                  <a:pathLst>
                    <a:path extrusionOk="0" h="4865" w="2432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4380150" y="2953195"/>
                  <a:ext cx="138087" cy="138108"/>
                </a:xfrm>
                <a:custGeom>
                  <a:rect b="b" l="l" r="r" t="t"/>
                  <a:pathLst>
                    <a:path extrusionOk="0" h="6575" w="6574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4449193" y="2953195"/>
                  <a:ext cx="69043" cy="138108"/>
                </a:xfrm>
                <a:custGeom>
                  <a:rect b="b" l="l" r="r" t="t"/>
                  <a:pathLst>
                    <a:path extrusionOk="0" h="6575" w="3287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27"/>
                <p:cNvSpPr/>
                <p:nvPr/>
              </p:nvSpPr>
              <p:spPr>
                <a:xfrm>
                  <a:off x="4373764" y="2784420"/>
                  <a:ext cx="35919" cy="35919"/>
                </a:xfrm>
                <a:custGeom>
                  <a:rect b="b" l="l" r="r" t="t"/>
                  <a:pathLst>
                    <a:path extrusionOk="0" h="1710" w="171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27"/>
                <p:cNvSpPr/>
                <p:nvPr/>
              </p:nvSpPr>
              <p:spPr>
                <a:xfrm>
                  <a:off x="4488683" y="2807547"/>
                  <a:ext cx="35940" cy="35919"/>
                </a:xfrm>
                <a:custGeom>
                  <a:rect b="b" l="l" r="r" t="t"/>
                  <a:pathLst>
                    <a:path extrusionOk="0" h="1710" w="1711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9" name="Google Shape;369;p27"/>
              <p:cNvGrpSpPr/>
              <p:nvPr/>
            </p:nvGrpSpPr>
            <p:grpSpPr>
              <a:xfrm>
                <a:off x="4611869" y="3787725"/>
                <a:ext cx="311180" cy="377872"/>
                <a:chOff x="4794873" y="2567901"/>
                <a:chExt cx="504834" cy="613031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4926868" y="2567901"/>
                  <a:ext cx="152433" cy="418840"/>
                </a:xfrm>
                <a:custGeom>
                  <a:rect b="b" l="l" r="r" t="t"/>
                  <a:pathLst>
                    <a:path extrusionOk="0" h="19940" w="7257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>
                  <a:off x="4986942" y="2567922"/>
                  <a:ext cx="92359" cy="414471"/>
                </a:xfrm>
                <a:custGeom>
                  <a:rect b="b" l="l" r="r" t="t"/>
                  <a:pathLst>
                    <a:path extrusionOk="0" h="19732" w="4397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7"/>
                <p:cNvSpPr/>
                <p:nvPr/>
              </p:nvSpPr>
              <p:spPr>
                <a:xfrm>
                  <a:off x="4985346" y="2642574"/>
                  <a:ext cx="165582" cy="421696"/>
                </a:xfrm>
                <a:custGeom>
                  <a:rect b="b" l="l" r="r" t="t"/>
                  <a:pathLst>
                    <a:path extrusionOk="0" h="20076" w="7883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7"/>
                <p:cNvSpPr/>
                <p:nvPr/>
              </p:nvSpPr>
              <p:spPr>
                <a:xfrm>
                  <a:off x="5044475" y="2649022"/>
                  <a:ext cx="106432" cy="415227"/>
                </a:xfrm>
                <a:custGeom>
                  <a:rect b="b" l="l" r="r" t="t"/>
                  <a:pathLst>
                    <a:path extrusionOk="0" h="19768" w="5067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7"/>
                <p:cNvSpPr/>
                <p:nvPr/>
              </p:nvSpPr>
              <p:spPr>
                <a:xfrm>
                  <a:off x="4794873" y="2636419"/>
                  <a:ext cx="236747" cy="429174"/>
                </a:xfrm>
                <a:custGeom>
                  <a:rect b="b" l="l" r="r" t="t"/>
                  <a:pathLst>
                    <a:path extrusionOk="0" h="20432" w="11271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27"/>
                <p:cNvSpPr/>
                <p:nvPr/>
              </p:nvSpPr>
              <p:spPr>
                <a:xfrm>
                  <a:off x="4855346" y="2636419"/>
                  <a:ext cx="176274" cy="410417"/>
                </a:xfrm>
                <a:custGeom>
                  <a:rect b="b" l="l" r="r" t="t"/>
                  <a:pathLst>
                    <a:path extrusionOk="0" h="19539" w="8392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27"/>
                <p:cNvSpPr/>
                <p:nvPr/>
              </p:nvSpPr>
              <p:spPr>
                <a:xfrm>
                  <a:off x="5062959" y="2636419"/>
                  <a:ext cx="236747" cy="429174"/>
                </a:xfrm>
                <a:custGeom>
                  <a:rect b="b" l="l" r="r" t="t"/>
                  <a:pathLst>
                    <a:path extrusionOk="0" h="20432" w="11271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27"/>
                <p:cNvSpPr/>
                <p:nvPr/>
              </p:nvSpPr>
              <p:spPr>
                <a:xfrm>
                  <a:off x="5062959" y="2636419"/>
                  <a:ext cx="176253" cy="410417"/>
                </a:xfrm>
                <a:custGeom>
                  <a:rect b="b" l="l" r="r" t="t"/>
                  <a:pathLst>
                    <a:path extrusionOk="0" h="19539" w="8391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27"/>
                <p:cNvSpPr/>
                <p:nvPr/>
              </p:nvSpPr>
              <p:spPr>
                <a:xfrm>
                  <a:off x="4837009" y="2813155"/>
                  <a:ext cx="420541" cy="367756"/>
                </a:xfrm>
                <a:custGeom>
                  <a:rect b="b" l="l" r="r" t="t"/>
                  <a:pathLst>
                    <a:path extrusionOk="0" h="17508" w="20021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27"/>
                <p:cNvSpPr/>
                <p:nvPr/>
              </p:nvSpPr>
              <p:spPr>
                <a:xfrm>
                  <a:off x="5047269" y="2813155"/>
                  <a:ext cx="210302" cy="367777"/>
                </a:xfrm>
                <a:custGeom>
                  <a:rect b="b" l="l" r="r" t="t"/>
                  <a:pathLst>
                    <a:path extrusionOk="0" h="17509" w="10012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27"/>
                <p:cNvSpPr/>
                <p:nvPr/>
              </p:nvSpPr>
              <p:spPr>
                <a:xfrm>
                  <a:off x="4983981" y="2971743"/>
                  <a:ext cx="126618" cy="98471"/>
                </a:xfrm>
                <a:custGeom>
                  <a:rect b="b" l="l" r="r" t="t"/>
                  <a:pathLst>
                    <a:path extrusionOk="0" h="4688" w="6028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7"/>
                <p:cNvSpPr/>
                <p:nvPr/>
              </p:nvSpPr>
              <p:spPr>
                <a:xfrm>
                  <a:off x="5047269" y="2971743"/>
                  <a:ext cx="63330" cy="98471"/>
                </a:xfrm>
                <a:custGeom>
                  <a:rect b="b" l="l" r="r" t="t"/>
                  <a:pathLst>
                    <a:path extrusionOk="0" h="4688" w="3015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7"/>
                <p:cNvSpPr/>
                <p:nvPr/>
              </p:nvSpPr>
              <p:spPr>
                <a:xfrm>
                  <a:off x="4966021" y="2953784"/>
                  <a:ext cx="162537" cy="134390"/>
                </a:xfrm>
                <a:custGeom>
                  <a:rect b="b" l="l" r="r" t="t"/>
                  <a:pathLst>
                    <a:path extrusionOk="0" h="6398" w="7738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7"/>
                <p:cNvSpPr/>
                <p:nvPr/>
              </p:nvSpPr>
              <p:spPr>
                <a:xfrm>
                  <a:off x="5047269" y="2953784"/>
                  <a:ext cx="81289" cy="134390"/>
                </a:xfrm>
                <a:custGeom>
                  <a:rect b="b" l="l" r="r" t="t"/>
                  <a:pathLst>
                    <a:path extrusionOk="0" h="6398" w="3870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4" name="Google Shape;384;p27"/>
              <p:cNvSpPr/>
              <p:nvPr/>
            </p:nvSpPr>
            <p:spPr>
              <a:xfrm>
                <a:off x="4857160" y="1675375"/>
                <a:ext cx="108992" cy="89286"/>
              </a:xfrm>
              <a:custGeom>
                <a:rect b="b" l="l" r="r" t="t"/>
                <a:pathLst>
                  <a:path extrusionOk="0" h="6896" w="8418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5003532" y="1687908"/>
                <a:ext cx="148093" cy="148119"/>
              </a:xfrm>
              <a:custGeom>
                <a:rect b="b" l="l" r="r" t="t"/>
                <a:pathLst>
                  <a:path extrusionOk="0" h="11440" w="11438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5077565" y="1687908"/>
                <a:ext cx="74060" cy="148119"/>
              </a:xfrm>
              <a:custGeom>
                <a:rect b="b" l="l" r="r" t="t"/>
                <a:pathLst>
                  <a:path extrusionOk="0" h="11440" w="572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7"/>
              <p:cNvSpPr/>
              <p:nvPr/>
            </p:nvSpPr>
            <p:spPr>
              <a:xfrm>
                <a:off x="4893543" y="1755559"/>
                <a:ext cx="194860" cy="297676"/>
              </a:xfrm>
              <a:custGeom>
                <a:rect b="b" l="l" r="r" t="t"/>
                <a:pathLst>
                  <a:path extrusionOk="0" h="22991" w="15050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7"/>
              <p:cNvSpPr/>
              <p:nvPr/>
            </p:nvSpPr>
            <p:spPr>
              <a:xfrm>
                <a:off x="5064527" y="1743867"/>
                <a:ext cx="33715" cy="33715"/>
              </a:xfrm>
              <a:custGeom>
                <a:rect b="b" l="l" r="r" t="t"/>
                <a:pathLst>
                  <a:path extrusionOk="0" h="2604" w="2604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7"/>
              <p:cNvSpPr/>
              <p:nvPr/>
            </p:nvSpPr>
            <p:spPr>
              <a:xfrm>
                <a:off x="4990986" y="1755559"/>
                <a:ext cx="97417" cy="297676"/>
              </a:xfrm>
              <a:custGeom>
                <a:rect b="b" l="l" r="r" t="t"/>
                <a:pathLst>
                  <a:path extrusionOk="0" h="22991" w="7524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7"/>
              <p:cNvSpPr/>
              <p:nvPr/>
            </p:nvSpPr>
            <p:spPr>
              <a:xfrm>
                <a:off x="4906516" y="1836261"/>
                <a:ext cx="168939" cy="193345"/>
              </a:xfrm>
              <a:custGeom>
                <a:rect b="b" l="l" r="r" t="t"/>
                <a:pathLst>
                  <a:path extrusionOk="0" h="14933" w="13048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7"/>
              <p:cNvSpPr/>
              <p:nvPr/>
            </p:nvSpPr>
            <p:spPr>
              <a:xfrm>
                <a:off x="4990986" y="1836261"/>
                <a:ext cx="84456" cy="193345"/>
              </a:xfrm>
              <a:custGeom>
                <a:rect b="b" l="l" r="r" t="t"/>
                <a:pathLst>
                  <a:path extrusionOk="0" h="14933" w="6523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2" name="Google Shape;392;p27"/>
              <p:cNvGrpSpPr/>
              <p:nvPr/>
            </p:nvGrpSpPr>
            <p:grpSpPr>
              <a:xfrm>
                <a:off x="3878747" y="3219364"/>
                <a:ext cx="195326" cy="377859"/>
                <a:chOff x="4135484" y="3435344"/>
                <a:chExt cx="316881" cy="613010"/>
              </a:xfrm>
            </p:grpSpPr>
            <p:sp>
              <p:nvSpPr>
                <p:cNvPr id="393" name="Google Shape;393;p27"/>
                <p:cNvSpPr/>
                <p:nvPr/>
              </p:nvSpPr>
              <p:spPr>
                <a:xfrm>
                  <a:off x="4135484" y="3513147"/>
                  <a:ext cx="118531" cy="457384"/>
                </a:xfrm>
                <a:custGeom>
                  <a:rect b="b" l="l" r="r" t="t"/>
                  <a:pathLst>
                    <a:path extrusionOk="0" h="21775" w="5643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27"/>
                <p:cNvSpPr/>
                <p:nvPr/>
              </p:nvSpPr>
              <p:spPr>
                <a:xfrm>
                  <a:off x="4333813" y="3513147"/>
                  <a:ext cx="118552" cy="457384"/>
                </a:xfrm>
                <a:custGeom>
                  <a:rect b="b" l="l" r="r" t="t"/>
                  <a:pathLst>
                    <a:path extrusionOk="0" h="21775" w="5644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27"/>
                <p:cNvSpPr/>
                <p:nvPr/>
              </p:nvSpPr>
              <p:spPr>
                <a:xfrm>
                  <a:off x="4218348" y="3435344"/>
                  <a:ext cx="151131" cy="613010"/>
                </a:xfrm>
                <a:custGeom>
                  <a:rect b="b" l="l" r="r" t="t"/>
                  <a:pathLst>
                    <a:path extrusionOk="0" h="29184" w="7195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27"/>
                <p:cNvSpPr/>
                <p:nvPr/>
              </p:nvSpPr>
              <p:spPr>
                <a:xfrm>
                  <a:off x="4293903" y="3435344"/>
                  <a:ext cx="75576" cy="613010"/>
                </a:xfrm>
                <a:custGeom>
                  <a:rect b="b" l="l" r="r" t="t"/>
                  <a:pathLst>
                    <a:path extrusionOk="0" h="29184" w="3598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7"/>
                <p:cNvSpPr/>
                <p:nvPr/>
              </p:nvSpPr>
              <p:spPr>
                <a:xfrm>
                  <a:off x="4255611" y="3554464"/>
                  <a:ext cx="76647" cy="81037"/>
                </a:xfrm>
                <a:custGeom>
                  <a:rect b="b" l="l" r="r" t="t"/>
                  <a:pathLst>
                    <a:path extrusionOk="0" h="3858" w="3649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27"/>
                <p:cNvSpPr/>
                <p:nvPr/>
              </p:nvSpPr>
              <p:spPr>
                <a:xfrm>
                  <a:off x="4255611" y="3701331"/>
                  <a:ext cx="76647" cy="81037"/>
                </a:xfrm>
                <a:custGeom>
                  <a:rect b="b" l="l" r="r" t="t"/>
                  <a:pathLst>
                    <a:path extrusionOk="0" h="3858" w="3649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7"/>
                <p:cNvSpPr/>
                <p:nvPr/>
              </p:nvSpPr>
              <p:spPr>
                <a:xfrm>
                  <a:off x="4255611" y="3848198"/>
                  <a:ext cx="76647" cy="81016"/>
                </a:xfrm>
                <a:custGeom>
                  <a:rect b="b" l="l" r="r" t="t"/>
                  <a:pathLst>
                    <a:path extrusionOk="0" h="3857" w="3649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7"/>
                <p:cNvSpPr/>
                <p:nvPr/>
              </p:nvSpPr>
              <p:spPr>
                <a:xfrm>
                  <a:off x="4293903" y="3554464"/>
                  <a:ext cx="38355" cy="60851"/>
                </a:xfrm>
                <a:custGeom>
                  <a:rect b="b" l="l" r="r" t="t"/>
                  <a:pathLst>
                    <a:path extrusionOk="0" h="2897" w="1826">
                      <a:moveTo>
                        <a:pt x="1825" y="1"/>
                      </a:moveTo>
                      <a:lnTo>
                        <a:pt x="1" y="963"/>
                      </a:lnTo>
                      <a:lnTo>
                        <a:pt x="1" y="2897"/>
                      </a:lnTo>
                      <a:lnTo>
                        <a:pt x="1825" y="1934"/>
                      </a:lnTo>
                      <a:lnTo>
                        <a:pt x="18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7"/>
                <p:cNvSpPr/>
                <p:nvPr/>
              </p:nvSpPr>
              <p:spPr>
                <a:xfrm>
                  <a:off x="4293903" y="3701331"/>
                  <a:ext cx="38355" cy="60809"/>
                </a:xfrm>
                <a:custGeom>
                  <a:rect b="b" l="l" r="r" t="t"/>
                  <a:pathLst>
                    <a:path extrusionOk="0" h="2895" w="1826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7"/>
                <p:cNvSpPr/>
                <p:nvPr/>
              </p:nvSpPr>
              <p:spPr>
                <a:xfrm>
                  <a:off x="4293903" y="3848198"/>
                  <a:ext cx="38355" cy="60809"/>
                </a:xfrm>
                <a:custGeom>
                  <a:rect b="b" l="l" r="r" t="t"/>
                  <a:pathLst>
                    <a:path extrusionOk="0" h="2895" w="1826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27"/>
                <p:cNvSpPr/>
                <p:nvPr/>
              </p:nvSpPr>
              <p:spPr>
                <a:xfrm>
                  <a:off x="4255611" y="3574691"/>
                  <a:ext cx="38313" cy="60809"/>
                </a:xfrm>
                <a:custGeom>
                  <a:rect b="b" l="l" r="r" t="t"/>
                  <a:pathLst>
                    <a:path extrusionOk="0" h="2895" w="1824">
                      <a:moveTo>
                        <a:pt x="1824" y="0"/>
                      </a:moveTo>
                      <a:lnTo>
                        <a:pt x="0" y="962"/>
                      </a:lnTo>
                      <a:lnTo>
                        <a:pt x="0" y="2894"/>
                      </a:lnTo>
                      <a:lnTo>
                        <a:pt x="1824" y="1932"/>
                      </a:lnTo>
                      <a:lnTo>
                        <a:pt x="18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27"/>
                <p:cNvSpPr/>
                <p:nvPr/>
              </p:nvSpPr>
              <p:spPr>
                <a:xfrm>
                  <a:off x="4255611" y="3721537"/>
                  <a:ext cx="38313" cy="60830"/>
                </a:xfrm>
                <a:custGeom>
                  <a:rect b="b" l="l" r="r" t="t"/>
                  <a:pathLst>
                    <a:path extrusionOk="0" h="2896" w="1824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4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27"/>
                <p:cNvSpPr/>
                <p:nvPr/>
              </p:nvSpPr>
              <p:spPr>
                <a:xfrm>
                  <a:off x="4255611" y="3868404"/>
                  <a:ext cx="38313" cy="60809"/>
                </a:xfrm>
                <a:custGeom>
                  <a:rect b="b" l="l" r="r" t="t"/>
                  <a:pathLst>
                    <a:path extrusionOk="0" h="2895" w="1824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3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06" name="Google Shape;406;p27"/>
            <p:cNvGrpSpPr/>
            <p:nvPr/>
          </p:nvGrpSpPr>
          <p:grpSpPr>
            <a:xfrm>
              <a:off x="5001130" y="2415731"/>
              <a:ext cx="760006" cy="2158828"/>
              <a:chOff x="5001130" y="2415731"/>
              <a:chExt cx="760006" cy="2158828"/>
            </a:xfrm>
          </p:grpSpPr>
          <p:sp>
            <p:nvSpPr>
              <p:cNvPr id="407" name="Google Shape;407;p27"/>
              <p:cNvSpPr/>
              <p:nvPr/>
            </p:nvSpPr>
            <p:spPr>
              <a:xfrm>
                <a:off x="5504271" y="2773126"/>
                <a:ext cx="256865" cy="541203"/>
              </a:xfrm>
              <a:custGeom>
                <a:rect b="b" l="l" r="r" t="t"/>
                <a:pathLst>
                  <a:path extrusionOk="0" h="39714" w="18849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5417328" y="3339703"/>
                <a:ext cx="225644" cy="1156225"/>
              </a:xfrm>
              <a:custGeom>
                <a:rect b="b" l="l" r="r" t="t"/>
                <a:pathLst>
                  <a:path extrusionOk="0" h="84845" w="16558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5390386" y="4429467"/>
                <a:ext cx="146318" cy="145092"/>
              </a:xfrm>
              <a:custGeom>
                <a:rect b="b" l="l" r="r" t="t"/>
                <a:pathLst>
                  <a:path extrusionOk="0" h="10647" w="10737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5339937" y="3381812"/>
                <a:ext cx="314318" cy="588040"/>
              </a:xfrm>
              <a:custGeom>
                <a:rect b="b" l="l" r="r" t="t"/>
                <a:pathLst>
                  <a:path extrusionOk="0" h="43151" w="23065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5126708" y="3319943"/>
                <a:ext cx="412232" cy="1172728"/>
              </a:xfrm>
              <a:custGeom>
                <a:rect b="b" l="l" r="r" t="t"/>
                <a:pathLst>
                  <a:path extrusionOk="0" h="86056" w="30250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5001130" y="4431565"/>
                <a:ext cx="212712" cy="142993"/>
              </a:xfrm>
              <a:custGeom>
                <a:rect b="b" l="l" r="r" t="t"/>
                <a:pathLst>
                  <a:path extrusionOk="0" h="10493" w="15609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5170288" y="3333203"/>
                <a:ext cx="368651" cy="634306"/>
              </a:xfrm>
              <a:custGeom>
                <a:rect b="b" l="l" r="r" t="t"/>
                <a:pathLst>
                  <a:path extrusionOk="0" h="46546" w="27052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5350335" y="2564571"/>
                <a:ext cx="51294" cy="21368"/>
              </a:xfrm>
              <a:custGeom>
                <a:rect b="b" l="l" r="r" t="t"/>
                <a:pathLst>
                  <a:path extrusionOk="0" h="1568" w="3764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5348373" y="2444635"/>
                <a:ext cx="184639" cy="230455"/>
              </a:xfrm>
              <a:custGeom>
                <a:rect b="b" l="l" r="r" t="t"/>
                <a:pathLst>
                  <a:path extrusionOk="0" h="16911" w="13549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5389201" y="2592357"/>
                <a:ext cx="122184" cy="83618"/>
              </a:xfrm>
              <a:custGeom>
                <a:rect b="b" l="l" r="r" t="t"/>
                <a:pathLst>
                  <a:path extrusionOk="0" h="6136" w="8966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5422547" y="2621125"/>
                <a:ext cx="94098" cy="139382"/>
              </a:xfrm>
              <a:custGeom>
                <a:rect b="b" l="l" r="r" t="t"/>
                <a:pathLst>
                  <a:path extrusionOk="0" h="10228" w="6905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5353524" y="2428636"/>
                <a:ext cx="248961" cy="207315"/>
              </a:xfrm>
              <a:custGeom>
                <a:rect b="b" l="l" r="r" t="t"/>
                <a:pathLst>
                  <a:path extrusionOk="0" h="15213" w="18269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rgbClr val="6248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5113516" y="2716626"/>
                <a:ext cx="590275" cy="752306"/>
              </a:xfrm>
              <a:custGeom>
                <a:rect b="b" l="l" r="r" t="t"/>
                <a:pathLst>
                  <a:path extrusionOk="0" h="55205" w="43315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5174704" y="2982690"/>
                <a:ext cx="2140" cy="2971"/>
              </a:xfrm>
              <a:custGeom>
                <a:rect b="b" l="l" r="r" t="t"/>
                <a:pathLst>
                  <a:path extrusionOk="0" h="218" w="157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5297215" y="2448519"/>
                <a:ext cx="179774" cy="69528"/>
              </a:xfrm>
              <a:custGeom>
                <a:rect b="b" l="l" r="r" t="t"/>
                <a:pathLst>
                  <a:path extrusionOk="0" h="5102" w="13192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5367601" y="2415731"/>
                <a:ext cx="218081" cy="148812"/>
              </a:xfrm>
              <a:custGeom>
                <a:rect b="b" l="l" r="r" t="t"/>
                <a:pathLst>
                  <a:path extrusionOk="0" h="10920" w="16003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5370095" y="2675485"/>
                <a:ext cx="328450" cy="179147"/>
              </a:xfrm>
              <a:custGeom>
                <a:rect b="b" l="l" r="r" t="t"/>
                <a:pathLst>
                  <a:path extrusionOk="0" h="13146" w="24102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5029189" y="2771027"/>
                <a:ext cx="331026" cy="556779"/>
              </a:xfrm>
              <a:custGeom>
                <a:rect b="b" l="l" r="r" t="t"/>
                <a:pathLst>
                  <a:path extrusionOk="0" h="40857" w="24291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5" name="Google Shape;425;p27"/>
            <p:cNvGrpSpPr/>
            <p:nvPr/>
          </p:nvGrpSpPr>
          <p:grpSpPr>
            <a:xfrm>
              <a:off x="3382878" y="2622174"/>
              <a:ext cx="862266" cy="1952385"/>
              <a:chOff x="3382878" y="2622174"/>
              <a:chExt cx="862266" cy="1952385"/>
            </a:xfrm>
          </p:grpSpPr>
          <p:sp>
            <p:nvSpPr>
              <p:cNvPr id="426" name="Google Shape;426;p27"/>
              <p:cNvSpPr/>
              <p:nvPr/>
            </p:nvSpPr>
            <p:spPr>
              <a:xfrm>
                <a:off x="3387075" y="3704130"/>
                <a:ext cx="75047" cy="103951"/>
              </a:xfrm>
              <a:custGeom>
                <a:rect b="b" l="l" r="r" t="t"/>
                <a:pathLst>
                  <a:path extrusionOk="0" h="7628" w="5507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3420163" y="3708340"/>
                <a:ext cx="50653" cy="65330"/>
              </a:xfrm>
              <a:custGeom>
                <a:rect b="b" l="l" r="r" t="t"/>
                <a:pathLst>
                  <a:path extrusionOk="0" h="4794" w="3717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3382878" y="2944369"/>
                <a:ext cx="123969" cy="781714"/>
              </a:xfrm>
              <a:custGeom>
                <a:rect b="b" l="l" r="r" t="t"/>
                <a:pathLst>
                  <a:path extrusionOk="0" h="57363" w="9097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>
                <a:off x="3659285" y="3488093"/>
                <a:ext cx="400662" cy="1086466"/>
              </a:xfrm>
              <a:custGeom>
                <a:rect b="b" l="l" r="r" t="t"/>
                <a:pathLst>
                  <a:path extrusionOk="0" h="79726" w="29401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3465461" y="3604008"/>
                <a:ext cx="192420" cy="955915"/>
              </a:xfrm>
              <a:custGeom>
                <a:rect b="b" l="l" r="r" t="t"/>
                <a:pathLst>
                  <a:path extrusionOk="0" h="70146" w="14120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3445265" y="3314301"/>
                <a:ext cx="329363" cy="1085308"/>
              </a:xfrm>
              <a:custGeom>
                <a:rect b="b" l="l" r="r" t="t"/>
                <a:pathLst>
                  <a:path extrusionOk="0" h="79641" w="24169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3419059" y="2655657"/>
                <a:ext cx="268503" cy="230768"/>
              </a:xfrm>
              <a:custGeom>
                <a:rect b="b" l="l" r="r" t="t"/>
                <a:pathLst>
                  <a:path extrusionOk="0" h="16934" w="19703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>
                <a:off x="3506834" y="2826532"/>
                <a:ext cx="122797" cy="133100"/>
              </a:xfrm>
              <a:custGeom>
                <a:rect b="b" l="l" r="r" t="t"/>
                <a:pathLst>
                  <a:path extrusionOk="0" h="9767" w="9011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>
                <a:off x="3572369" y="4467937"/>
                <a:ext cx="94248" cy="106622"/>
              </a:xfrm>
              <a:custGeom>
                <a:rect b="b" l="l" r="r" t="t"/>
                <a:pathLst>
                  <a:path extrusionOk="0" h="7824" w="6916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>
                <a:off x="3569098" y="4519885"/>
                <a:ext cx="97328" cy="54674"/>
              </a:xfrm>
              <a:custGeom>
                <a:rect b="b" l="l" r="r" t="t"/>
                <a:pathLst>
                  <a:path extrusionOk="0" h="4012" w="7142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>
                <a:off x="3536119" y="3314301"/>
                <a:ext cx="419945" cy="1076872"/>
              </a:xfrm>
              <a:custGeom>
                <a:rect b="b" l="l" r="r" t="t"/>
                <a:pathLst>
                  <a:path extrusionOk="0" h="79022" w="30816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>
                <a:off x="3901159" y="4465130"/>
                <a:ext cx="173355" cy="109429"/>
              </a:xfrm>
              <a:custGeom>
                <a:rect b="b" l="l" r="r" t="t"/>
                <a:pathLst>
                  <a:path extrusionOk="0" h="8030" w="12721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7"/>
              <p:cNvSpPr/>
              <p:nvPr/>
            </p:nvSpPr>
            <p:spPr>
              <a:xfrm>
                <a:off x="3387961" y="2904754"/>
                <a:ext cx="466524" cy="431188"/>
              </a:xfrm>
              <a:custGeom>
                <a:rect b="b" l="l" r="r" t="t"/>
                <a:pathLst>
                  <a:path extrusionOk="0" h="31641" w="34234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7"/>
              <p:cNvSpPr/>
              <p:nvPr/>
            </p:nvSpPr>
            <p:spPr>
              <a:xfrm>
                <a:off x="3392717" y="2899030"/>
                <a:ext cx="403796" cy="718946"/>
              </a:xfrm>
              <a:custGeom>
                <a:rect b="b" l="l" r="r" t="t"/>
                <a:pathLst>
                  <a:path extrusionOk="0" h="52757" w="29631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7"/>
              <p:cNvSpPr/>
              <p:nvPr/>
            </p:nvSpPr>
            <p:spPr>
              <a:xfrm>
                <a:off x="3638871" y="2903528"/>
                <a:ext cx="524223" cy="251605"/>
              </a:xfrm>
              <a:custGeom>
                <a:rect b="b" l="l" r="r" t="t"/>
                <a:pathLst>
                  <a:path extrusionOk="0" h="18463" w="38468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7"/>
              <p:cNvSpPr/>
              <p:nvPr/>
            </p:nvSpPr>
            <p:spPr>
              <a:xfrm>
                <a:off x="3389174" y="2622174"/>
                <a:ext cx="309140" cy="528461"/>
              </a:xfrm>
              <a:custGeom>
                <a:rect b="b" l="l" r="r" t="t"/>
                <a:pathLst>
                  <a:path extrusionOk="0" h="38779" w="22685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7"/>
              <p:cNvSpPr/>
              <p:nvPr/>
            </p:nvSpPr>
            <p:spPr>
              <a:xfrm>
                <a:off x="4144083" y="2905708"/>
                <a:ext cx="101062" cy="81152"/>
              </a:xfrm>
              <a:custGeom>
                <a:rect b="b" l="l" r="r" t="t"/>
                <a:pathLst>
                  <a:path extrusionOk="0" h="5955" w="7416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3" name="Google Shape;443;p27"/>
          <p:cNvSpPr txBox="1"/>
          <p:nvPr>
            <p:ph idx="4294967295" type="title"/>
          </p:nvPr>
        </p:nvSpPr>
        <p:spPr>
          <a:xfrm>
            <a:off x="6147150" y="1773550"/>
            <a:ext cx="23151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CRUD 구현</a:t>
            </a:r>
            <a:endParaRPr sz="27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44" name="Google Shape;444;p27"/>
          <p:cNvSpPr txBox="1"/>
          <p:nvPr>
            <p:ph idx="4294967295" type="subTitle"/>
          </p:nvPr>
        </p:nvSpPr>
        <p:spPr>
          <a:xfrm>
            <a:off x="6147150" y="2212817"/>
            <a:ext cx="23151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글쓰기, 조회, 수정, 삭제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45" name="Google Shape;445;p27"/>
          <p:cNvSpPr txBox="1"/>
          <p:nvPr>
            <p:ph idx="4294967295" type="title"/>
          </p:nvPr>
        </p:nvSpPr>
        <p:spPr>
          <a:xfrm>
            <a:off x="6147150" y="3333600"/>
            <a:ext cx="23151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검색</a:t>
            </a:r>
            <a:endParaRPr sz="27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46" name="Google Shape;446;p27"/>
          <p:cNvSpPr txBox="1"/>
          <p:nvPr>
            <p:ph idx="4294967295" type="subTitle"/>
          </p:nvPr>
        </p:nvSpPr>
        <p:spPr>
          <a:xfrm>
            <a:off x="6147150" y="3772867"/>
            <a:ext cx="23151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가격대 / 음식종류 / 거리 / 별점 필터링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47" name="Google Shape;447;p27"/>
          <p:cNvSpPr txBox="1"/>
          <p:nvPr>
            <p:ph idx="4294967295" type="title"/>
          </p:nvPr>
        </p:nvSpPr>
        <p:spPr>
          <a:xfrm>
            <a:off x="681750" y="1773550"/>
            <a:ext cx="23151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데이터마이닝</a:t>
            </a:r>
            <a:endParaRPr sz="27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48" name="Google Shape;448;p27"/>
          <p:cNvSpPr txBox="1"/>
          <p:nvPr>
            <p:ph idx="4294967295" type="subTitle"/>
          </p:nvPr>
        </p:nvSpPr>
        <p:spPr>
          <a:xfrm>
            <a:off x="459150" y="2212825"/>
            <a:ext cx="25377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최다방문가게, 지출통계 등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49" name="Google Shape;449;p27"/>
          <p:cNvSpPr txBox="1"/>
          <p:nvPr>
            <p:ph idx="4294967295" type="title"/>
          </p:nvPr>
        </p:nvSpPr>
        <p:spPr>
          <a:xfrm>
            <a:off x="681750" y="3333600"/>
            <a:ext cx="23151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회원 관리</a:t>
            </a:r>
            <a:endParaRPr sz="27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50" name="Google Shape;450;p27"/>
          <p:cNvSpPr txBox="1"/>
          <p:nvPr>
            <p:ph idx="4294967295" type="subTitle"/>
          </p:nvPr>
        </p:nvSpPr>
        <p:spPr>
          <a:xfrm>
            <a:off x="214950" y="3809875"/>
            <a:ext cx="2781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가입, 로그인, 로그아웃, 등급제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51" name="Google Shape;45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Overview</a:t>
            </a:r>
            <a:endParaRPr/>
          </a:p>
        </p:txBody>
      </p:sp>
      <p:sp>
        <p:nvSpPr>
          <p:cNvPr id="457" name="Google Shape;457;p28"/>
          <p:cNvSpPr/>
          <p:nvPr/>
        </p:nvSpPr>
        <p:spPr>
          <a:xfrm>
            <a:off x="480450" y="2590700"/>
            <a:ext cx="1460700" cy="40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식당</a:t>
            </a:r>
            <a:endParaRPr sz="27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58" name="Google Shape;458;p28"/>
          <p:cNvSpPr/>
          <p:nvPr/>
        </p:nvSpPr>
        <p:spPr>
          <a:xfrm>
            <a:off x="2546250" y="2590700"/>
            <a:ext cx="1460700" cy="40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사용자</a:t>
            </a:r>
            <a:endParaRPr sz="27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59" name="Google Shape;459;p28"/>
          <p:cNvSpPr/>
          <p:nvPr/>
        </p:nvSpPr>
        <p:spPr>
          <a:xfrm>
            <a:off x="4612050" y="2590700"/>
            <a:ext cx="1460700" cy="40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메뉴</a:t>
            </a:r>
            <a:endParaRPr sz="27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60" name="Google Shape;460;p28"/>
          <p:cNvSpPr/>
          <p:nvPr/>
        </p:nvSpPr>
        <p:spPr>
          <a:xfrm>
            <a:off x="832950" y="1600575"/>
            <a:ext cx="755700" cy="75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8"/>
          <p:cNvSpPr/>
          <p:nvPr/>
        </p:nvSpPr>
        <p:spPr>
          <a:xfrm>
            <a:off x="2898750" y="1600575"/>
            <a:ext cx="755700" cy="75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4964550" y="1600575"/>
            <a:ext cx="755700" cy="755700"/>
          </a:xfrm>
          <a:prstGeom prst="ellipse">
            <a:avLst/>
          </a:prstGeom>
          <a:solidFill>
            <a:srgbClr val="5C65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8"/>
          <p:cNvSpPr txBox="1"/>
          <p:nvPr>
            <p:ph idx="4294967295" type="subTitle"/>
          </p:nvPr>
        </p:nvSpPr>
        <p:spPr>
          <a:xfrm>
            <a:off x="480450" y="3106738"/>
            <a:ext cx="14607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고유id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주소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거리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분류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전화번호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 Hyeon"/>
              <a:buChar char="○"/>
            </a:pPr>
            <a:r>
              <a:rPr lang="ko">
                <a:solidFill>
                  <a:schemeClr val="lt1"/>
                </a:solidFill>
                <a:highlight>
                  <a:srgbClr val="FF0000"/>
                </a:highlight>
                <a:latin typeface="Do Hyeon"/>
                <a:ea typeface="Do Hyeon"/>
                <a:cs typeface="Do Hyeon"/>
                <a:sym typeface="Do Hyeon"/>
              </a:rPr>
              <a:t>평균 평점</a:t>
            </a:r>
            <a:endParaRPr>
              <a:solidFill>
                <a:schemeClr val="lt1"/>
              </a:solidFill>
              <a:highlight>
                <a:srgbClr val="FF0000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64" name="Google Shape;464;p28"/>
          <p:cNvSpPr txBox="1"/>
          <p:nvPr>
            <p:ph idx="4294967295" type="subTitle"/>
          </p:nvPr>
        </p:nvSpPr>
        <p:spPr>
          <a:xfrm>
            <a:off x="2546250" y="3106725"/>
            <a:ext cx="14607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ko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고유id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이름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비밀번호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글 개수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 Hyeon"/>
              <a:buChar char="○"/>
            </a:pPr>
            <a:r>
              <a:rPr lang="ko">
                <a:solidFill>
                  <a:schemeClr val="lt1"/>
                </a:solidFill>
                <a:highlight>
                  <a:srgbClr val="FF0000"/>
                </a:highlight>
                <a:latin typeface="Do Hyeon"/>
                <a:ea typeface="Do Hyeon"/>
                <a:cs typeface="Do Hyeon"/>
                <a:sym typeface="Do Hyeon"/>
              </a:rPr>
              <a:t>밥값</a:t>
            </a:r>
            <a:endParaRPr>
              <a:solidFill>
                <a:schemeClr val="lt1"/>
              </a:solidFill>
              <a:highlight>
                <a:srgbClr val="FF0000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65" name="Google Shape;465;p28"/>
          <p:cNvSpPr txBox="1"/>
          <p:nvPr>
            <p:ph idx="4294967295" type="subTitle"/>
          </p:nvPr>
        </p:nvSpPr>
        <p:spPr>
          <a:xfrm>
            <a:off x="4612050" y="3106738"/>
            <a:ext cx="14607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ko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고유id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이름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가격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가게id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466" name="Google Shape;466;p28"/>
          <p:cNvGrpSpPr/>
          <p:nvPr/>
        </p:nvGrpSpPr>
        <p:grpSpPr>
          <a:xfrm>
            <a:off x="7184275" y="854275"/>
            <a:ext cx="1751125" cy="3953725"/>
            <a:chOff x="2677475" y="1522175"/>
            <a:chExt cx="1751125" cy="3953725"/>
          </a:xfrm>
        </p:grpSpPr>
        <p:sp>
          <p:nvSpPr>
            <p:cNvPr id="467" name="Google Shape;467;p28"/>
            <p:cNvSpPr/>
            <p:nvPr/>
          </p:nvSpPr>
          <p:spPr>
            <a:xfrm>
              <a:off x="2840825" y="1522175"/>
              <a:ext cx="1155525" cy="1241575"/>
            </a:xfrm>
            <a:custGeom>
              <a:rect b="b" l="l" r="r" t="t"/>
              <a:pathLst>
                <a:path extrusionOk="0" h="49663" w="46221">
                  <a:moveTo>
                    <a:pt x="10963" y="0"/>
                  </a:moveTo>
                  <a:cubicBezTo>
                    <a:pt x="8502" y="0"/>
                    <a:pt x="6090" y="697"/>
                    <a:pt x="4196" y="2255"/>
                  </a:cubicBezTo>
                  <a:cubicBezTo>
                    <a:pt x="1172" y="4742"/>
                    <a:pt x="1" y="8903"/>
                    <a:pt x="17" y="12818"/>
                  </a:cubicBezTo>
                  <a:cubicBezTo>
                    <a:pt x="25" y="14797"/>
                    <a:pt x="308" y="16814"/>
                    <a:pt x="1203" y="18578"/>
                  </a:cubicBezTo>
                  <a:cubicBezTo>
                    <a:pt x="3311" y="22732"/>
                    <a:pt x="8301" y="24650"/>
                    <a:pt x="10898" y="28516"/>
                  </a:cubicBezTo>
                  <a:cubicBezTo>
                    <a:pt x="12703" y="31204"/>
                    <a:pt x="13168" y="34547"/>
                    <a:pt x="14378" y="37549"/>
                  </a:cubicBezTo>
                  <a:cubicBezTo>
                    <a:pt x="16578" y="43010"/>
                    <a:pt x="23554" y="49663"/>
                    <a:pt x="30144" y="49663"/>
                  </a:cubicBezTo>
                  <a:cubicBezTo>
                    <a:pt x="31128" y="49663"/>
                    <a:pt x="32104" y="49514"/>
                    <a:pt x="33053" y="49192"/>
                  </a:cubicBezTo>
                  <a:cubicBezTo>
                    <a:pt x="41372" y="46364"/>
                    <a:pt x="46221" y="36453"/>
                    <a:pt x="41509" y="28618"/>
                  </a:cubicBezTo>
                  <a:cubicBezTo>
                    <a:pt x="39790" y="25760"/>
                    <a:pt x="37082" y="23663"/>
                    <a:pt x="34801" y="21230"/>
                  </a:cubicBezTo>
                  <a:cubicBezTo>
                    <a:pt x="31724" y="17949"/>
                    <a:pt x="29410" y="14043"/>
                    <a:pt x="26767" y="10402"/>
                  </a:cubicBezTo>
                  <a:cubicBezTo>
                    <a:pt x="24126" y="6763"/>
                    <a:pt x="21018" y="3277"/>
                    <a:pt x="16949" y="1357"/>
                  </a:cubicBezTo>
                  <a:cubicBezTo>
                    <a:pt x="15100" y="484"/>
                    <a:pt x="13014" y="0"/>
                    <a:pt x="10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2707925" y="3802500"/>
              <a:ext cx="256725" cy="271100"/>
            </a:xfrm>
            <a:custGeom>
              <a:rect b="b" l="l" r="r" t="t"/>
              <a:pathLst>
                <a:path extrusionOk="0" h="10844" w="10269">
                  <a:moveTo>
                    <a:pt x="2779" y="1"/>
                  </a:moveTo>
                  <a:cubicBezTo>
                    <a:pt x="2779" y="1"/>
                    <a:pt x="2621" y="1536"/>
                    <a:pt x="4876" y="1562"/>
                  </a:cubicBezTo>
                  <a:cubicBezTo>
                    <a:pt x="4876" y="1562"/>
                    <a:pt x="1" y="7002"/>
                    <a:pt x="423" y="7635"/>
                  </a:cubicBezTo>
                  <a:cubicBezTo>
                    <a:pt x="454" y="7683"/>
                    <a:pt x="504" y="7705"/>
                    <a:pt x="570" y="7705"/>
                  </a:cubicBezTo>
                  <a:cubicBezTo>
                    <a:pt x="1382" y="7705"/>
                    <a:pt x="4575" y="4357"/>
                    <a:pt x="4576" y="4356"/>
                  </a:cubicBezTo>
                  <a:lnTo>
                    <a:pt x="4576" y="4356"/>
                  </a:lnTo>
                  <a:cubicBezTo>
                    <a:pt x="4575" y="4357"/>
                    <a:pt x="1553" y="8918"/>
                    <a:pt x="2026" y="9663"/>
                  </a:cubicBezTo>
                  <a:cubicBezTo>
                    <a:pt x="2060" y="9717"/>
                    <a:pt x="2110" y="9742"/>
                    <a:pt x="2174" y="9742"/>
                  </a:cubicBezTo>
                  <a:cubicBezTo>
                    <a:pt x="2980" y="9742"/>
                    <a:pt x="5932" y="5681"/>
                    <a:pt x="5932" y="5680"/>
                  </a:cubicBezTo>
                  <a:lnTo>
                    <a:pt x="5932" y="5680"/>
                  </a:lnTo>
                  <a:cubicBezTo>
                    <a:pt x="5932" y="5681"/>
                    <a:pt x="3481" y="10410"/>
                    <a:pt x="4158" y="10672"/>
                  </a:cubicBezTo>
                  <a:cubicBezTo>
                    <a:pt x="4178" y="10680"/>
                    <a:pt x="4200" y="10684"/>
                    <a:pt x="4223" y="10684"/>
                  </a:cubicBezTo>
                  <a:cubicBezTo>
                    <a:pt x="4932" y="10684"/>
                    <a:pt x="6437" y="6813"/>
                    <a:pt x="6437" y="6812"/>
                  </a:cubicBezTo>
                  <a:lnTo>
                    <a:pt x="6437" y="6812"/>
                  </a:lnTo>
                  <a:cubicBezTo>
                    <a:pt x="6437" y="6813"/>
                    <a:pt x="5936" y="10757"/>
                    <a:pt x="6718" y="10842"/>
                  </a:cubicBezTo>
                  <a:cubicBezTo>
                    <a:pt x="6726" y="10843"/>
                    <a:pt x="6734" y="10844"/>
                    <a:pt x="6742" y="10844"/>
                  </a:cubicBezTo>
                  <a:cubicBezTo>
                    <a:pt x="7501" y="10844"/>
                    <a:pt x="7602" y="6742"/>
                    <a:pt x="7602" y="6742"/>
                  </a:cubicBezTo>
                  <a:cubicBezTo>
                    <a:pt x="7602" y="6742"/>
                    <a:pt x="10033" y="5087"/>
                    <a:pt x="10268" y="2458"/>
                  </a:cubicBezTo>
                  <a:cubicBezTo>
                    <a:pt x="9215" y="1771"/>
                    <a:pt x="10005" y="2184"/>
                    <a:pt x="9281" y="1589"/>
                  </a:cubicBezTo>
                  <a:cubicBezTo>
                    <a:pt x="8949" y="1314"/>
                    <a:pt x="8276" y="327"/>
                    <a:pt x="8276" y="327"/>
                  </a:cubicBez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4108375" y="1607500"/>
              <a:ext cx="307450" cy="266400"/>
            </a:xfrm>
            <a:custGeom>
              <a:rect b="b" l="l" r="r" t="t"/>
              <a:pathLst>
                <a:path extrusionOk="0" h="10656" w="12298">
                  <a:moveTo>
                    <a:pt x="7864" y="1"/>
                  </a:moveTo>
                  <a:cubicBezTo>
                    <a:pt x="7855" y="1"/>
                    <a:pt x="7846" y="1"/>
                    <a:pt x="7837" y="3"/>
                  </a:cubicBezTo>
                  <a:cubicBezTo>
                    <a:pt x="6932" y="117"/>
                    <a:pt x="5088" y="5219"/>
                    <a:pt x="5088" y="5219"/>
                  </a:cubicBezTo>
                  <a:cubicBezTo>
                    <a:pt x="5088" y="5219"/>
                    <a:pt x="5941" y="79"/>
                    <a:pt x="5192" y="79"/>
                  </a:cubicBezTo>
                  <a:cubicBezTo>
                    <a:pt x="5186" y="79"/>
                    <a:pt x="5180" y="79"/>
                    <a:pt x="5174" y="80"/>
                  </a:cubicBezTo>
                  <a:cubicBezTo>
                    <a:pt x="4393" y="163"/>
                    <a:pt x="3130" y="7002"/>
                    <a:pt x="3130" y="7002"/>
                  </a:cubicBezTo>
                  <a:cubicBezTo>
                    <a:pt x="2323" y="6345"/>
                    <a:pt x="1622" y="6161"/>
                    <a:pt x="1089" y="6161"/>
                  </a:cubicBezTo>
                  <a:cubicBezTo>
                    <a:pt x="407" y="6161"/>
                    <a:pt x="1" y="6463"/>
                    <a:pt x="1" y="6463"/>
                  </a:cubicBezTo>
                  <a:lnTo>
                    <a:pt x="4030" y="10413"/>
                  </a:lnTo>
                  <a:cubicBezTo>
                    <a:pt x="4030" y="10413"/>
                    <a:pt x="4383" y="10402"/>
                    <a:pt x="4783" y="10402"/>
                  </a:cubicBezTo>
                  <a:cubicBezTo>
                    <a:pt x="5152" y="10402"/>
                    <a:pt x="5561" y="10412"/>
                    <a:pt x="5768" y="10448"/>
                  </a:cubicBezTo>
                  <a:cubicBezTo>
                    <a:pt x="5997" y="10488"/>
                    <a:pt x="6127" y="10500"/>
                    <a:pt x="6210" y="10500"/>
                  </a:cubicBezTo>
                  <a:cubicBezTo>
                    <a:pt x="6327" y="10500"/>
                    <a:pt x="6352" y="10476"/>
                    <a:pt x="6430" y="10476"/>
                  </a:cubicBezTo>
                  <a:cubicBezTo>
                    <a:pt x="6524" y="10476"/>
                    <a:pt x="6696" y="10510"/>
                    <a:pt x="7198" y="10656"/>
                  </a:cubicBezTo>
                  <a:cubicBezTo>
                    <a:pt x="9202" y="8835"/>
                    <a:pt x="8936" y="5974"/>
                    <a:pt x="8936" y="5974"/>
                  </a:cubicBezTo>
                  <a:cubicBezTo>
                    <a:pt x="8936" y="5974"/>
                    <a:pt x="12298" y="3278"/>
                    <a:pt x="11740" y="2751"/>
                  </a:cubicBezTo>
                  <a:cubicBezTo>
                    <a:pt x="11693" y="2706"/>
                    <a:pt x="11628" y="2686"/>
                    <a:pt x="11550" y="2686"/>
                  </a:cubicBezTo>
                  <a:cubicBezTo>
                    <a:pt x="10706" y="2686"/>
                    <a:pt x="8264" y="5064"/>
                    <a:pt x="8264" y="5064"/>
                  </a:cubicBezTo>
                  <a:cubicBezTo>
                    <a:pt x="8264" y="5064"/>
                    <a:pt x="10636" y="1294"/>
                    <a:pt x="9998" y="956"/>
                  </a:cubicBezTo>
                  <a:cubicBezTo>
                    <a:pt x="9976" y="945"/>
                    <a:pt x="9953" y="939"/>
                    <a:pt x="9927" y="939"/>
                  </a:cubicBezTo>
                  <a:cubicBezTo>
                    <a:pt x="9203" y="939"/>
                    <a:pt x="7020" y="5398"/>
                    <a:pt x="7020" y="5398"/>
                  </a:cubicBezTo>
                  <a:cubicBezTo>
                    <a:pt x="7020" y="5398"/>
                    <a:pt x="8707" y="1"/>
                    <a:pt x="7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3543450" y="2439800"/>
              <a:ext cx="304825" cy="422000"/>
            </a:xfrm>
            <a:custGeom>
              <a:rect b="b" l="l" r="r" t="t"/>
              <a:pathLst>
                <a:path extrusionOk="0" h="16880" w="12193">
                  <a:moveTo>
                    <a:pt x="5557" y="0"/>
                  </a:moveTo>
                  <a:cubicBezTo>
                    <a:pt x="5486" y="0"/>
                    <a:pt x="5419" y="5"/>
                    <a:pt x="5356" y="15"/>
                  </a:cubicBezTo>
                  <a:cubicBezTo>
                    <a:pt x="2623" y="442"/>
                    <a:pt x="46" y="1822"/>
                    <a:pt x="15" y="4733"/>
                  </a:cubicBezTo>
                  <a:cubicBezTo>
                    <a:pt x="1" y="5890"/>
                    <a:pt x="341" y="7036"/>
                    <a:pt x="789" y="8100"/>
                  </a:cubicBezTo>
                  <a:cubicBezTo>
                    <a:pt x="1387" y="9526"/>
                    <a:pt x="2166" y="11268"/>
                    <a:pt x="3624" y="12065"/>
                  </a:cubicBezTo>
                  <a:cubicBezTo>
                    <a:pt x="4164" y="12359"/>
                    <a:pt x="4777" y="12507"/>
                    <a:pt x="5348" y="12740"/>
                  </a:cubicBezTo>
                  <a:cubicBezTo>
                    <a:pt x="6879" y="13359"/>
                    <a:pt x="6540" y="15450"/>
                    <a:pt x="6741" y="16880"/>
                  </a:cubicBezTo>
                  <a:lnTo>
                    <a:pt x="11476" y="15367"/>
                  </a:lnTo>
                  <a:cubicBezTo>
                    <a:pt x="11476" y="15367"/>
                    <a:pt x="9641" y="12950"/>
                    <a:pt x="9877" y="12288"/>
                  </a:cubicBezTo>
                  <a:cubicBezTo>
                    <a:pt x="10063" y="11767"/>
                    <a:pt x="10811" y="10506"/>
                    <a:pt x="10922" y="9933"/>
                  </a:cubicBezTo>
                  <a:cubicBezTo>
                    <a:pt x="12193" y="3360"/>
                    <a:pt x="7429" y="0"/>
                    <a:pt x="5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3680950" y="2822525"/>
              <a:ext cx="233450" cy="223125"/>
            </a:xfrm>
            <a:custGeom>
              <a:rect b="b" l="l" r="r" t="t"/>
              <a:pathLst>
                <a:path extrusionOk="0" h="8925" w="9338">
                  <a:moveTo>
                    <a:pt x="5981" y="0"/>
                  </a:moveTo>
                  <a:cubicBezTo>
                    <a:pt x="3404" y="0"/>
                    <a:pt x="1" y="937"/>
                    <a:pt x="1" y="3394"/>
                  </a:cubicBezTo>
                  <a:cubicBezTo>
                    <a:pt x="1" y="5850"/>
                    <a:pt x="1822" y="8924"/>
                    <a:pt x="4400" y="8924"/>
                  </a:cubicBezTo>
                  <a:cubicBezTo>
                    <a:pt x="6979" y="8924"/>
                    <a:pt x="9338" y="5851"/>
                    <a:pt x="9338" y="3394"/>
                  </a:cubicBezTo>
                  <a:cubicBezTo>
                    <a:pt x="9338" y="937"/>
                    <a:pt x="8559" y="0"/>
                    <a:pt x="5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3863500" y="1853000"/>
              <a:ext cx="460925" cy="1206675"/>
            </a:xfrm>
            <a:custGeom>
              <a:rect b="b" l="l" r="r" t="t"/>
              <a:pathLst>
                <a:path extrusionOk="0" h="48267" w="18437">
                  <a:moveTo>
                    <a:pt x="13947" y="1"/>
                  </a:moveTo>
                  <a:cubicBezTo>
                    <a:pt x="13947" y="1"/>
                    <a:pt x="11222" y="13136"/>
                    <a:pt x="9619" y="21231"/>
                  </a:cubicBezTo>
                  <a:cubicBezTo>
                    <a:pt x="8016" y="29327"/>
                    <a:pt x="0" y="37591"/>
                    <a:pt x="0" y="37591"/>
                  </a:cubicBezTo>
                  <a:lnTo>
                    <a:pt x="7535" y="48266"/>
                  </a:lnTo>
                  <a:cubicBezTo>
                    <a:pt x="7375" y="43379"/>
                    <a:pt x="15550" y="24286"/>
                    <a:pt x="16993" y="21537"/>
                  </a:cubicBezTo>
                  <a:cubicBezTo>
                    <a:pt x="18437" y="18787"/>
                    <a:pt x="16993" y="836"/>
                    <a:pt x="16993" y="836"/>
                  </a:cubicBezTo>
                  <a:lnTo>
                    <a:pt x="139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2909100" y="2892775"/>
              <a:ext cx="782250" cy="973775"/>
            </a:xfrm>
            <a:custGeom>
              <a:rect b="b" l="l" r="r" t="t"/>
              <a:pathLst>
                <a:path extrusionOk="0" h="38951" w="31290">
                  <a:moveTo>
                    <a:pt x="23888" y="1"/>
                  </a:moveTo>
                  <a:cubicBezTo>
                    <a:pt x="23888" y="1"/>
                    <a:pt x="21164" y="460"/>
                    <a:pt x="16994" y="9929"/>
                  </a:cubicBezTo>
                  <a:cubicBezTo>
                    <a:pt x="12825" y="19399"/>
                    <a:pt x="0" y="37030"/>
                    <a:pt x="0" y="37030"/>
                  </a:cubicBezTo>
                  <a:lnTo>
                    <a:pt x="2086" y="38950"/>
                  </a:lnTo>
                  <a:cubicBezTo>
                    <a:pt x="2086" y="38950"/>
                    <a:pt x="14590" y="29634"/>
                    <a:pt x="16994" y="23983"/>
                  </a:cubicBezTo>
                  <a:cubicBezTo>
                    <a:pt x="19349" y="18450"/>
                    <a:pt x="22317" y="11600"/>
                    <a:pt x="23795" y="11600"/>
                  </a:cubicBezTo>
                  <a:cubicBezTo>
                    <a:pt x="23826" y="11600"/>
                    <a:pt x="23857" y="11603"/>
                    <a:pt x="23888" y="11609"/>
                  </a:cubicBezTo>
                  <a:cubicBezTo>
                    <a:pt x="23913" y="11614"/>
                    <a:pt x="23941" y="11617"/>
                    <a:pt x="23969" y="11617"/>
                  </a:cubicBezTo>
                  <a:cubicBezTo>
                    <a:pt x="25544" y="11617"/>
                    <a:pt x="31290" y="3451"/>
                    <a:pt x="2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3833200" y="2669575"/>
              <a:ext cx="302925" cy="421650"/>
            </a:xfrm>
            <a:custGeom>
              <a:rect b="b" l="l" r="r" t="t"/>
              <a:pathLst>
                <a:path extrusionOk="0" h="16866" w="12117">
                  <a:moveTo>
                    <a:pt x="4174" y="1"/>
                  </a:moveTo>
                  <a:lnTo>
                    <a:pt x="1" y="6014"/>
                  </a:lnTo>
                  <a:lnTo>
                    <a:pt x="8384" y="16866"/>
                  </a:lnTo>
                  <a:lnTo>
                    <a:pt x="12116" y="6565"/>
                  </a:lnTo>
                  <a:cubicBezTo>
                    <a:pt x="12116" y="6565"/>
                    <a:pt x="11541" y="1733"/>
                    <a:pt x="4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3338100" y="2873050"/>
              <a:ext cx="436550" cy="345300"/>
            </a:xfrm>
            <a:custGeom>
              <a:rect b="b" l="l" r="r" t="t"/>
              <a:pathLst>
                <a:path extrusionOk="0" h="13812" w="17462">
                  <a:moveTo>
                    <a:pt x="7973" y="0"/>
                  </a:moveTo>
                  <a:cubicBezTo>
                    <a:pt x="7973" y="0"/>
                    <a:pt x="3569" y="371"/>
                    <a:pt x="0" y="8209"/>
                  </a:cubicBezTo>
                  <a:cubicBezTo>
                    <a:pt x="0" y="8209"/>
                    <a:pt x="3926" y="13628"/>
                    <a:pt x="6796" y="13811"/>
                  </a:cubicBezTo>
                  <a:cubicBezTo>
                    <a:pt x="6796" y="13811"/>
                    <a:pt x="17461" y="4695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3643800" y="5124775"/>
              <a:ext cx="196075" cy="344100"/>
            </a:xfrm>
            <a:custGeom>
              <a:rect b="b" l="l" r="r" t="t"/>
              <a:pathLst>
                <a:path extrusionOk="0" h="13764" w="7843">
                  <a:moveTo>
                    <a:pt x="3643" y="1"/>
                  </a:moveTo>
                  <a:cubicBezTo>
                    <a:pt x="3643" y="1"/>
                    <a:pt x="1044" y="3641"/>
                    <a:pt x="645" y="4466"/>
                  </a:cubicBezTo>
                  <a:cubicBezTo>
                    <a:pt x="247" y="5290"/>
                    <a:pt x="0" y="11064"/>
                    <a:pt x="743" y="13467"/>
                  </a:cubicBezTo>
                  <a:cubicBezTo>
                    <a:pt x="806" y="13671"/>
                    <a:pt x="910" y="13764"/>
                    <a:pt x="1046" y="13764"/>
                  </a:cubicBezTo>
                  <a:cubicBezTo>
                    <a:pt x="2518" y="13764"/>
                    <a:pt x="7843" y="2891"/>
                    <a:pt x="7843" y="2891"/>
                  </a:cubicBezTo>
                  <a:lnTo>
                    <a:pt x="36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3706375" y="3598825"/>
              <a:ext cx="722225" cy="1608025"/>
            </a:xfrm>
            <a:custGeom>
              <a:rect b="b" l="l" r="r" t="t"/>
              <a:pathLst>
                <a:path extrusionOk="0" h="64321" w="28889">
                  <a:moveTo>
                    <a:pt x="11637" y="1"/>
                  </a:moveTo>
                  <a:lnTo>
                    <a:pt x="5826" y="2223"/>
                  </a:lnTo>
                  <a:cubicBezTo>
                    <a:pt x="5826" y="2223"/>
                    <a:pt x="1" y="7554"/>
                    <a:pt x="2115" y="17628"/>
                  </a:cubicBezTo>
                  <a:cubicBezTo>
                    <a:pt x="4228" y="27702"/>
                    <a:pt x="18184" y="38170"/>
                    <a:pt x="16235" y="40306"/>
                  </a:cubicBezTo>
                  <a:cubicBezTo>
                    <a:pt x="12337" y="44578"/>
                    <a:pt x="1140" y="61040"/>
                    <a:pt x="1140" y="61040"/>
                  </a:cubicBezTo>
                  <a:lnTo>
                    <a:pt x="5125" y="64320"/>
                  </a:lnTo>
                  <a:cubicBezTo>
                    <a:pt x="5125" y="64320"/>
                    <a:pt x="28747" y="47390"/>
                    <a:pt x="28818" y="38934"/>
                  </a:cubicBezTo>
                  <a:cubicBezTo>
                    <a:pt x="28889" y="30479"/>
                    <a:pt x="11637" y="1"/>
                    <a:pt x="11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2691900" y="4917025"/>
              <a:ext cx="286425" cy="278550"/>
            </a:xfrm>
            <a:custGeom>
              <a:rect b="b" l="l" r="r" t="t"/>
              <a:pathLst>
                <a:path extrusionOk="0" h="11142" w="11457">
                  <a:moveTo>
                    <a:pt x="9112" y="1"/>
                  </a:moveTo>
                  <a:cubicBezTo>
                    <a:pt x="9112" y="1"/>
                    <a:pt x="5050" y="2102"/>
                    <a:pt x="4300" y="2661"/>
                  </a:cubicBezTo>
                  <a:cubicBezTo>
                    <a:pt x="3551" y="3221"/>
                    <a:pt x="555" y="8245"/>
                    <a:pt x="61" y="10706"/>
                  </a:cubicBezTo>
                  <a:cubicBezTo>
                    <a:pt x="0" y="11008"/>
                    <a:pt x="127" y="11141"/>
                    <a:pt x="396" y="11141"/>
                  </a:cubicBezTo>
                  <a:cubicBezTo>
                    <a:pt x="2313" y="11141"/>
                    <a:pt x="11456" y="4402"/>
                    <a:pt x="11456" y="4402"/>
                  </a:cubicBezTo>
                  <a:lnTo>
                    <a:pt x="91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2919675" y="3675025"/>
              <a:ext cx="983975" cy="1358375"/>
            </a:xfrm>
            <a:custGeom>
              <a:rect b="b" l="l" r="r" t="t"/>
              <a:pathLst>
                <a:path extrusionOk="0" h="54335" w="39359">
                  <a:moveTo>
                    <a:pt x="38676" y="1"/>
                  </a:moveTo>
                  <a:lnTo>
                    <a:pt x="21479" y="9968"/>
                  </a:lnTo>
                  <a:cubicBezTo>
                    <a:pt x="21479" y="9968"/>
                    <a:pt x="29015" y="34777"/>
                    <a:pt x="23496" y="36874"/>
                  </a:cubicBezTo>
                  <a:cubicBezTo>
                    <a:pt x="17976" y="38971"/>
                    <a:pt x="1" y="49680"/>
                    <a:pt x="1" y="49680"/>
                  </a:cubicBezTo>
                  <a:lnTo>
                    <a:pt x="1965" y="54334"/>
                  </a:lnTo>
                  <a:cubicBezTo>
                    <a:pt x="1965" y="54334"/>
                    <a:pt x="31102" y="49593"/>
                    <a:pt x="35231" y="42107"/>
                  </a:cubicBezTo>
                  <a:cubicBezTo>
                    <a:pt x="39359" y="34622"/>
                    <a:pt x="38676" y="2"/>
                    <a:pt x="38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3396100" y="3504600"/>
              <a:ext cx="585775" cy="784775"/>
            </a:xfrm>
            <a:custGeom>
              <a:rect b="b" l="l" r="r" t="t"/>
              <a:pathLst>
                <a:path extrusionOk="0" h="31391" w="23431">
                  <a:moveTo>
                    <a:pt x="12665" y="0"/>
                  </a:moveTo>
                  <a:cubicBezTo>
                    <a:pt x="12665" y="0"/>
                    <a:pt x="1" y="4483"/>
                    <a:pt x="2422" y="16785"/>
                  </a:cubicBezTo>
                  <a:cubicBezTo>
                    <a:pt x="4843" y="29085"/>
                    <a:pt x="8877" y="31391"/>
                    <a:pt x="8877" y="31391"/>
                  </a:cubicBezTo>
                  <a:lnTo>
                    <a:pt x="16139" y="19475"/>
                  </a:lnTo>
                  <a:lnTo>
                    <a:pt x="23430" y="3870"/>
                  </a:lnTo>
                  <a:lnTo>
                    <a:pt x="16139" y="2946"/>
                  </a:lnTo>
                  <a:lnTo>
                    <a:pt x="126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3501450" y="2792775"/>
              <a:ext cx="595150" cy="844250"/>
            </a:xfrm>
            <a:custGeom>
              <a:rect b="b" l="l" r="r" t="t"/>
              <a:pathLst>
                <a:path extrusionOk="0" h="33770" w="23806">
                  <a:moveTo>
                    <a:pt x="14482" y="0"/>
                  </a:moveTo>
                  <a:lnTo>
                    <a:pt x="13125" y="1168"/>
                  </a:lnTo>
                  <a:cubicBezTo>
                    <a:pt x="13125" y="1168"/>
                    <a:pt x="16826" y="6628"/>
                    <a:pt x="15177" y="7724"/>
                  </a:cubicBezTo>
                  <a:cubicBezTo>
                    <a:pt x="13619" y="8759"/>
                    <a:pt x="12411" y="9173"/>
                    <a:pt x="11476" y="9173"/>
                  </a:cubicBezTo>
                  <a:cubicBezTo>
                    <a:pt x="7708" y="9173"/>
                    <a:pt x="8355" y="2452"/>
                    <a:pt x="8355" y="2452"/>
                  </a:cubicBezTo>
                  <a:lnTo>
                    <a:pt x="8355" y="2452"/>
                  </a:lnTo>
                  <a:lnTo>
                    <a:pt x="1344" y="3221"/>
                  </a:lnTo>
                  <a:lnTo>
                    <a:pt x="0" y="3665"/>
                  </a:lnTo>
                  <a:lnTo>
                    <a:pt x="2478" y="13286"/>
                  </a:lnTo>
                  <a:lnTo>
                    <a:pt x="5664" y="29765"/>
                  </a:lnTo>
                  <a:cubicBezTo>
                    <a:pt x="5664" y="29765"/>
                    <a:pt x="9612" y="32632"/>
                    <a:pt x="13691" y="33431"/>
                  </a:cubicBezTo>
                  <a:cubicBezTo>
                    <a:pt x="14988" y="33685"/>
                    <a:pt x="16199" y="33770"/>
                    <a:pt x="17238" y="33770"/>
                  </a:cubicBezTo>
                  <a:cubicBezTo>
                    <a:pt x="19315" y="33770"/>
                    <a:pt x="20702" y="33431"/>
                    <a:pt x="20702" y="33431"/>
                  </a:cubicBezTo>
                  <a:cubicBezTo>
                    <a:pt x="22621" y="30490"/>
                    <a:pt x="23805" y="17030"/>
                    <a:pt x="23805" y="17030"/>
                  </a:cubicBezTo>
                  <a:cubicBezTo>
                    <a:pt x="23805" y="5224"/>
                    <a:pt x="14482" y="0"/>
                    <a:pt x="14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3682025" y="2757125"/>
              <a:ext cx="71450" cy="23625"/>
            </a:xfrm>
            <a:custGeom>
              <a:rect b="b" l="l" r="r" t="t"/>
              <a:pathLst>
                <a:path extrusionOk="0" h="945" w="2858">
                  <a:moveTo>
                    <a:pt x="2858" y="0"/>
                  </a:moveTo>
                  <a:cubicBezTo>
                    <a:pt x="2155" y="176"/>
                    <a:pt x="1518" y="225"/>
                    <a:pt x="1025" y="225"/>
                  </a:cubicBezTo>
                  <a:cubicBezTo>
                    <a:pt x="396" y="225"/>
                    <a:pt x="0" y="145"/>
                    <a:pt x="0" y="145"/>
                  </a:cubicBezTo>
                  <a:lnTo>
                    <a:pt x="0" y="145"/>
                  </a:lnTo>
                  <a:cubicBezTo>
                    <a:pt x="489" y="412"/>
                    <a:pt x="778" y="945"/>
                    <a:pt x="778" y="945"/>
                  </a:cubicBezTo>
                  <a:cubicBezTo>
                    <a:pt x="778" y="945"/>
                    <a:pt x="778" y="945"/>
                    <a:pt x="778" y="945"/>
                  </a:cubicBezTo>
                  <a:cubicBezTo>
                    <a:pt x="2068" y="767"/>
                    <a:pt x="2857" y="0"/>
                    <a:pt x="28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3511125" y="2638375"/>
              <a:ext cx="79475" cy="44500"/>
            </a:xfrm>
            <a:custGeom>
              <a:rect b="b" l="l" r="r" t="t"/>
              <a:pathLst>
                <a:path extrusionOk="0" h="1780" w="3179">
                  <a:moveTo>
                    <a:pt x="1245" y="0"/>
                  </a:moveTo>
                  <a:cubicBezTo>
                    <a:pt x="999" y="0"/>
                    <a:pt x="759" y="98"/>
                    <a:pt x="579" y="383"/>
                  </a:cubicBezTo>
                  <a:cubicBezTo>
                    <a:pt x="0" y="1298"/>
                    <a:pt x="3179" y="1779"/>
                    <a:pt x="3179" y="1779"/>
                  </a:cubicBezTo>
                  <a:lnTo>
                    <a:pt x="2361" y="480"/>
                  </a:lnTo>
                  <a:cubicBezTo>
                    <a:pt x="2361" y="480"/>
                    <a:pt x="1790" y="0"/>
                    <a:pt x="1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2677475" y="4955850"/>
              <a:ext cx="168900" cy="246200"/>
            </a:xfrm>
            <a:custGeom>
              <a:rect b="b" l="l" r="r" t="t"/>
              <a:pathLst>
                <a:path extrusionOk="0" h="9848" w="6756">
                  <a:moveTo>
                    <a:pt x="6755" y="0"/>
                  </a:moveTo>
                  <a:cubicBezTo>
                    <a:pt x="6755" y="0"/>
                    <a:pt x="5028" y="751"/>
                    <a:pt x="4578" y="1202"/>
                  </a:cubicBezTo>
                  <a:cubicBezTo>
                    <a:pt x="4128" y="1652"/>
                    <a:pt x="1" y="8781"/>
                    <a:pt x="526" y="9682"/>
                  </a:cubicBezTo>
                  <a:cubicBezTo>
                    <a:pt x="593" y="9798"/>
                    <a:pt x="720" y="9848"/>
                    <a:pt x="891" y="9848"/>
                  </a:cubicBezTo>
                  <a:cubicBezTo>
                    <a:pt x="2046" y="9848"/>
                    <a:pt x="5191" y="7525"/>
                    <a:pt x="5191" y="7525"/>
                  </a:cubicBezTo>
                  <a:lnTo>
                    <a:pt x="5191" y="7525"/>
                  </a:lnTo>
                  <a:cubicBezTo>
                    <a:pt x="5191" y="7525"/>
                    <a:pt x="5125" y="7538"/>
                    <a:pt x="5024" y="7538"/>
                  </a:cubicBezTo>
                  <a:cubicBezTo>
                    <a:pt x="4396" y="7538"/>
                    <a:pt x="2421" y="7051"/>
                    <a:pt x="6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3639875" y="5191550"/>
              <a:ext cx="104625" cy="284350"/>
            </a:xfrm>
            <a:custGeom>
              <a:rect b="b" l="l" r="r" t="t"/>
              <a:pathLst>
                <a:path extrusionOk="0" h="11374" w="4185">
                  <a:moveTo>
                    <a:pt x="1943" y="1"/>
                  </a:moveTo>
                  <a:cubicBezTo>
                    <a:pt x="1943" y="1"/>
                    <a:pt x="717" y="1326"/>
                    <a:pt x="529" y="1934"/>
                  </a:cubicBezTo>
                  <a:cubicBezTo>
                    <a:pt x="339" y="2542"/>
                    <a:pt x="1" y="10774"/>
                    <a:pt x="885" y="11327"/>
                  </a:cubicBezTo>
                  <a:cubicBezTo>
                    <a:pt x="936" y="11358"/>
                    <a:pt x="991" y="11373"/>
                    <a:pt x="1051" y="11373"/>
                  </a:cubicBezTo>
                  <a:cubicBezTo>
                    <a:pt x="2038" y="11373"/>
                    <a:pt x="4185" y="7338"/>
                    <a:pt x="4185" y="7338"/>
                  </a:cubicBezTo>
                  <a:lnTo>
                    <a:pt x="4185" y="7338"/>
                  </a:lnTo>
                  <a:cubicBezTo>
                    <a:pt x="4185" y="7338"/>
                    <a:pt x="3887" y="7570"/>
                    <a:pt x="3505" y="7570"/>
                  </a:cubicBezTo>
                  <a:cubicBezTo>
                    <a:pt x="2695" y="7570"/>
                    <a:pt x="1504" y="6527"/>
                    <a:pt x="1943" y="20"/>
                  </a:cubicBezTo>
                  <a:lnTo>
                    <a:pt x="1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87" name="Google Shape;487;p28"/>
          <p:cNvSpPr/>
          <p:nvPr/>
        </p:nvSpPr>
        <p:spPr>
          <a:xfrm>
            <a:off x="6677850" y="2590700"/>
            <a:ext cx="1460700" cy="405900"/>
          </a:xfrm>
          <a:prstGeom prst="rect">
            <a:avLst/>
          </a:prstGeom>
          <a:solidFill>
            <a:srgbClr val="E9B7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구매내역</a:t>
            </a:r>
            <a:endParaRPr sz="27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7030350" y="1600575"/>
            <a:ext cx="755700" cy="755700"/>
          </a:xfrm>
          <a:prstGeom prst="ellipse">
            <a:avLst/>
          </a:prstGeom>
          <a:solidFill>
            <a:srgbClr val="E9B7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"/>
          <p:cNvSpPr txBox="1"/>
          <p:nvPr>
            <p:ph idx="4294967295" type="subTitle"/>
          </p:nvPr>
        </p:nvSpPr>
        <p:spPr>
          <a:xfrm>
            <a:off x="6677850" y="3106738"/>
            <a:ext cx="14607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사용자id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가게id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메뉴id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평점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490" name="Google Shape;4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58" y="1775475"/>
            <a:ext cx="405884" cy="4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450" y="1775475"/>
            <a:ext cx="405900" cy="4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3175" y="1735000"/>
            <a:ext cx="486851" cy="48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5250" y="1775475"/>
            <a:ext cx="405900" cy="4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29"/>
          <p:cNvGrpSpPr/>
          <p:nvPr/>
        </p:nvGrpSpPr>
        <p:grpSpPr>
          <a:xfrm>
            <a:off x="6957000" y="1184022"/>
            <a:ext cx="2030357" cy="3390868"/>
            <a:chOff x="12254150" y="958500"/>
            <a:chExt cx="1514175" cy="2528800"/>
          </a:xfrm>
        </p:grpSpPr>
        <p:sp>
          <p:nvSpPr>
            <p:cNvPr id="499" name="Google Shape;499;p29"/>
            <p:cNvSpPr/>
            <p:nvPr/>
          </p:nvSpPr>
          <p:spPr>
            <a:xfrm>
              <a:off x="12968325" y="2528975"/>
              <a:ext cx="800000" cy="464500"/>
            </a:xfrm>
            <a:custGeom>
              <a:rect b="b" l="l" r="r" t="t"/>
              <a:pathLst>
                <a:path extrusionOk="0" h="18580" w="32000">
                  <a:moveTo>
                    <a:pt x="6451" y="1"/>
                  </a:moveTo>
                  <a:lnTo>
                    <a:pt x="0" y="4542"/>
                  </a:lnTo>
                  <a:lnTo>
                    <a:pt x="1344" y="8940"/>
                  </a:lnTo>
                  <a:cubicBezTo>
                    <a:pt x="2281" y="12010"/>
                    <a:pt x="3441" y="15369"/>
                    <a:pt x="6235" y="16949"/>
                  </a:cubicBezTo>
                  <a:cubicBezTo>
                    <a:pt x="7414" y="17617"/>
                    <a:pt x="8722" y="17871"/>
                    <a:pt x="10069" y="17871"/>
                  </a:cubicBezTo>
                  <a:cubicBezTo>
                    <a:pt x="11815" y="17871"/>
                    <a:pt x="13625" y="17443"/>
                    <a:pt x="15305" y="16931"/>
                  </a:cubicBezTo>
                  <a:cubicBezTo>
                    <a:pt x="16006" y="16719"/>
                    <a:pt x="25399" y="13309"/>
                    <a:pt x="25848" y="12336"/>
                  </a:cubicBezTo>
                  <a:lnTo>
                    <a:pt x="28083" y="13883"/>
                  </a:lnTo>
                  <a:cubicBezTo>
                    <a:pt x="28338" y="14059"/>
                    <a:pt x="28534" y="14307"/>
                    <a:pt x="28648" y="14595"/>
                  </a:cubicBezTo>
                  <a:cubicBezTo>
                    <a:pt x="29088" y="15709"/>
                    <a:pt x="30370" y="18580"/>
                    <a:pt x="31884" y="18580"/>
                  </a:cubicBezTo>
                  <a:cubicBezTo>
                    <a:pt x="31901" y="18580"/>
                    <a:pt x="31919" y="18579"/>
                    <a:pt x="31937" y="18578"/>
                  </a:cubicBezTo>
                  <a:cubicBezTo>
                    <a:pt x="32000" y="16343"/>
                    <a:pt x="27720" y="7597"/>
                    <a:pt x="27720" y="7597"/>
                  </a:cubicBezTo>
                  <a:lnTo>
                    <a:pt x="24373" y="9232"/>
                  </a:lnTo>
                  <a:cubicBezTo>
                    <a:pt x="21619" y="10275"/>
                    <a:pt x="18833" y="11316"/>
                    <a:pt x="15921" y="11816"/>
                  </a:cubicBezTo>
                  <a:cubicBezTo>
                    <a:pt x="15005" y="11973"/>
                    <a:pt x="13922" y="12137"/>
                    <a:pt x="12847" y="12137"/>
                  </a:cubicBezTo>
                  <a:cubicBezTo>
                    <a:pt x="11411" y="12137"/>
                    <a:pt x="9991" y="11846"/>
                    <a:pt x="9008" y="10860"/>
                  </a:cubicBezTo>
                  <a:cubicBezTo>
                    <a:pt x="8502" y="10353"/>
                    <a:pt x="8227" y="9658"/>
                    <a:pt x="8048" y="8964"/>
                  </a:cubicBezTo>
                  <a:cubicBezTo>
                    <a:pt x="7290" y="6012"/>
                    <a:pt x="6685" y="3061"/>
                    <a:pt x="6451" y="1"/>
                  </a:cubicBezTo>
                  <a:close/>
                </a:path>
              </a:pathLst>
            </a:custGeom>
            <a:solidFill>
              <a:srgbClr val="F5D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13613750" y="2718900"/>
              <a:ext cx="154550" cy="274550"/>
            </a:xfrm>
            <a:custGeom>
              <a:rect b="b" l="l" r="r" t="t"/>
              <a:pathLst>
                <a:path extrusionOk="0" h="10982" w="6182">
                  <a:moveTo>
                    <a:pt x="1903" y="0"/>
                  </a:moveTo>
                  <a:lnTo>
                    <a:pt x="0" y="969"/>
                  </a:lnTo>
                  <a:cubicBezTo>
                    <a:pt x="391" y="1409"/>
                    <a:pt x="863" y="1775"/>
                    <a:pt x="1393" y="2030"/>
                  </a:cubicBezTo>
                  <a:cubicBezTo>
                    <a:pt x="1492" y="2077"/>
                    <a:pt x="1595" y="2123"/>
                    <a:pt x="1669" y="2204"/>
                  </a:cubicBezTo>
                  <a:cubicBezTo>
                    <a:pt x="1751" y="2294"/>
                    <a:pt x="1785" y="2417"/>
                    <a:pt x="1819" y="2535"/>
                  </a:cubicBezTo>
                  <a:cubicBezTo>
                    <a:pt x="2172" y="3762"/>
                    <a:pt x="2694" y="4934"/>
                    <a:pt x="3370" y="6016"/>
                  </a:cubicBezTo>
                  <a:cubicBezTo>
                    <a:pt x="3433" y="6118"/>
                    <a:pt x="3498" y="6222"/>
                    <a:pt x="3514" y="6341"/>
                  </a:cubicBezTo>
                  <a:cubicBezTo>
                    <a:pt x="3530" y="6453"/>
                    <a:pt x="3497" y="6566"/>
                    <a:pt x="3469" y="6675"/>
                  </a:cubicBezTo>
                  <a:cubicBezTo>
                    <a:pt x="3358" y="7088"/>
                    <a:pt x="3280" y="7510"/>
                    <a:pt x="3235" y="7935"/>
                  </a:cubicBezTo>
                  <a:cubicBezTo>
                    <a:pt x="3844" y="9233"/>
                    <a:pt x="4884" y="10981"/>
                    <a:pt x="6065" y="10981"/>
                  </a:cubicBezTo>
                  <a:cubicBezTo>
                    <a:pt x="6083" y="10981"/>
                    <a:pt x="6101" y="10981"/>
                    <a:pt x="6119" y="10980"/>
                  </a:cubicBezTo>
                  <a:cubicBezTo>
                    <a:pt x="6182" y="8746"/>
                    <a:pt x="1903" y="0"/>
                    <a:pt x="1903" y="0"/>
                  </a:cubicBezTo>
                  <a:close/>
                </a:path>
              </a:pathLst>
            </a:custGeom>
            <a:solidFill>
              <a:srgbClr val="5C6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12428175" y="2665275"/>
              <a:ext cx="353825" cy="822025"/>
            </a:xfrm>
            <a:custGeom>
              <a:rect b="b" l="l" r="r" t="t"/>
              <a:pathLst>
                <a:path extrusionOk="0" h="32881" w="14153">
                  <a:moveTo>
                    <a:pt x="8329" y="0"/>
                  </a:moveTo>
                  <a:lnTo>
                    <a:pt x="8140" y="28962"/>
                  </a:lnTo>
                  <a:lnTo>
                    <a:pt x="5765" y="30583"/>
                  </a:lnTo>
                  <a:cubicBezTo>
                    <a:pt x="5509" y="30758"/>
                    <a:pt x="5208" y="30852"/>
                    <a:pt x="4898" y="30856"/>
                  </a:cubicBezTo>
                  <a:cubicBezTo>
                    <a:pt x="3686" y="30867"/>
                    <a:pt x="487" y="31039"/>
                    <a:pt x="0" y="32499"/>
                  </a:cubicBezTo>
                  <a:cubicBezTo>
                    <a:pt x="689" y="32785"/>
                    <a:pt x="2225" y="32881"/>
                    <a:pt x="3967" y="32881"/>
                  </a:cubicBezTo>
                  <a:cubicBezTo>
                    <a:pt x="7453" y="32881"/>
                    <a:pt x="11763" y="32499"/>
                    <a:pt x="11763" y="32499"/>
                  </a:cubicBezTo>
                  <a:lnTo>
                    <a:pt x="11399" y="29024"/>
                  </a:lnTo>
                  <a:lnTo>
                    <a:pt x="14153" y="483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rgbClr val="F5D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12331050" y="958500"/>
              <a:ext cx="1001350" cy="988850"/>
            </a:xfrm>
            <a:custGeom>
              <a:rect b="b" l="l" r="r" t="t"/>
              <a:pathLst>
                <a:path extrusionOk="0" h="39554" w="40054">
                  <a:moveTo>
                    <a:pt x="20595" y="0"/>
                  </a:moveTo>
                  <a:cubicBezTo>
                    <a:pt x="19279" y="0"/>
                    <a:pt x="17954" y="186"/>
                    <a:pt x="16721" y="453"/>
                  </a:cubicBezTo>
                  <a:cubicBezTo>
                    <a:pt x="15259" y="769"/>
                    <a:pt x="13636" y="1621"/>
                    <a:pt x="12667" y="2780"/>
                  </a:cubicBezTo>
                  <a:cubicBezTo>
                    <a:pt x="12032" y="3541"/>
                    <a:pt x="11628" y="4449"/>
                    <a:pt x="11437" y="5418"/>
                  </a:cubicBezTo>
                  <a:cubicBezTo>
                    <a:pt x="11237" y="6435"/>
                    <a:pt x="11102" y="7335"/>
                    <a:pt x="11147" y="8371"/>
                  </a:cubicBezTo>
                  <a:cubicBezTo>
                    <a:pt x="8719" y="8480"/>
                    <a:pt x="6274" y="8703"/>
                    <a:pt x="4469" y="10576"/>
                  </a:cubicBezTo>
                  <a:cubicBezTo>
                    <a:pt x="3371" y="11717"/>
                    <a:pt x="2799" y="13347"/>
                    <a:pt x="2943" y="14923"/>
                  </a:cubicBezTo>
                  <a:cubicBezTo>
                    <a:pt x="3087" y="16500"/>
                    <a:pt x="3946" y="17998"/>
                    <a:pt x="5235" y="18920"/>
                  </a:cubicBezTo>
                  <a:cubicBezTo>
                    <a:pt x="3736" y="20026"/>
                    <a:pt x="2348" y="21330"/>
                    <a:pt x="1406" y="22937"/>
                  </a:cubicBezTo>
                  <a:cubicBezTo>
                    <a:pt x="465" y="24544"/>
                    <a:pt x="1" y="26485"/>
                    <a:pt x="409" y="28302"/>
                  </a:cubicBezTo>
                  <a:cubicBezTo>
                    <a:pt x="818" y="30119"/>
                    <a:pt x="2189" y="31757"/>
                    <a:pt x="3994" y="32221"/>
                  </a:cubicBezTo>
                  <a:cubicBezTo>
                    <a:pt x="3033" y="33873"/>
                    <a:pt x="3510" y="36121"/>
                    <a:pt x="4840" y="37493"/>
                  </a:cubicBezTo>
                  <a:cubicBezTo>
                    <a:pt x="6061" y="38752"/>
                    <a:pt x="7857" y="39330"/>
                    <a:pt x="9619" y="39330"/>
                  </a:cubicBezTo>
                  <a:cubicBezTo>
                    <a:pt x="9776" y="39330"/>
                    <a:pt x="9933" y="39326"/>
                    <a:pt x="10089" y="39317"/>
                  </a:cubicBezTo>
                  <a:cubicBezTo>
                    <a:pt x="11997" y="39205"/>
                    <a:pt x="13820" y="38487"/>
                    <a:pt x="15515" y="37603"/>
                  </a:cubicBezTo>
                  <a:lnTo>
                    <a:pt x="24411" y="38207"/>
                  </a:lnTo>
                  <a:cubicBezTo>
                    <a:pt x="25837" y="39131"/>
                    <a:pt x="27497" y="39554"/>
                    <a:pt x="29183" y="39554"/>
                  </a:cubicBezTo>
                  <a:cubicBezTo>
                    <a:pt x="31645" y="39554"/>
                    <a:pt x="34164" y="38652"/>
                    <a:pt x="36093" y="37090"/>
                  </a:cubicBezTo>
                  <a:cubicBezTo>
                    <a:pt x="37164" y="36224"/>
                    <a:pt x="38124" y="35114"/>
                    <a:pt x="38408" y="33766"/>
                  </a:cubicBezTo>
                  <a:cubicBezTo>
                    <a:pt x="38691" y="32419"/>
                    <a:pt x="38113" y="30823"/>
                    <a:pt x="36843" y="30295"/>
                  </a:cubicBezTo>
                  <a:cubicBezTo>
                    <a:pt x="38664" y="28452"/>
                    <a:pt x="40053" y="25241"/>
                    <a:pt x="38774" y="22726"/>
                  </a:cubicBezTo>
                  <a:cubicBezTo>
                    <a:pt x="38309" y="21811"/>
                    <a:pt x="37676" y="20905"/>
                    <a:pt x="36731" y="20486"/>
                  </a:cubicBezTo>
                  <a:cubicBezTo>
                    <a:pt x="36559" y="20409"/>
                    <a:pt x="35585" y="19967"/>
                    <a:pt x="35236" y="19967"/>
                  </a:cubicBezTo>
                  <a:cubicBezTo>
                    <a:pt x="35186" y="19967"/>
                    <a:pt x="35149" y="19976"/>
                    <a:pt x="35128" y="19996"/>
                  </a:cubicBezTo>
                  <a:cubicBezTo>
                    <a:pt x="37866" y="17284"/>
                    <a:pt x="36909" y="12234"/>
                    <a:pt x="32763" y="11785"/>
                  </a:cubicBezTo>
                  <a:cubicBezTo>
                    <a:pt x="32414" y="11748"/>
                    <a:pt x="32064" y="11729"/>
                    <a:pt x="31714" y="11729"/>
                  </a:cubicBezTo>
                  <a:cubicBezTo>
                    <a:pt x="31083" y="11729"/>
                    <a:pt x="30453" y="11790"/>
                    <a:pt x="29832" y="11912"/>
                  </a:cubicBezTo>
                  <a:cubicBezTo>
                    <a:pt x="28670" y="8169"/>
                    <a:pt x="29361" y="3383"/>
                    <a:pt x="25414" y="1135"/>
                  </a:cubicBezTo>
                  <a:cubicBezTo>
                    <a:pt x="23958" y="305"/>
                    <a:pt x="22283" y="0"/>
                    <a:pt x="20595" y="0"/>
                  </a:cubicBezTo>
                  <a:close/>
                </a:path>
              </a:pathLst>
            </a:custGeom>
            <a:solidFill>
              <a:srgbClr val="A8C9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12559675" y="1466975"/>
              <a:ext cx="607725" cy="383900"/>
            </a:xfrm>
            <a:custGeom>
              <a:rect b="b" l="l" r="r" t="t"/>
              <a:pathLst>
                <a:path extrusionOk="0" h="15356" w="24309">
                  <a:moveTo>
                    <a:pt x="13880" y="0"/>
                  </a:moveTo>
                  <a:lnTo>
                    <a:pt x="10739" y="171"/>
                  </a:lnTo>
                  <a:cubicBezTo>
                    <a:pt x="10739" y="171"/>
                    <a:pt x="7798" y="640"/>
                    <a:pt x="7048" y="811"/>
                  </a:cubicBezTo>
                  <a:cubicBezTo>
                    <a:pt x="6299" y="982"/>
                    <a:pt x="4765" y="1191"/>
                    <a:pt x="3561" y="4172"/>
                  </a:cubicBezTo>
                  <a:cubicBezTo>
                    <a:pt x="2485" y="6833"/>
                    <a:pt x="1" y="10102"/>
                    <a:pt x="1" y="10102"/>
                  </a:cubicBezTo>
                  <a:lnTo>
                    <a:pt x="2921" y="14415"/>
                  </a:lnTo>
                  <a:lnTo>
                    <a:pt x="6295" y="11030"/>
                  </a:lnTo>
                  <a:lnTo>
                    <a:pt x="15224" y="9098"/>
                  </a:lnTo>
                  <a:lnTo>
                    <a:pt x="17389" y="9754"/>
                  </a:lnTo>
                  <a:lnTo>
                    <a:pt x="19990" y="15355"/>
                  </a:lnTo>
                  <a:lnTo>
                    <a:pt x="24309" y="14340"/>
                  </a:lnTo>
                  <a:cubicBezTo>
                    <a:pt x="24309" y="14340"/>
                    <a:pt x="22643" y="4224"/>
                    <a:pt x="19750" y="2176"/>
                  </a:cubicBezTo>
                  <a:cubicBezTo>
                    <a:pt x="17492" y="577"/>
                    <a:pt x="13880" y="0"/>
                    <a:pt x="13880" y="0"/>
                  </a:cubicBezTo>
                  <a:close/>
                </a:path>
              </a:pathLst>
            </a:custGeom>
            <a:solidFill>
              <a:srgbClr val="F5D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12367775" y="1501175"/>
              <a:ext cx="294650" cy="397775"/>
            </a:xfrm>
            <a:custGeom>
              <a:rect b="b" l="l" r="r" t="t"/>
              <a:pathLst>
                <a:path extrusionOk="0" h="15911" w="11786">
                  <a:moveTo>
                    <a:pt x="2096" y="0"/>
                  </a:moveTo>
                  <a:lnTo>
                    <a:pt x="86" y="753"/>
                  </a:lnTo>
                  <a:cubicBezTo>
                    <a:pt x="55" y="764"/>
                    <a:pt x="21" y="779"/>
                    <a:pt x="9" y="809"/>
                  </a:cubicBezTo>
                  <a:cubicBezTo>
                    <a:pt x="1" y="831"/>
                    <a:pt x="6" y="856"/>
                    <a:pt x="12" y="879"/>
                  </a:cubicBezTo>
                  <a:cubicBezTo>
                    <a:pt x="484" y="2787"/>
                    <a:pt x="943" y="4645"/>
                    <a:pt x="1532" y="6529"/>
                  </a:cubicBezTo>
                  <a:cubicBezTo>
                    <a:pt x="2432" y="9407"/>
                    <a:pt x="3231" y="12743"/>
                    <a:pt x="5112" y="15153"/>
                  </a:cubicBezTo>
                  <a:cubicBezTo>
                    <a:pt x="5519" y="15672"/>
                    <a:pt x="5938" y="15911"/>
                    <a:pt x="6414" y="15911"/>
                  </a:cubicBezTo>
                  <a:cubicBezTo>
                    <a:pt x="6739" y="15911"/>
                    <a:pt x="7090" y="15799"/>
                    <a:pt x="7482" y="15590"/>
                  </a:cubicBezTo>
                  <a:cubicBezTo>
                    <a:pt x="9066" y="14744"/>
                    <a:pt x="10649" y="13245"/>
                    <a:pt x="11785" y="11855"/>
                  </a:cubicBezTo>
                  <a:lnTo>
                    <a:pt x="8143" y="8130"/>
                  </a:lnTo>
                  <a:lnTo>
                    <a:pt x="7443" y="9070"/>
                  </a:lnTo>
                  <a:cubicBezTo>
                    <a:pt x="6423" y="7097"/>
                    <a:pt x="5325" y="5168"/>
                    <a:pt x="4147" y="3282"/>
                  </a:cubicBezTo>
                  <a:cubicBezTo>
                    <a:pt x="3466" y="2194"/>
                    <a:pt x="2749" y="1125"/>
                    <a:pt x="2096" y="0"/>
                  </a:cubicBezTo>
                  <a:close/>
                </a:path>
              </a:pathLst>
            </a:custGeom>
            <a:solidFill>
              <a:srgbClr val="F5D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12477150" y="1479875"/>
              <a:ext cx="831900" cy="1310175"/>
            </a:xfrm>
            <a:custGeom>
              <a:rect b="b" l="l" r="r" t="t"/>
              <a:pathLst>
                <a:path extrusionOk="0" h="52407" w="33276">
                  <a:moveTo>
                    <a:pt x="11145" y="1"/>
                  </a:moveTo>
                  <a:lnTo>
                    <a:pt x="10423" y="5371"/>
                  </a:lnTo>
                  <a:cubicBezTo>
                    <a:pt x="10423" y="5371"/>
                    <a:pt x="6592" y="7921"/>
                    <a:pt x="7295" y="11284"/>
                  </a:cubicBezTo>
                  <a:cubicBezTo>
                    <a:pt x="8277" y="13938"/>
                    <a:pt x="9095" y="14839"/>
                    <a:pt x="9095" y="14839"/>
                  </a:cubicBezTo>
                  <a:lnTo>
                    <a:pt x="1" y="49327"/>
                  </a:lnTo>
                  <a:cubicBezTo>
                    <a:pt x="1" y="49327"/>
                    <a:pt x="6476" y="52407"/>
                    <a:pt x="14937" y="52407"/>
                  </a:cubicBezTo>
                  <a:cubicBezTo>
                    <a:pt x="20609" y="52407"/>
                    <a:pt x="27172" y="51023"/>
                    <a:pt x="33275" y="46399"/>
                  </a:cubicBezTo>
                  <a:cubicBezTo>
                    <a:pt x="28386" y="33879"/>
                    <a:pt x="20540" y="18150"/>
                    <a:pt x="18979" y="16589"/>
                  </a:cubicBezTo>
                  <a:cubicBezTo>
                    <a:pt x="19854" y="15335"/>
                    <a:pt x="22379" y="12033"/>
                    <a:pt x="22379" y="12033"/>
                  </a:cubicBezTo>
                  <a:lnTo>
                    <a:pt x="20377" y="6781"/>
                  </a:lnTo>
                  <a:cubicBezTo>
                    <a:pt x="20377" y="6781"/>
                    <a:pt x="20751" y="2412"/>
                    <a:pt x="21049" y="618"/>
                  </a:cubicBezTo>
                  <a:cubicBezTo>
                    <a:pt x="20601" y="344"/>
                    <a:pt x="20147" y="293"/>
                    <a:pt x="20147" y="293"/>
                  </a:cubicBezTo>
                  <a:cubicBezTo>
                    <a:pt x="20147" y="293"/>
                    <a:pt x="19439" y="5500"/>
                    <a:pt x="19499" y="6781"/>
                  </a:cubicBezTo>
                  <a:cubicBezTo>
                    <a:pt x="18876" y="6889"/>
                    <a:pt x="15812" y="7426"/>
                    <a:pt x="14673" y="8209"/>
                  </a:cubicBezTo>
                  <a:cubicBezTo>
                    <a:pt x="13593" y="7267"/>
                    <a:pt x="12715" y="6484"/>
                    <a:pt x="11340" y="5644"/>
                  </a:cubicBezTo>
                  <a:cubicBezTo>
                    <a:pt x="11412" y="4668"/>
                    <a:pt x="11842" y="1"/>
                    <a:pt x="11842" y="1"/>
                  </a:cubicBezTo>
                  <a:close/>
                </a:path>
              </a:pathLst>
            </a:custGeom>
            <a:solidFill>
              <a:srgbClr val="D96F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12260700" y="1286825"/>
              <a:ext cx="272525" cy="272525"/>
            </a:xfrm>
            <a:custGeom>
              <a:rect b="b" l="l" r="r" t="t"/>
              <a:pathLst>
                <a:path extrusionOk="0" h="10901" w="10901">
                  <a:moveTo>
                    <a:pt x="5749" y="3600"/>
                  </a:moveTo>
                  <a:cubicBezTo>
                    <a:pt x="5988" y="3600"/>
                    <a:pt x="6228" y="3646"/>
                    <a:pt x="6458" y="3741"/>
                  </a:cubicBezTo>
                  <a:cubicBezTo>
                    <a:pt x="7148" y="4027"/>
                    <a:pt x="7600" y="4702"/>
                    <a:pt x="7600" y="5451"/>
                  </a:cubicBezTo>
                  <a:cubicBezTo>
                    <a:pt x="7600" y="6473"/>
                    <a:pt x="6772" y="7302"/>
                    <a:pt x="5750" y="7302"/>
                  </a:cubicBezTo>
                  <a:cubicBezTo>
                    <a:pt x="5000" y="7302"/>
                    <a:pt x="4325" y="6851"/>
                    <a:pt x="4039" y="6159"/>
                  </a:cubicBezTo>
                  <a:cubicBezTo>
                    <a:pt x="3752" y="5468"/>
                    <a:pt x="3911" y="4672"/>
                    <a:pt x="4440" y="4142"/>
                  </a:cubicBezTo>
                  <a:cubicBezTo>
                    <a:pt x="4794" y="3788"/>
                    <a:pt x="5267" y="3600"/>
                    <a:pt x="5749" y="3600"/>
                  </a:cubicBezTo>
                  <a:close/>
                  <a:moveTo>
                    <a:pt x="5450" y="0"/>
                  </a:moveTo>
                  <a:cubicBezTo>
                    <a:pt x="2440" y="0"/>
                    <a:pt x="0" y="2440"/>
                    <a:pt x="0" y="5451"/>
                  </a:cubicBezTo>
                  <a:cubicBezTo>
                    <a:pt x="0" y="8461"/>
                    <a:pt x="2440" y="10901"/>
                    <a:pt x="5450" y="10901"/>
                  </a:cubicBezTo>
                  <a:cubicBezTo>
                    <a:pt x="8460" y="10901"/>
                    <a:pt x="10900" y="8461"/>
                    <a:pt x="10900" y="5451"/>
                  </a:cubicBezTo>
                  <a:cubicBezTo>
                    <a:pt x="10900" y="2440"/>
                    <a:pt x="8460" y="0"/>
                    <a:pt x="5450" y="0"/>
                  </a:cubicBezTo>
                  <a:close/>
                </a:path>
              </a:pathLst>
            </a:custGeom>
            <a:solidFill>
              <a:srgbClr val="66B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12274650" y="1309350"/>
              <a:ext cx="252725" cy="232550"/>
            </a:xfrm>
            <a:custGeom>
              <a:rect b="b" l="l" r="r" t="t"/>
              <a:pathLst>
                <a:path extrusionOk="0" h="9302" w="10109">
                  <a:moveTo>
                    <a:pt x="5191" y="2699"/>
                  </a:moveTo>
                  <a:cubicBezTo>
                    <a:pt x="5430" y="2699"/>
                    <a:pt x="5670" y="2745"/>
                    <a:pt x="5900" y="2840"/>
                  </a:cubicBezTo>
                  <a:cubicBezTo>
                    <a:pt x="6590" y="3126"/>
                    <a:pt x="7042" y="3801"/>
                    <a:pt x="7042" y="4550"/>
                  </a:cubicBezTo>
                  <a:cubicBezTo>
                    <a:pt x="7042" y="5572"/>
                    <a:pt x="6214" y="6401"/>
                    <a:pt x="5192" y="6401"/>
                  </a:cubicBezTo>
                  <a:cubicBezTo>
                    <a:pt x="4442" y="6401"/>
                    <a:pt x="3767" y="5950"/>
                    <a:pt x="3481" y="5258"/>
                  </a:cubicBezTo>
                  <a:cubicBezTo>
                    <a:pt x="3194" y="4567"/>
                    <a:pt x="3353" y="3771"/>
                    <a:pt x="3882" y="3241"/>
                  </a:cubicBezTo>
                  <a:cubicBezTo>
                    <a:pt x="4236" y="2887"/>
                    <a:pt x="4709" y="2699"/>
                    <a:pt x="5191" y="2699"/>
                  </a:cubicBezTo>
                  <a:close/>
                  <a:moveTo>
                    <a:pt x="3667" y="0"/>
                  </a:moveTo>
                  <a:cubicBezTo>
                    <a:pt x="3438" y="0"/>
                    <a:pt x="3209" y="41"/>
                    <a:pt x="2996" y="124"/>
                  </a:cubicBezTo>
                  <a:cubicBezTo>
                    <a:pt x="2412" y="349"/>
                    <a:pt x="1956" y="873"/>
                    <a:pt x="1793" y="1478"/>
                  </a:cubicBezTo>
                  <a:cubicBezTo>
                    <a:pt x="1687" y="1870"/>
                    <a:pt x="1682" y="2320"/>
                    <a:pt x="1399" y="2611"/>
                  </a:cubicBezTo>
                  <a:cubicBezTo>
                    <a:pt x="1123" y="2896"/>
                    <a:pt x="739" y="2963"/>
                    <a:pt x="479" y="3275"/>
                  </a:cubicBezTo>
                  <a:cubicBezTo>
                    <a:pt x="185" y="3627"/>
                    <a:pt x="0" y="3998"/>
                    <a:pt x="82" y="4473"/>
                  </a:cubicBezTo>
                  <a:cubicBezTo>
                    <a:pt x="166" y="4958"/>
                    <a:pt x="490" y="5379"/>
                    <a:pt x="890" y="5667"/>
                  </a:cubicBezTo>
                  <a:cubicBezTo>
                    <a:pt x="1002" y="5748"/>
                    <a:pt x="1125" y="5824"/>
                    <a:pt x="1200" y="5942"/>
                  </a:cubicBezTo>
                  <a:cubicBezTo>
                    <a:pt x="1328" y="6143"/>
                    <a:pt x="1280" y="6402"/>
                    <a:pt x="1258" y="6638"/>
                  </a:cubicBezTo>
                  <a:cubicBezTo>
                    <a:pt x="1208" y="7150"/>
                    <a:pt x="1302" y="7684"/>
                    <a:pt x="1573" y="8120"/>
                  </a:cubicBezTo>
                  <a:cubicBezTo>
                    <a:pt x="1844" y="8556"/>
                    <a:pt x="2302" y="8885"/>
                    <a:pt x="2813" y="8947"/>
                  </a:cubicBezTo>
                  <a:cubicBezTo>
                    <a:pt x="2872" y="8954"/>
                    <a:pt x="2932" y="8957"/>
                    <a:pt x="2991" y="8957"/>
                  </a:cubicBezTo>
                  <a:cubicBezTo>
                    <a:pt x="3277" y="8957"/>
                    <a:pt x="3559" y="8877"/>
                    <a:pt x="3803" y="8725"/>
                  </a:cubicBezTo>
                  <a:cubicBezTo>
                    <a:pt x="3979" y="8614"/>
                    <a:pt x="4158" y="8460"/>
                    <a:pt x="4359" y="8460"/>
                  </a:cubicBezTo>
                  <a:cubicBezTo>
                    <a:pt x="4379" y="8460"/>
                    <a:pt x="4399" y="8462"/>
                    <a:pt x="4420" y="8465"/>
                  </a:cubicBezTo>
                  <a:cubicBezTo>
                    <a:pt x="4579" y="8490"/>
                    <a:pt x="4701" y="8616"/>
                    <a:pt x="4822" y="8722"/>
                  </a:cubicBezTo>
                  <a:cubicBezTo>
                    <a:pt x="5225" y="9077"/>
                    <a:pt x="5886" y="9301"/>
                    <a:pt x="6518" y="9301"/>
                  </a:cubicBezTo>
                  <a:cubicBezTo>
                    <a:pt x="7254" y="9301"/>
                    <a:pt x="7949" y="8997"/>
                    <a:pt x="8149" y="8242"/>
                  </a:cubicBezTo>
                  <a:cubicBezTo>
                    <a:pt x="8225" y="7952"/>
                    <a:pt x="8223" y="7601"/>
                    <a:pt x="8228" y="7312"/>
                  </a:cubicBezTo>
                  <a:cubicBezTo>
                    <a:pt x="8232" y="7101"/>
                    <a:pt x="8119" y="6804"/>
                    <a:pt x="8213" y="6607"/>
                  </a:cubicBezTo>
                  <a:cubicBezTo>
                    <a:pt x="8285" y="6456"/>
                    <a:pt x="8467" y="6399"/>
                    <a:pt x="8629" y="6357"/>
                  </a:cubicBezTo>
                  <a:cubicBezTo>
                    <a:pt x="8696" y="6340"/>
                    <a:pt x="8762" y="6323"/>
                    <a:pt x="8828" y="6304"/>
                  </a:cubicBezTo>
                  <a:cubicBezTo>
                    <a:pt x="9114" y="6224"/>
                    <a:pt x="9397" y="6125"/>
                    <a:pt x="9616" y="5930"/>
                  </a:cubicBezTo>
                  <a:cubicBezTo>
                    <a:pt x="9989" y="5601"/>
                    <a:pt x="10109" y="5037"/>
                    <a:pt x="9958" y="4563"/>
                  </a:cubicBezTo>
                  <a:cubicBezTo>
                    <a:pt x="9808" y="4090"/>
                    <a:pt x="9415" y="3715"/>
                    <a:pt x="8957" y="3523"/>
                  </a:cubicBezTo>
                  <a:cubicBezTo>
                    <a:pt x="8743" y="3433"/>
                    <a:pt x="8496" y="3366"/>
                    <a:pt x="8371" y="3170"/>
                  </a:cubicBezTo>
                  <a:cubicBezTo>
                    <a:pt x="8145" y="2813"/>
                    <a:pt x="8455" y="2216"/>
                    <a:pt x="8487" y="1828"/>
                  </a:cubicBezTo>
                  <a:cubicBezTo>
                    <a:pt x="8519" y="1435"/>
                    <a:pt x="8301" y="1067"/>
                    <a:pt x="8007" y="812"/>
                  </a:cubicBezTo>
                  <a:cubicBezTo>
                    <a:pt x="7669" y="519"/>
                    <a:pt x="7220" y="364"/>
                    <a:pt x="6774" y="364"/>
                  </a:cubicBezTo>
                  <a:cubicBezTo>
                    <a:pt x="6726" y="364"/>
                    <a:pt x="6678" y="366"/>
                    <a:pt x="6630" y="370"/>
                  </a:cubicBezTo>
                  <a:cubicBezTo>
                    <a:pt x="6218" y="401"/>
                    <a:pt x="5900" y="768"/>
                    <a:pt x="5504" y="768"/>
                  </a:cubicBezTo>
                  <a:cubicBezTo>
                    <a:pt x="5480" y="768"/>
                    <a:pt x="5456" y="766"/>
                    <a:pt x="5431" y="764"/>
                  </a:cubicBezTo>
                  <a:cubicBezTo>
                    <a:pt x="5174" y="734"/>
                    <a:pt x="4984" y="523"/>
                    <a:pt x="4778" y="366"/>
                  </a:cubicBezTo>
                  <a:cubicBezTo>
                    <a:pt x="4462" y="124"/>
                    <a:pt x="4065" y="0"/>
                    <a:pt x="3667" y="0"/>
                  </a:cubicBezTo>
                  <a:close/>
                </a:path>
              </a:pathLst>
            </a:custGeom>
            <a:solidFill>
              <a:srgbClr val="F3C3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12381150" y="1376800"/>
              <a:ext cx="71775" cy="92575"/>
            </a:xfrm>
            <a:custGeom>
              <a:rect b="b" l="l" r="r" t="t"/>
              <a:pathLst>
                <a:path extrusionOk="0" h="3703" w="2871">
                  <a:moveTo>
                    <a:pt x="933" y="1"/>
                  </a:moveTo>
                  <a:cubicBezTo>
                    <a:pt x="610" y="1"/>
                    <a:pt x="287" y="86"/>
                    <a:pt x="1" y="253"/>
                  </a:cubicBezTo>
                  <a:cubicBezTo>
                    <a:pt x="405" y="642"/>
                    <a:pt x="700" y="1145"/>
                    <a:pt x="822" y="1691"/>
                  </a:cubicBezTo>
                  <a:cubicBezTo>
                    <a:pt x="970" y="2354"/>
                    <a:pt x="863" y="3064"/>
                    <a:pt x="544" y="3661"/>
                  </a:cubicBezTo>
                  <a:cubicBezTo>
                    <a:pt x="672" y="3689"/>
                    <a:pt x="801" y="3703"/>
                    <a:pt x="932" y="3703"/>
                  </a:cubicBezTo>
                  <a:cubicBezTo>
                    <a:pt x="933" y="3703"/>
                    <a:pt x="934" y="3703"/>
                    <a:pt x="935" y="3703"/>
                  </a:cubicBezTo>
                  <a:cubicBezTo>
                    <a:pt x="1510" y="3703"/>
                    <a:pt x="2052" y="3434"/>
                    <a:pt x="2403" y="2979"/>
                  </a:cubicBezTo>
                  <a:cubicBezTo>
                    <a:pt x="2753" y="2521"/>
                    <a:pt x="2871" y="1926"/>
                    <a:pt x="2721" y="1370"/>
                  </a:cubicBezTo>
                  <a:cubicBezTo>
                    <a:pt x="2570" y="814"/>
                    <a:pt x="2170" y="358"/>
                    <a:pt x="1636" y="140"/>
                  </a:cubicBezTo>
                  <a:cubicBezTo>
                    <a:pt x="1410" y="47"/>
                    <a:pt x="1171" y="1"/>
                    <a:pt x="933" y="1"/>
                  </a:cubicBezTo>
                  <a:close/>
                </a:path>
              </a:pathLst>
            </a:custGeom>
            <a:solidFill>
              <a:srgbClr val="66B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12483275" y="1811775"/>
              <a:ext cx="483400" cy="200250"/>
            </a:xfrm>
            <a:custGeom>
              <a:rect b="b" l="l" r="r" t="t"/>
              <a:pathLst>
                <a:path extrusionOk="0" h="8010" w="19336">
                  <a:moveTo>
                    <a:pt x="18697" y="1"/>
                  </a:moveTo>
                  <a:lnTo>
                    <a:pt x="1" y="2001"/>
                  </a:lnTo>
                  <a:lnTo>
                    <a:pt x="631" y="7886"/>
                  </a:lnTo>
                  <a:cubicBezTo>
                    <a:pt x="638" y="7957"/>
                    <a:pt x="699" y="8010"/>
                    <a:pt x="769" y="8010"/>
                  </a:cubicBezTo>
                  <a:cubicBezTo>
                    <a:pt x="774" y="8010"/>
                    <a:pt x="779" y="8009"/>
                    <a:pt x="784" y="8009"/>
                  </a:cubicBezTo>
                  <a:lnTo>
                    <a:pt x="19204" y="6037"/>
                  </a:lnTo>
                  <a:cubicBezTo>
                    <a:pt x="19280" y="6029"/>
                    <a:pt x="19335" y="5960"/>
                    <a:pt x="19327" y="5884"/>
                  </a:cubicBezTo>
                  <a:lnTo>
                    <a:pt x="18697" y="1"/>
                  </a:lnTo>
                  <a:close/>
                </a:path>
              </a:pathLst>
            </a:custGeom>
            <a:solidFill>
              <a:srgbClr val="5C6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12467825" y="1801200"/>
              <a:ext cx="502650" cy="111325"/>
            </a:xfrm>
            <a:custGeom>
              <a:rect b="b" l="l" r="r" t="t"/>
              <a:pathLst>
                <a:path extrusionOk="0" h="4453" w="20106">
                  <a:moveTo>
                    <a:pt x="19833" y="0"/>
                  </a:moveTo>
                  <a:cubicBezTo>
                    <a:pt x="19831" y="0"/>
                    <a:pt x="19830" y="0"/>
                    <a:pt x="19829" y="0"/>
                  </a:cubicBezTo>
                  <a:lnTo>
                    <a:pt x="28" y="2120"/>
                  </a:lnTo>
                  <a:cubicBezTo>
                    <a:pt x="12" y="2121"/>
                    <a:pt x="0" y="2136"/>
                    <a:pt x="1" y="2152"/>
                  </a:cubicBezTo>
                  <a:lnTo>
                    <a:pt x="244" y="4419"/>
                  </a:lnTo>
                  <a:cubicBezTo>
                    <a:pt x="246" y="4439"/>
                    <a:pt x="263" y="4453"/>
                    <a:pt x="283" y="4453"/>
                  </a:cubicBezTo>
                  <a:cubicBezTo>
                    <a:pt x="284" y="4453"/>
                    <a:pt x="285" y="4453"/>
                    <a:pt x="287" y="4453"/>
                  </a:cubicBezTo>
                  <a:lnTo>
                    <a:pt x="20069" y="2335"/>
                  </a:lnTo>
                  <a:cubicBezTo>
                    <a:pt x="20090" y="2333"/>
                    <a:pt x="20106" y="2314"/>
                    <a:pt x="20104" y="2293"/>
                  </a:cubicBezTo>
                  <a:lnTo>
                    <a:pt x="19861" y="26"/>
                  </a:lnTo>
                  <a:cubicBezTo>
                    <a:pt x="19860" y="11"/>
                    <a:pt x="19847" y="0"/>
                    <a:pt x="19833" y="0"/>
                  </a:cubicBezTo>
                  <a:close/>
                </a:path>
              </a:pathLst>
            </a:custGeom>
            <a:solidFill>
              <a:srgbClr val="66B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12428175" y="3424600"/>
              <a:ext cx="294075" cy="62675"/>
            </a:xfrm>
            <a:custGeom>
              <a:rect b="b" l="l" r="r" t="t"/>
              <a:pathLst>
                <a:path extrusionOk="0" h="2507" w="11763">
                  <a:moveTo>
                    <a:pt x="11540" y="1"/>
                  </a:moveTo>
                  <a:cubicBezTo>
                    <a:pt x="10990" y="208"/>
                    <a:pt x="10478" y="518"/>
                    <a:pt x="10051" y="922"/>
                  </a:cubicBezTo>
                  <a:cubicBezTo>
                    <a:pt x="9971" y="997"/>
                    <a:pt x="9892" y="1077"/>
                    <a:pt x="9791" y="1116"/>
                  </a:cubicBezTo>
                  <a:cubicBezTo>
                    <a:pt x="9728" y="1141"/>
                    <a:pt x="9661" y="1148"/>
                    <a:pt x="9593" y="1148"/>
                  </a:cubicBezTo>
                  <a:cubicBezTo>
                    <a:pt x="9538" y="1148"/>
                    <a:pt x="9482" y="1143"/>
                    <a:pt x="9428" y="1139"/>
                  </a:cubicBezTo>
                  <a:cubicBezTo>
                    <a:pt x="9031" y="1104"/>
                    <a:pt x="8634" y="1087"/>
                    <a:pt x="8236" y="1087"/>
                  </a:cubicBezTo>
                  <a:cubicBezTo>
                    <a:pt x="7359" y="1087"/>
                    <a:pt x="6483" y="1171"/>
                    <a:pt x="5621" y="1338"/>
                  </a:cubicBezTo>
                  <a:cubicBezTo>
                    <a:pt x="5541" y="1353"/>
                    <a:pt x="5459" y="1370"/>
                    <a:pt x="5378" y="1370"/>
                  </a:cubicBezTo>
                  <a:cubicBezTo>
                    <a:pt x="5340" y="1370"/>
                    <a:pt x="5303" y="1366"/>
                    <a:pt x="5266" y="1357"/>
                  </a:cubicBezTo>
                  <a:cubicBezTo>
                    <a:pt x="5156" y="1331"/>
                    <a:pt x="5062" y="1261"/>
                    <a:pt x="4970" y="1194"/>
                  </a:cubicBezTo>
                  <a:cubicBezTo>
                    <a:pt x="4624" y="942"/>
                    <a:pt x="4258" y="718"/>
                    <a:pt x="3877" y="524"/>
                  </a:cubicBezTo>
                  <a:cubicBezTo>
                    <a:pt x="2426" y="629"/>
                    <a:pt x="382" y="983"/>
                    <a:pt x="0" y="2125"/>
                  </a:cubicBezTo>
                  <a:cubicBezTo>
                    <a:pt x="689" y="2411"/>
                    <a:pt x="2225" y="2507"/>
                    <a:pt x="3967" y="2507"/>
                  </a:cubicBezTo>
                  <a:cubicBezTo>
                    <a:pt x="7453" y="2507"/>
                    <a:pt x="11763" y="2125"/>
                    <a:pt x="11763" y="2125"/>
                  </a:cubicBezTo>
                  <a:lnTo>
                    <a:pt x="11540" y="1"/>
                  </a:lnTo>
                  <a:close/>
                </a:path>
              </a:pathLst>
            </a:custGeom>
            <a:solidFill>
              <a:srgbClr val="5C6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12813800" y="1349250"/>
              <a:ext cx="99025" cy="171275"/>
            </a:xfrm>
            <a:custGeom>
              <a:rect b="b" l="l" r="r" t="t"/>
              <a:pathLst>
                <a:path extrusionOk="0" h="6851" w="3961">
                  <a:moveTo>
                    <a:pt x="3194" y="1"/>
                  </a:moveTo>
                  <a:lnTo>
                    <a:pt x="1" y="410"/>
                  </a:lnTo>
                  <a:lnTo>
                    <a:pt x="666" y="5596"/>
                  </a:lnTo>
                  <a:cubicBezTo>
                    <a:pt x="759" y="6321"/>
                    <a:pt x="1377" y="6850"/>
                    <a:pt x="2089" y="6850"/>
                  </a:cubicBezTo>
                  <a:cubicBezTo>
                    <a:pt x="2150" y="6850"/>
                    <a:pt x="2211" y="6846"/>
                    <a:pt x="2273" y="6838"/>
                  </a:cubicBezTo>
                  <a:lnTo>
                    <a:pt x="2619" y="6794"/>
                  </a:lnTo>
                  <a:cubicBezTo>
                    <a:pt x="3405" y="6693"/>
                    <a:pt x="3961" y="5973"/>
                    <a:pt x="3860" y="5187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rgbClr val="F5D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12806975" y="1756775"/>
              <a:ext cx="377625" cy="215500"/>
            </a:xfrm>
            <a:custGeom>
              <a:rect b="b" l="l" r="r" t="t"/>
              <a:pathLst>
                <a:path extrusionOk="0" h="8620" w="15105">
                  <a:moveTo>
                    <a:pt x="13867" y="1"/>
                  </a:moveTo>
                  <a:lnTo>
                    <a:pt x="10404" y="3629"/>
                  </a:lnTo>
                  <a:cubicBezTo>
                    <a:pt x="6910" y="4322"/>
                    <a:pt x="3442" y="5137"/>
                    <a:pt x="1" y="6071"/>
                  </a:cubicBezTo>
                  <a:cubicBezTo>
                    <a:pt x="93" y="6871"/>
                    <a:pt x="204" y="7670"/>
                    <a:pt x="309" y="8469"/>
                  </a:cubicBezTo>
                  <a:cubicBezTo>
                    <a:pt x="1530" y="8573"/>
                    <a:pt x="2755" y="8619"/>
                    <a:pt x="3981" y="8619"/>
                  </a:cubicBezTo>
                  <a:cubicBezTo>
                    <a:pt x="4985" y="8619"/>
                    <a:pt x="5989" y="8588"/>
                    <a:pt x="6990" y="8533"/>
                  </a:cubicBezTo>
                  <a:cubicBezTo>
                    <a:pt x="9342" y="8402"/>
                    <a:pt x="11886" y="8397"/>
                    <a:pt x="14087" y="7463"/>
                  </a:cubicBezTo>
                  <a:cubicBezTo>
                    <a:pt x="14216" y="7409"/>
                    <a:pt x="14345" y="7350"/>
                    <a:pt x="14442" y="7251"/>
                  </a:cubicBezTo>
                  <a:cubicBezTo>
                    <a:pt x="14580" y="7109"/>
                    <a:pt x="14629" y="6905"/>
                    <a:pt x="14667" y="6711"/>
                  </a:cubicBezTo>
                  <a:cubicBezTo>
                    <a:pt x="15104" y="4468"/>
                    <a:pt x="14263" y="2169"/>
                    <a:pt x="13867" y="1"/>
                  </a:cubicBezTo>
                  <a:close/>
                </a:path>
              </a:pathLst>
            </a:custGeom>
            <a:solidFill>
              <a:srgbClr val="F5D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12477150" y="2572050"/>
              <a:ext cx="831900" cy="218000"/>
            </a:xfrm>
            <a:custGeom>
              <a:rect b="b" l="l" r="r" t="t"/>
              <a:pathLst>
                <a:path extrusionOk="0" h="8720" w="33276">
                  <a:moveTo>
                    <a:pt x="32190" y="1"/>
                  </a:moveTo>
                  <a:cubicBezTo>
                    <a:pt x="28104" y="3272"/>
                    <a:pt x="23021" y="5307"/>
                    <a:pt x="17794" y="5666"/>
                  </a:cubicBezTo>
                  <a:cubicBezTo>
                    <a:pt x="17138" y="5711"/>
                    <a:pt x="16482" y="5731"/>
                    <a:pt x="15826" y="5731"/>
                  </a:cubicBezTo>
                  <a:cubicBezTo>
                    <a:pt x="13782" y="5731"/>
                    <a:pt x="11736" y="5538"/>
                    <a:pt x="9703" y="5310"/>
                  </a:cubicBezTo>
                  <a:cubicBezTo>
                    <a:pt x="6620" y="4964"/>
                    <a:pt x="3440" y="4494"/>
                    <a:pt x="624" y="3278"/>
                  </a:cubicBezTo>
                  <a:lnTo>
                    <a:pt x="1" y="5640"/>
                  </a:lnTo>
                  <a:cubicBezTo>
                    <a:pt x="1" y="5640"/>
                    <a:pt x="6476" y="8719"/>
                    <a:pt x="14936" y="8719"/>
                  </a:cubicBezTo>
                  <a:cubicBezTo>
                    <a:pt x="20608" y="8719"/>
                    <a:pt x="27172" y="7335"/>
                    <a:pt x="33275" y="2711"/>
                  </a:cubicBezTo>
                  <a:cubicBezTo>
                    <a:pt x="32927" y="1823"/>
                    <a:pt x="32565" y="917"/>
                    <a:pt x="32190" y="1"/>
                  </a:cubicBezTo>
                  <a:close/>
                </a:path>
              </a:pathLst>
            </a:custGeom>
            <a:solidFill>
              <a:srgbClr val="D96F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12600250" y="1222800"/>
              <a:ext cx="95550" cy="87500"/>
            </a:xfrm>
            <a:custGeom>
              <a:rect b="b" l="l" r="r" t="t"/>
              <a:pathLst>
                <a:path extrusionOk="0" h="3500" w="3822">
                  <a:moveTo>
                    <a:pt x="1466" y="1"/>
                  </a:moveTo>
                  <a:cubicBezTo>
                    <a:pt x="1142" y="1"/>
                    <a:pt x="840" y="102"/>
                    <a:pt x="608" y="313"/>
                  </a:cubicBezTo>
                  <a:cubicBezTo>
                    <a:pt x="1" y="864"/>
                    <a:pt x="92" y="1953"/>
                    <a:pt x="811" y="2747"/>
                  </a:cubicBezTo>
                  <a:cubicBezTo>
                    <a:pt x="1255" y="3237"/>
                    <a:pt x="1835" y="3499"/>
                    <a:pt x="2356" y="3499"/>
                  </a:cubicBezTo>
                  <a:cubicBezTo>
                    <a:pt x="2680" y="3499"/>
                    <a:pt x="2982" y="3398"/>
                    <a:pt x="3214" y="3187"/>
                  </a:cubicBezTo>
                  <a:cubicBezTo>
                    <a:pt x="3822" y="2636"/>
                    <a:pt x="3730" y="1547"/>
                    <a:pt x="3011" y="753"/>
                  </a:cubicBezTo>
                  <a:cubicBezTo>
                    <a:pt x="2567" y="263"/>
                    <a:pt x="1987" y="1"/>
                    <a:pt x="1466" y="1"/>
                  </a:cubicBezTo>
                  <a:close/>
                </a:path>
              </a:pathLst>
            </a:custGeom>
            <a:solidFill>
              <a:srgbClr val="F5D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12650450" y="991100"/>
              <a:ext cx="359950" cy="410950"/>
            </a:xfrm>
            <a:custGeom>
              <a:rect b="b" l="l" r="r" t="t"/>
              <a:pathLst>
                <a:path extrusionOk="0" h="16438" w="14398">
                  <a:moveTo>
                    <a:pt x="7901" y="1"/>
                  </a:moveTo>
                  <a:cubicBezTo>
                    <a:pt x="7819" y="1"/>
                    <a:pt x="7737" y="2"/>
                    <a:pt x="7654" y="6"/>
                  </a:cubicBezTo>
                  <a:lnTo>
                    <a:pt x="6109" y="65"/>
                  </a:lnTo>
                  <a:cubicBezTo>
                    <a:pt x="2675" y="199"/>
                    <a:pt x="1" y="3090"/>
                    <a:pt x="134" y="6524"/>
                  </a:cubicBezTo>
                  <a:lnTo>
                    <a:pt x="344" y="11907"/>
                  </a:lnTo>
                  <a:cubicBezTo>
                    <a:pt x="443" y="14446"/>
                    <a:pt x="2532" y="16437"/>
                    <a:pt x="5051" y="16437"/>
                  </a:cubicBezTo>
                  <a:cubicBezTo>
                    <a:pt x="5112" y="16437"/>
                    <a:pt x="5174" y="16436"/>
                    <a:pt x="5237" y="16434"/>
                  </a:cubicBezTo>
                  <a:lnTo>
                    <a:pt x="8289" y="16314"/>
                  </a:lnTo>
                  <a:cubicBezTo>
                    <a:pt x="11723" y="16181"/>
                    <a:pt x="14397" y="13290"/>
                    <a:pt x="14264" y="9856"/>
                  </a:cubicBezTo>
                  <a:lnTo>
                    <a:pt x="14113" y="5979"/>
                  </a:lnTo>
                  <a:cubicBezTo>
                    <a:pt x="13982" y="2629"/>
                    <a:pt x="11225" y="1"/>
                    <a:pt x="7901" y="1"/>
                  </a:cubicBezTo>
                  <a:close/>
                </a:path>
              </a:pathLst>
            </a:custGeom>
            <a:solidFill>
              <a:srgbClr val="F5D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12763000" y="974075"/>
              <a:ext cx="280375" cy="244325"/>
            </a:xfrm>
            <a:custGeom>
              <a:rect b="b" l="l" r="r" t="t"/>
              <a:pathLst>
                <a:path extrusionOk="0" h="9773" w="11215">
                  <a:moveTo>
                    <a:pt x="1577" y="0"/>
                  </a:moveTo>
                  <a:cubicBezTo>
                    <a:pt x="929" y="0"/>
                    <a:pt x="380" y="100"/>
                    <a:pt x="196" y="402"/>
                  </a:cubicBezTo>
                  <a:cubicBezTo>
                    <a:pt x="0" y="724"/>
                    <a:pt x="13" y="1128"/>
                    <a:pt x="67" y="1501"/>
                  </a:cubicBezTo>
                  <a:cubicBezTo>
                    <a:pt x="253" y="2783"/>
                    <a:pt x="877" y="4020"/>
                    <a:pt x="1883" y="4834"/>
                  </a:cubicBezTo>
                  <a:cubicBezTo>
                    <a:pt x="2619" y="5430"/>
                    <a:pt x="3566" y="5776"/>
                    <a:pt x="4507" y="5776"/>
                  </a:cubicBezTo>
                  <a:cubicBezTo>
                    <a:pt x="4854" y="5776"/>
                    <a:pt x="5200" y="5729"/>
                    <a:pt x="5534" y="5630"/>
                  </a:cubicBezTo>
                  <a:cubicBezTo>
                    <a:pt x="5809" y="6476"/>
                    <a:pt x="6089" y="7333"/>
                    <a:pt x="6568" y="8084"/>
                  </a:cubicBezTo>
                  <a:cubicBezTo>
                    <a:pt x="7045" y="8836"/>
                    <a:pt x="7749" y="9482"/>
                    <a:pt x="8612" y="9702"/>
                  </a:cubicBezTo>
                  <a:cubicBezTo>
                    <a:pt x="8793" y="9748"/>
                    <a:pt x="8997" y="9772"/>
                    <a:pt x="9207" y="9772"/>
                  </a:cubicBezTo>
                  <a:cubicBezTo>
                    <a:pt x="9774" y="9772"/>
                    <a:pt x="10388" y="9594"/>
                    <a:pt x="10730" y="9174"/>
                  </a:cubicBezTo>
                  <a:cubicBezTo>
                    <a:pt x="11215" y="8579"/>
                    <a:pt x="10821" y="7539"/>
                    <a:pt x="10670" y="6825"/>
                  </a:cubicBezTo>
                  <a:cubicBezTo>
                    <a:pt x="10305" y="5097"/>
                    <a:pt x="9666" y="3351"/>
                    <a:pt x="8322" y="2140"/>
                  </a:cubicBezTo>
                  <a:cubicBezTo>
                    <a:pt x="7231" y="1156"/>
                    <a:pt x="5769" y="621"/>
                    <a:pt x="4345" y="342"/>
                  </a:cubicBezTo>
                  <a:cubicBezTo>
                    <a:pt x="3857" y="246"/>
                    <a:pt x="2594" y="0"/>
                    <a:pt x="1577" y="0"/>
                  </a:cubicBezTo>
                  <a:close/>
                </a:path>
              </a:pathLst>
            </a:custGeom>
            <a:solidFill>
              <a:srgbClr val="A8C9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12966650" y="1186400"/>
              <a:ext cx="107775" cy="106350"/>
            </a:xfrm>
            <a:custGeom>
              <a:rect b="b" l="l" r="r" t="t"/>
              <a:pathLst>
                <a:path extrusionOk="0" h="4254" w="4311">
                  <a:moveTo>
                    <a:pt x="2686" y="0"/>
                  </a:moveTo>
                  <a:cubicBezTo>
                    <a:pt x="2024" y="0"/>
                    <a:pt x="1284" y="393"/>
                    <a:pt x="764" y="1090"/>
                  </a:cubicBezTo>
                  <a:cubicBezTo>
                    <a:pt x="0" y="2115"/>
                    <a:pt x="4" y="3410"/>
                    <a:pt x="772" y="3983"/>
                  </a:cubicBezTo>
                  <a:cubicBezTo>
                    <a:pt x="1018" y="4166"/>
                    <a:pt x="1312" y="4253"/>
                    <a:pt x="1624" y="4253"/>
                  </a:cubicBezTo>
                  <a:cubicBezTo>
                    <a:pt x="2286" y="4253"/>
                    <a:pt x="3028" y="3860"/>
                    <a:pt x="3547" y="3163"/>
                  </a:cubicBezTo>
                  <a:cubicBezTo>
                    <a:pt x="4310" y="2138"/>
                    <a:pt x="4307" y="843"/>
                    <a:pt x="3539" y="271"/>
                  </a:cubicBezTo>
                  <a:cubicBezTo>
                    <a:pt x="3293" y="87"/>
                    <a:pt x="2998" y="0"/>
                    <a:pt x="2686" y="0"/>
                  </a:cubicBezTo>
                  <a:close/>
                </a:path>
              </a:pathLst>
            </a:custGeom>
            <a:solidFill>
              <a:srgbClr val="F5D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12704400" y="1878600"/>
              <a:ext cx="147425" cy="126950"/>
            </a:xfrm>
            <a:custGeom>
              <a:rect b="b" l="l" r="r" t="t"/>
              <a:pathLst>
                <a:path extrusionOk="0" h="5078" w="5897">
                  <a:moveTo>
                    <a:pt x="1369" y="1"/>
                  </a:moveTo>
                  <a:cubicBezTo>
                    <a:pt x="1346" y="1"/>
                    <a:pt x="1324" y="6"/>
                    <a:pt x="1306" y="21"/>
                  </a:cubicBezTo>
                  <a:cubicBezTo>
                    <a:pt x="1277" y="43"/>
                    <a:pt x="1268" y="80"/>
                    <a:pt x="1265" y="116"/>
                  </a:cubicBezTo>
                  <a:cubicBezTo>
                    <a:pt x="1242" y="372"/>
                    <a:pt x="1468" y="575"/>
                    <a:pt x="1673" y="731"/>
                  </a:cubicBezTo>
                  <a:lnTo>
                    <a:pt x="2527" y="1384"/>
                  </a:lnTo>
                  <a:cubicBezTo>
                    <a:pt x="1854" y="1424"/>
                    <a:pt x="1187" y="1533"/>
                    <a:pt x="536" y="1711"/>
                  </a:cubicBezTo>
                  <a:cubicBezTo>
                    <a:pt x="430" y="1741"/>
                    <a:pt x="321" y="1774"/>
                    <a:pt x="236" y="1844"/>
                  </a:cubicBezTo>
                  <a:cubicBezTo>
                    <a:pt x="176" y="1894"/>
                    <a:pt x="130" y="1981"/>
                    <a:pt x="169" y="2048"/>
                  </a:cubicBezTo>
                  <a:cubicBezTo>
                    <a:pt x="202" y="2102"/>
                    <a:pt x="273" y="2113"/>
                    <a:pt x="338" y="2113"/>
                  </a:cubicBezTo>
                  <a:cubicBezTo>
                    <a:pt x="349" y="2113"/>
                    <a:pt x="359" y="2113"/>
                    <a:pt x="369" y="2112"/>
                  </a:cubicBezTo>
                  <a:cubicBezTo>
                    <a:pt x="1027" y="2087"/>
                    <a:pt x="1683" y="2036"/>
                    <a:pt x="2338" y="1959"/>
                  </a:cubicBezTo>
                  <a:lnTo>
                    <a:pt x="2338" y="1959"/>
                  </a:lnTo>
                  <a:cubicBezTo>
                    <a:pt x="1605" y="2269"/>
                    <a:pt x="743" y="2354"/>
                    <a:pt x="167" y="2903"/>
                  </a:cubicBezTo>
                  <a:cubicBezTo>
                    <a:pt x="82" y="2984"/>
                    <a:pt x="0" y="3113"/>
                    <a:pt x="66" y="3211"/>
                  </a:cubicBezTo>
                  <a:cubicBezTo>
                    <a:pt x="106" y="3269"/>
                    <a:pt x="179" y="3285"/>
                    <a:pt x="252" y="3285"/>
                  </a:cubicBezTo>
                  <a:cubicBezTo>
                    <a:pt x="278" y="3285"/>
                    <a:pt x="303" y="3283"/>
                    <a:pt x="327" y="3280"/>
                  </a:cubicBezTo>
                  <a:cubicBezTo>
                    <a:pt x="1115" y="3187"/>
                    <a:pt x="1830" y="2790"/>
                    <a:pt x="2591" y="2565"/>
                  </a:cubicBezTo>
                  <a:lnTo>
                    <a:pt x="2591" y="2565"/>
                  </a:lnTo>
                  <a:cubicBezTo>
                    <a:pt x="1865" y="2865"/>
                    <a:pt x="1226" y="3343"/>
                    <a:pt x="731" y="3953"/>
                  </a:cubicBezTo>
                  <a:cubicBezTo>
                    <a:pt x="633" y="4074"/>
                    <a:pt x="544" y="4260"/>
                    <a:pt x="654" y="4369"/>
                  </a:cubicBezTo>
                  <a:cubicBezTo>
                    <a:pt x="699" y="4412"/>
                    <a:pt x="762" y="4426"/>
                    <a:pt x="825" y="4426"/>
                  </a:cubicBezTo>
                  <a:cubicBezTo>
                    <a:pt x="848" y="4426"/>
                    <a:pt x="871" y="4424"/>
                    <a:pt x="893" y="4421"/>
                  </a:cubicBezTo>
                  <a:cubicBezTo>
                    <a:pt x="1164" y="4386"/>
                    <a:pt x="1403" y="4235"/>
                    <a:pt x="1627" y="4080"/>
                  </a:cubicBezTo>
                  <a:cubicBezTo>
                    <a:pt x="2070" y="3772"/>
                    <a:pt x="2492" y="3433"/>
                    <a:pt x="2907" y="3089"/>
                  </a:cubicBezTo>
                  <a:lnTo>
                    <a:pt x="2907" y="3089"/>
                  </a:lnTo>
                  <a:cubicBezTo>
                    <a:pt x="2621" y="3569"/>
                    <a:pt x="2429" y="4099"/>
                    <a:pt x="2341" y="4651"/>
                  </a:cubicBezTo>
                  <a:cubicBezTo>
                    <a:pt x="2326" y="4744"/>
                    <a:pt x="2314" y="4843"/>
                    <a:pt x="2347" y="4932"/>
                  </a:cubicBezTo>
                  <a:cubicBezTo>
                    <a:pt x="2377" y="5011"/>
                    <a:pt x="2453" y="5077"/>
                    <a:pt x="2535" y="5077"/>
                  </a:cubicBezTo>
                  <a:cubicBezTo>
                    <a:pt x="2545" y="5077"/>
                    <a:pt x="2555" y="5076"/>
                    <a:pt x="2566" y="5074"/>
                  </a:cubicBezTo>
                  <a:cubicBezTo>
                    <a:pt x="2618" y="5062"/>
                    <a:pt x="2659" y="5025"/>
                    <a:pt x="2695" y="4987"/>
                  </a:cubicBezTo>
                  <a:cubicBezTo>
                    <a:pt x="3006" y="4658"/>
                    <a:pt x="3087" y="4179"/>
                    <a:pt x="3291" y="3776"/>
                  </a:cubicBezTo>
                  <a:cubicBezTo>
                    <a:pt x="3329" y="3698"/>
                    <a:pt x="3376" y="3621"/>
                    <a:pt x="3451" y="3578"/>
                  </a:cubicBezTo>
                  <a:cubicBezTo>
                    <a:pt x="3503" y="3548"/>
                    <a:pt x="3565" y="3528"/>
                    <a:pt x="3625" y="3528"/>
                  </a:cubicBezTo>
                  <a:cubicBezTo>
                    <a:pt x="3641" y="3528"/>
                    <a:pt x="3657" y="3530"/>
                    <a:pt x="3673" y="3533"/>
                  </a:cubicBezTo>
                  <a:cubicBezTo>
                    <a:pt x="4205" y="3630"/>
                    <a:pt x="5060" y="3646"/>
                    <a:pt x="5896" y="3695"/>
                  </a:cubicBezTo>
                  <a:lnTo>
                    <a:pt x="5626" y="793"/>
                  </a:lnTo>
                  <a:cubicBezTo>
                    <a:pt x="5172" y="889"/>
                    <a:pt x="4562" y="985"/>
                    <a:pt x="3984" y="985"/>
                  </a:cubicBezTo>
                  <a:cubicBezTo>
                    <a:pt x="3528" y="985"/>
                    <a:pt x="3091" y="925"/>
                    <a:pt x="2765" y="757"/>
                  </a:cubicBezTo>
                  <a:cubicBezTo>
                    <a:pt x="2315" y="524"/>
                    <a:pt x="1931" y="158"/>
                    <a:pt x="1445" y="14"/>
                  </a:cubicBezTo>
                  <a:cubicBezTo>
                    <a:pt x="1421" y="7"/>
                    <a:pt x="1394" y="1"/>
                    <a:pt x="1369" y="1"/>
                  </a:cubicBezTo>
                  <a:close/>
                </a:path>
              </a:pathLst>
            </a:custGeom>
            <a:solidFill>
              <a:srgbClr val="F5D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12254150" y="1408525"/>
              <a:ext cx="112700" cy="128075"/>
            </a:xfrm>
            <a:custGeom>
              <a:rect b="b" l="l" r="r" t="t"/>
              <a:pathLst>
                <a:path extrusionOk="0" h="5123" w="4508">
                  <a:moveTo>
                    <a:pt x="2575" y="0"/>
                  </a:moveTo>
                  <a:cubicBezTo>
                    <a:pt x="2545" y="0"/>
                    <a:pt x="2515" y="3"/>
                    <a:pt x="2487" y="7"/>
                  </a:cubicBezTo>
                  <a:cubicBezTo>
                    <a:pt x="1788" y="125"/>
                    <a:pt x="1351" y="808"/>
                    <a:pt x="1004" y="1425"/>
                  </a:cubicBezTo>
                  <a:cubicBezTo>
                    <a:pt x="715" y="1936"/>
                    <a:pt x="1" y="2793"/>
                    <a:pt x="933" y="3044"/>
                  </a:cubicBezTo>
                  <a:cubicBezTo>
                    <a:pt x="784" y="3442"/>
                    <a:pt x="992" y="3939"/>
                    <a:pt x="1380" y="4113"/>
                  </a:cubicBezTo>
                  <a:cubicBezTo>
                    <a:pt x="1344" y="4470"/>
                    <a:pt x="1541" y="4840"/>
                    <a:pt x="1857" y="5010"/>
                  </a:cubicBezTo>
                  <a:cubicBezTo>
                    <a:pt x="2004" y="5088"/>
                    <a:pt x="2144" y="5122"/>
                    <a:pt x="2277" y="5122"/>
                  </a:cubicBezTo>
                  <a:cubicBezTo>
                    <a:pt x="3088" y="5122"/>
                    <a:pt x="3657" y="3847"/>
                    <a:pt x="4047" y="3293"/>
                  </a:cubicBezTo>
                  <a:lnTo>
                    <a:pt x="4352" y="2858"/>
                  </a:lnTo>
                  <a:cubicBezTo>
                    <a:pt x="4380" y="2818"/>
                    <a:pt x="4406" y="2774"/>
                    <a:pt x="4427" y="2729"/>
                  </a:cubicBezTo>
                  <a:cubicBezTo>
                    <a:pt x="4486" y="2601"/>
                    <a:pt x="4508" y="2460"/>
                    <a:pt x="4403" y="2385"/>
                  </a:cubicBezTo>
                  <a:cubicBezTo>
                    <a:pt x="4365" y="2357"/>
                    <a:pt x="4321" y="2347"/>
                    <a:pt x="4275" y="2347"/>
                  </a:cubicBezTo>
                  <a:cubicBezTo>
                    <a:pt x="4224" y="2347"/>
                    <a:pt x="4170" y="2360"/>
                    <a:pt x="4120" y="2374"/>
                  </a:cubicBezTo>
                  <a:cubicBezTo>
                    <a:pt x="3433" y="2575"/>
                    <a:pt x="2874" y="3065"/>
                    <a:pt x="2339" y="3542"/>
                  </a:cubicBezTo>
                  <a:cubicBezTo>
                    <a:pt x="2603" y="2929"/>
                    <a:pt x="2960" y="2299"/>
                    <a:pt x="3420" y="1811"/>
                  </a:cubicBezTo>
                  <a:cubicBezTo>
                    <a:pt x="3600" y="1618"/>
                    <a:pt x="3760" y="1508"/>
                    <a:pt x="3903" y="1275"/>
                  </a:cubicBezTo>
                  <a:cubicBezTo>
                    <a:pt x="3932" y="1228"/>
                    <a:pt x="4237" y="472"/>
                    <a:pt x="4117" y="472"/>
                  </a:cubicBezTo>
                  <a:cubicBezTo>
                    <a:pt x="4116" y="472"/>
                    <a:pt x="4114" y="472"/>
                    <a:pt x="4112" y="472"/>
                  </a:cubicBezTo>
                  <a:cubicBezTo>
                    <a:pt x="3534" y="573"/>
                    <a:pt x="3229" y="935"/>
                    <a:pt x="2818" y="1297"/>
                  </a:cubicBezTo>
                  <a:cubicBezTo>
                    <a:pt x="2391" y="1673"/>
                    <a:pt x="1971" y="1977"/>
                    <a:pt x="1633" y="2450"/>
                  </a:cubicBezTo>
                  <a:cubicBezTo>
                    <a:pt x="1782" y="1659"/>
                    <a:pt x="2488" y="1105"/>
                    <a:pt x="2853" y="387"/>
                  </a:cubicBezTo>
                  <a:cubicBezTo>
                    <a:pt x="2882" y="331"/>
                    <a:pt x="2909" y="269"/>
                    <a:pt x="2903" y="207"/>
                  </a:cubicBezTo>
                  <a:cubicBezTo>
                    <a:pt x="2890" y="62"/>
                    <a:pt x="2728" y="0"/>
                    <a:pt x="2575" y="0"/>
                  </a:cubicBezTo>
                  <a:close/>
                </a:path>
              </a:pathLst>
            </a:custGeom>
            <a:solidFill>
              <a:srgbClr val="F5D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29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Function</a:t>
            </a:r>
            <a:r>
              <a:rPr lang="ko"/>
              <a:t> Overview</a:t>
            </a: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090050" y="2260608"/>
            <a:ext cx="1311000" cy="36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입력</a:t>
            </a:r>
            <a:endParaRPr sz="27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23" name="Google Shape;523;p29"/>
          <p:cNvSpPr/>
          <p:nvPr/>
        </p:nvSpPr>
        <p:spPr>
          <a:xfrm>
            <a:off x="2944102" y="2260608"/>
            <a:ext cx="1311000" cy="3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수정</a:t>
            </a:r>
            <a:endParaRPr sz="27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24" name="Google Shape;524;p29"/>
          <p:cNvSpPr/>
          <p:nvPr/>
        </p:nvSpPr>
        <p:spPr>
          <a:xfrm>
            <a:off x="4798153" y="2260608"/>
            <a:ext cx="1311000" cy="364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삭제</a:t>
            </a:r>
            <a:endParaRPr sz="27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25" name="Google Shape;525;p29"/>
          <p:cNvSpPr/>
          <p:nvPr/>
        </p:nvSpPr>
        <p:spPr>
          <a:xfrm>
            <a:off x="1406418" y="1371973"/>
            <a:ext cx="678300" cy="67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260470" y="1371973"/>
            <a:ext cx="678300" cy="67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5114521" y="1371973"/>
            <a:ext cx="678300" cy="678300"/>
          </a:xfrm>
          <a:prstGeom prst="ellipse">
            <a:avLst/>
          </a:prstGeom>
          <a:solidFill>
            <a:srgbClr val="5C65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2016752" y="4157061"/>
            <a:ext cx="1311000" cy="364200"/>
          </a:xfrm>
          <a:prstGeom prst="rect">
            <a:avLst/>
          </a:prstGeom>
          <a:solidFill>
            <a:srgbClr val="E9B7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조회</a:t>
            </a:r>
            <a:endParaRPr sz="27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30" name="Google Shape;530;p29"/>
          <p:cNvSpPr/>
          <p:nvPr/>
        </p:nvSpPr>
        <p:spPr>
          <a:xfrm>
            <a:off x="2333120" y="3268427"/>
            <a:ext cx="678300" cy="678300"/>
          </a:xfrm>
          <a:prstGeom prst="ellipse">
            <a:avLst/>
          </a:prstGeom>
          <a:solidFill>
            <a:srgbClr val="E9B7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3870804" y="4157050"/>
            <a:ext cx="1311000" cy="36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검색</a:t>
            </a:r>
            <a:endParaRPr sz="27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4187172" y="3268415"/>
            <a:ext cx="678300" cy="67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3" name="Google Shape;5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878" y="1475319"/>
            <a:ext cx="471601" cy="47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475" y="3371775"/>
            <a:ext cx="471600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6900" y="1475013"/>
            <a:ext cx="472225" cy="4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3825" y="1475325"/>
            <a:ext cx="471600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0500" y="3371775"/>
            <a:ext cx="471600" cy="4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/>
          <p:cNvSpPr txBox="1"/>
          <p:nvPr>
            <p:ph type="title"/>
          </p:nvPr>
        </p:nvSpPr>
        <p:spPr>
          <a:xfrm>
            <a:off x="828348" y="1264675"/>
            <a:ext cx="1958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Do Hyeon"/>
                <a:ea typeface="Do Hyeon"/>
                <a:cs typeface="Do Hyeon"/>
                <a:sym typeface="Do Hyeon"/>
              </a:rPr>
              <a:t>프로젝트 목표</a:t>
            </a:r>
            <a:endParaRPr sz="25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43" name="Google Shape;543;p30"/>
          <p:cNvSpPr txBox="1"/>
          <p:nvPr>
            <p:ph idx="1" type="subTitle"/>
          </p:nvPr>
        </p:nvSpPr>
        <p:spPr>
          <a:xfrm>
            <a:off x="703100" y="2746975"/>
            <a:ext cx="2160000" cy="17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o Hyeon"/>
              <a:buChar char="○"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요구사항 분석 -&gt; 설계 -&gt; 개발 -&gt; 배포</a:t>
            </a: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의</a:t>
            </a: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 개발프로세스 트레이닝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Do Hyeon"/>
              <a:ea typeface="Do Hyeon"/>
              <a:cs typeface="Do Hyeon"/>
              <a:sym typeface="Do Hyeo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o Hyeon"/>
              <a:buChar char="○"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팀작업 트레이닝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Do Hyeon"/>
              <a:ea typeface="Do Hyeon"/>
              <a:cs typeface="Do Hyeon"/>
              <a:sym typeface="Do Hyeo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o Hyeon"/>
              <a:buChar char="○"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커뮤니티 프로그램 개발을 통하여 CRUD개발 숙달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44" name="Google Shape;544;p30"/>
          <p:cNvSpPr txBox="1"/>
          <p:nvPr>
            <p:ph idx="2" type="title"/>
          </p:nvPr>
        </p:nvSpPr>
        <p:spPr>
          <a:xfrm>
            <a:off x="3792498" y="12646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Do Hyeon"/>
                <a:ea typeface="Do Hyeon"/>
                <a:cs typeface="Do Hyeon"/>
                <a:sym typeface="Do Hyeon"/>
              </a:rPr>
              <a:t>개발 목표</a:t>
            </a:r>
            <a:endParaRPr sz="25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45" name="Google Shape;545;p30"/>
          <p:cNvSpPr txBox="1"/>
          <p:nvPr>
            <p:ph idx="3" type="subTitle"/>
          </p:nvPr>
        </p:nvSpPr>
        <p:spPr>
          <a:xfrm>
            <a:off x="3514850" y="2746975"/>
            <a:ext cx="2160000" cy="17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o Hyeon"/>
              <a:buChar char="○"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자바의 객체지향 개념의 장점을 활용하여 향후 통신, 데이터베이스 적용 등 확장이 가능한 설계 및 구현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46" name="Google Shape;546;p30"/>
          <p:cNvSpPr txBox="1"/>
          <p:nvPr>
            <p:ph idx="4" type="title"/>
          </p:nvPr>
        </p:nvSpPr>
        <p:spPr>
          <a:xfrm>
            <a:off x="6558540" y="12646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Do Hyeon"/>
                <a:ea typeface="Do Hyeon"/>
                <a:cs typeface="Do Hyeon"/>
                <a:sym typeface="Do Hyeon"/>
              </a:rPr>
              <a:t>도전 목표</a:t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47" name="Google Shape;547;p30"/>
          <p:cNvSpPr txBox="1"/>
          <p:nvPr>
            <p:ph idx="5" type="subTitle"/>
          </p:nvPr>
        </p:nvSpPr>
        <p:spPr>
          <a:xfrm>
            <a:off x="6280900" y="2746975"/>
            <a:ext cx="2160000" cy="17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o Hyeon"/>
              <a:buChar char="○"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실행파일형태 제작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Do Hyeon"/>
              <a:ea typeface="Do Hyeon"/>
              <a:cs typeface="Do Hyeon"/>
              <a:sym typeface="Do Hyeo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 Hyeon"/>
              <a:buChar char="○"/>
            </a:pPr>
            <a:r>
              <a:rPr lang="ko" sz="1600">
                <a:solidFill>
                  <a:schemeClr val="lt1"/>
                </a:solidFill>
                <a:highlight>
                  <a:srgbClr val="FF0000"/>
                </a:highlight>
                <a:latin typeface="Do Hyeon"/>
                <a:ea typeface="Do Hyeon"/>
                <a:cs typeface="Do Hyeon"/>
                <a:sym typeface="Do Hyeon"/>
              </a:rPr>
              <a:t>통신기능 제작</a:t>
            </a:r>
            <a:endParaRPr sz="1600">
              <a:solidFill>
                <a:schemeClr val="lt1"/>
              </a:solidFill>
              <a:highlight>
                <a:srgbClr val="FF0000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Do Hyeon"/>
              <a:ea typeface="Do Hyeon"/>
              <a:cs typeface="Do Hyeon"/>
              <a:sym typeface="Do Hyeo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o Hyeon"/>
              <a:buChar char="○"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다국어버전 지원 제작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48" name="Google Shape;548;p30"/>
          <p:cNvSpPr/>
          <p:nvPr/>
        </p:nvSpPr>
        <p:spPr>
          <a:xfrm>
            <a:off x="119135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0"/>
          <p:cNvSpPr/>
          <p:nvPr/>
        </p:nvSpPr>
        <p:spPr>
          <a:xfrm>
            <a:off x="398024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0"/>
          <p:cNvSpPr/>
          <p:nvPr/>
        </p:nvSpPr>
        <p:spPr>
          <a:xfrm>
            <a:off x="676914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0"/>
          <p:cNvSpPr txBox="1"/>
          <p:nvPr>
            <p:ph idx="8" type="title"/>
          </p:nvPr>
        </p:nvSpPr>
        <p:spPr>
          <a:xfrm>
            <a:off x="749750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01</a:t>
            </a:r>
            <a:endParaRPr/>
          </a:p>
        </p:txBody>
      </p:sp>
      <p:sp>
        <p:nvSpPr>
          <p:cNvPr id="552" name="Google Shape;552;p30"/>
          <p:cNvSpPr txBox="1"/>
          <p:nvPr>
            <p:ph idx="9" type="title"/>
          </p:nvPr>
        </p:nvSpPr>
        <p:spPr>
          <a:xfrm>
            <a:off x="3538650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02</a:t>
            </a:r>
            <a:endParaRPr/>
          </a:p>
        </p:txBody>
      </p:sp>
      <p:sp>
        <p:nvSpPr>
          <p:cNvPr id="553" name="Google Shape;553;p30"/>
          <p:cNvSpPr txBox="1"/>
          <p:nvPr>
            <p:ph idx="13" type="title"/>
          </p:nvPr>
        </p:nvSpPr>
        <p:spPr>
          <a:xfrm>
            <a:off x="6327550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800"/>
              <a:t>03</a:t>
            </a:r>
            <a:endParaRPr sz="7800"/>
          </a:p>
        </p:txBody>
      </p:sp>
      <p:sp>
        <p:nvSpPr>
          <p:cNvPr id="554" name="Google Shape;55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1"/>
          <p:cNvSpPr txBox="1"/>
          <p:nvPr>
            <p:ph type="title"/>
          </p:nvPr>
        </p:nvSpPr>
        <p:spPr>
          <a:xfrm>
            <a:off x="751650" y="182725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Progress</a:t>
            </a:r>
            <a:endParaRPr/>
          </a:p>
        </p:txBody>
      </p:sp>
      <p:sp>
        <p:nvSpPr>
          <p:cNvPr id="560" name="Google Shape;56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561" name="Google Shape;561;p31"/>
          <p:cNvCxnSpPr/>
          <p:nvPr/>
        </p:nvCxnSpPr>
        <p:spPr>
          <a:xfrm flipH="1">
            <a:off x="1229050" y="1924175"/>
            <a:ext cx="3300" cy="39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2" name="Google Shape;562;p31"/>
          <p:cNvSpPr txBox="1"/>
          <p:nvPr/>
        </p:nvSpPr>
        <p:spPr>
          <a:xfrm>
            <a:off x="309875" y="1256675"/>
            <a:ext cx="18696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프로젝트 주제 선정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1차 발표 준비 및 발표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563" name="Google Shape;563;p31"/>
          <p:cNvCxnSpPr/>
          <p:nvPr/>
        </p:nvCxnSpPr>
        <p:spPr>
          <a:xfrm flipH="1">
            <a:off x="2567750" y="3508338"/>
            <a:ext cx="3300" cy="399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4" name="Google Shape;564;p31"/>
          <p:cNvSpPr txBox="1"/>
          <p:nvPr/>
        </p:nvSpPr>
        <p:spPr>
          <a:xfrm>
            <a:off x="1634600" y="3943975"/>
            <a:ext cx="18696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개발 차트 제작 및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구조 설계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565" name="Google Shape;565;p31"/>
          <p:cNvCxnSpPr/>
          <p:nvPr/>
        </p:nvCxnSpPr>
        <p:spPr>
          <a:xfrm flipH="1" rot="10800000">
            <a:off x="0" y="2855950"/>
            <a:ext cx="9154800" cy="147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Google Shape;566;p31"/>
          <p:cNvSpPr/>
          <p:nvPr/>
        </p:nvSpPr>
        <p:spPr>
          <a:xfrm>
            <a:off x="780700" y="240632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67" name="Google Shape;567;p31"/>
          <p:cNvSpPr/>
          <p:nvPr/>
        </p:nvSpPr>
        <p:spPr>
          <a:xfrm>
            <a:off x="2119400" y="2406325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68" name="Google Shape;568;p31"/>
          <p:cNvSpPr/>
          <p:nvPr/>
        </p:nvSpPr>
        <p:spPr>
          <a:xfrm>
            <a:off x="3458100" y="2413300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69" name="Google Shape;569;p31"/>
          <p:cNvSpPr/>
          <p:nvPr/>
        </p:nvSpPr>
        <p:spPr>
          <a:xfrm>
            <a:off x="4796800" y="2413300"/>
            <a:ext cx="900000" cy="90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70" name="Google Shape;570;p31"/>
          <p:cNvSpPr/>
          <p:nvPr/>
        </p:nvSpPr>
        <p:spPr>
          <a:xfrm>
            <a:off x="6135500" y="2413300"/>
            <a:ext cx="900000" cy="90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71" name="Google Shape;571;p31"/>
          <p:cNvSpPr/>
          <p:nvPr/>
        </p:nvSpPr>
        <p:spPr>
          <a:xfrm>
            <a:off x="7474200" y="2413300"/>
            <a:ext cx="900000" cy="90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572" name="Google Shape;572;p31"/>
          <p:cNvCxnSpPr/>
          <p:nvPr/>
        </p:nvCxnSpPr>
        <p:spPr>
          <a:xfrm flipH="1">
            <a:off x="3906450" y="1942225"/>
            <a:ext cx="3300" cy="399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73" name="Google Shape;573;p31"/>
          <p:cNvSpPr txBox="1"/>
          <p:nvPr/>
        </p:nvSpPr>
        <p:spPr>
          <a:xfrm>
            <a:off x="2973300" y="1256675"/>
            <a:ext cx="18696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개인 별 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테스트 코드 작성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574" name="Google Shape;574;p31"/>
          <p:cNvCxnSpPr/>
          <p:nvPr/>
        </p:nvCxnSpPr>
        <p:spPr>
          <a:xfrm flipH="1">
            <a:off x="5245150" y="3508350"/>
            <a:ext cx="3300" cy="399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75" name="Google Shape;575;p31"/>
          <p:cNvSpPr txBox="1"/>
          <p:nvPr/>
        </p:nvSpPr>
        <p:spPr>
          <a:xfrm>
            <a:off x="4312000" y="3943975"/>
            <a:ext cx="18696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리뷰 회의 및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역할 분배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576" name="Google Shape;576;p31"/>
          <p:cNvCxnSpPr/>
          <p:nvPr/>
        </p:nvCxnSpPr>
        <p:spPr>
          <a:xfrm flipH="1">
            <a:off x="6583850" y="1942225"/>
            <a:ext cx="3300" cy="3996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77" name="Google Shape;577;p31"/>
          <p:cNvSpPr txBox="1"/>
          <p:nvPr/>
        </p:nvSpPr>
        <p:spPr>
          <a:xfrm>
            <a:off x="5650700" y="1256650"/>
            <a:ext cx="18696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산출물 정리 및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수정 작업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578" name="Google Shape;578;p31"/>
          <p:cNvCxnSpPr/>
          <p:nvPr/>
        </p:nvCxnSpPr>
        <p:spPr>
          <a:xfrm flipH="1">
            <a:off x="7922550" y="3508350"/>
            <a:ext cx="3300" cy="39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79" name="Google Shape;579;p31"/>
          <p:cNvSpPr txBox="1"/>
          <p:nvPr/>
        </p:nvSpPr>
        <p:spPr>
          <a:xfrm>
            <a:off x="6989400" y="3943975"/>
            <a:ext cx="18696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테스트 진행</a:t>
            </a:r>
            <a:endParaRPr sz="1600"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585" name="Google Shape;5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25" y="152401"/>
            <a:ext cx="2075250" cy="15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413" y="152388"/>
            <a:ext cx="281918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592" name="Google Shape;5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188" y="152400"/>
            <a:ext cx="3829624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2669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od Delivery App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