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636" y="1394690"/>
            <a:ext cx="6214517" cy="4926535"/>
            <a:chOff x="2447636" y="1394690"/>
            <a:chExt cx="6214517" cy="4926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636" y="1394690"/>
              <a:ext cx="6214517" cy="492653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248727" y="3001818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412836" y="3375890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084945" y="3627048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60981" y="4241266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629235" y="3191224"/>
              <a:ext cx="67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EBW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028873" y="3375890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24692" y="348862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SPNA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124330" y="3673291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50290" y="377400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IBU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149928" y="3958675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724692" y="4392902"/>
              <a:ext cx="72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ECW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24330" y="4577568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75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10025" y="1186410"/>
            <a:ext cx="4171950" cy="3806277"/>
            <a:chOff x="4010025" y="1186410"/>
            <a:chExt cx="4171950" cy="3806277"/>
          </a:xfrm>
        </p:grpSpPr>
        <p:pic>
          <p:nvPicPr>
            <p:cNvPr id="2" name="Picture 1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025" y="1186410"/>
              <a:ext cx="4171950" cy="1991360"/>
            </a:xfrm>
            <a:prstGeom prst="rect">
              <a:avLst/>
            </a:prstGeom>
            <a:noFill/>
          </p:spPr>
        </p:pic>
        <p:pic>
          <p:nvPicPr>
            <p:cNvPr id="3" name="Picture 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09235" y="3287712"/>
              <a:ext cx="2872740" cy="170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4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Cristea, S.</dc:creator>
  <cp:lastModifiedBy>Cristea, S.</cp:lastModifiedBy>
  <cp:revision>4</cp:revision>
  <dcterms:created xsi:type="dcterms:W3CDTF">2019-01-22T10:38:19Z</dcterms:created>
  <dcterms:modified xsi:type="dcterms:W3CDTF">2019-01-22T16:40:19Z</dcterms:modified>
</cp:coreProperties>
</file>