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2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1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BD98-B8A1-4DAD-B188-1099C6F8622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C0085-FF74-4A1F-B4B0-6AF7460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1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47636" y="1394690"/>
            <a:ext cx="6214517" cy="4926535"/>
            <a:chOff x="2447636" y="1394690"/>
            <a:chExt cx="6214517" cy="49265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636" y="1394690"/>
              <a:ext cx="6214517" cy="4926535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4248727" y="3001818"/>
              <a:ext cx="175491" cy="230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412836" y="3375890"/>
              <a:ext cx="175491" cy="230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3084945" y="3627048"/>
              <a:ext cx="175491" cy="230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160981" y="4241266"/>
              <a:ext cx="175491" cy="230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629235" y="3191224"/>
              <a:ext cx="677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EBW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7028873" y="3375890"/>
              <a:ext cx="6259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724692" y="348862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SPNA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124330" y="3673291"/>
              <a:ext cx="6259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750290" y="3774009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IBU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149928" y="3958675"/>
              <a:ext cx="6259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724692" y="4392902"/>
              <a:ext cx="728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ECW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124330" y="4577568"/>
              <a:ext cx="6259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75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ISSC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Cristea, S.</dc:creator>
  <cp:lastModifiedBy>Cristea, S.</cp:lastModifiedBy>
  <cp:revision>2</cp:revision>
  <dcterms:created xsi:type="dcterms:W3CDTF">2019-01-22T10:38:19Z</dcterms:created>
  <dcterms:modified xsi:type="dcterms:W3CDTF">2019-01-22T10:55:30Z</dcterms:modified>
</cp:coreProperties>
</file>