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EA49-8C17-4D0C-B429-F618074494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B12795-A86F-4C0E-AC16-7A82081F9316}">
      <dgm:prSet/>
      <dgm:spPr/>
      <dgm:t>
        <a:bodyPr/>
        <a:lstStyle/>
        <a:p>
          <a:r>
            <a:rPr lang="en-US" b="0" i="0" baseline="0"/>
            <a:t>BlockbusterBase is a relational database system tailored for the Hollywood film industry.</a:t>
          </a:r>
          <a:endParaRPr lang="en-US"/>
        </a:p>
      </dgm:t>
    </dgm:pt>
    <dgm:pt modelId="{A1615821-1104-4B92-99C2-A06FFB11DDCC}" type="parTrans" cxnId="{A719A2B2-794A-4B51-9AA2-480C4A4172C8}">
      <dgm:prSet/>
      <dgm:spPr/>
      <dgm:t>
        <a:bodyPr/>
        <a:lstStyle/>
        <a:p>
          <a:endParaRPr lang="en-US"/>
        </a:p>
      </dgm:t>
    </dgm:pt>
    <dgm:pt modelId="{480A72B7-B7EC-4127-B1F7-CB0B0F119075}" type="sibTrans" cxnId="{A719A2B2-794A-4B51-9AA2-480C4A4172C8}">
      <dgm:prSet/>
      <dgm:spPr/>
      <dgm:t>
        <a:bodyPr/>
        <a:lstStyle/>
        <a:p>
          <a:endParaRPr lang="en-US"/>
        </a:p>
      </dgm:t>
    </dgm:pt>
    <dgm:pt modelId="{F3D9884C-798A-45A9-95C6-489D9C3E9F9C}">
      <dgm:prSet/>
      <dgm:spPr/>
      <dgm:t>
        <a:bodyPr/>
        <a:lstStyle/>
        <a:p>
          <a:r>
            <a:rPr lang="en-US" b="0" i="0" baseline="0"/>
            <a:t>Designed to store and manage information about movies, actors, directors, studios, awards, and streaming platforms.</a:t>
          </a:r>
          <a:endParaRPr lang="en-US"/>
        </a:p>
      </dgm:t>
    </dgm:pt>
    <dgm:pt modelId="{C042091B-0F14-4EA3-A3C3-06F42A677693}" type="parTrans" cxnId="{C7607A20-4F53-4339-BE4A-C072FBA731F1}">
      <dgm:prSet/>
      <dgm:spPr/>
      <dgm:t>
        <a:bodyPr/>
        <a:lstStyle/>
        <a:p>
          <a:endParaRPr lang="en-US"/>
        </a:p>
      </dgm:t>
    </dgm:pt>
    <dgm:pt modelId="{E314A2CD-EA12-4B9F-9411-B52BB23F8D2B}" type="sibTrans" cxnId="{C7607A20-4F53-4339-BE4A-C072FBA731F1}">
      <dgm:prSet/>
      <dgm:spPr/>
      <dgm:t>
        <a:bodyPr/>
        <a:lstStyle/>
        <a:p>
          <a:endParaRPr lang="en-US"/>
        </a:p>
      </dgm:t>
    </dgm:pt>
    <dgm:pt modelId="{1C4FBDD9-3402-485B-A63F-94872559C21B}">
      <dgm:prSet/>
      <dgm:spPr/>
      <dgm:t>
        <a:bodyPr/>
        <a:lstStyle/>
        <a:p>
          <a:r>
            <a:rPr lang="en-US" b="0" i="0" baseline="0"/>
            <a:t>Built using PostgreSQL with a fully normalized schema (BCNF).</a:t>
          </a:r>
          <a:endParaRPr lang="en-US"/>
        </a:p>
      </dgm:t>
    </dgm:pt>
    <dgm:pt modelId="{92C96EA9-CA54-44D5-B39E-69A6B4D6811C}" type="parTrans" cxnId="{C4C3AF6E-5EC3-4EEC-B1A8-F35D5D663F42}">
      <dgm:prSet/>
      <dgm:spPr/>
      <dgm:t>
        <a:bodyPr/>
        <a:lstStyle/>
        <a:p>
          <a:endParaRPr lang="en-US"/>
        </a:p>
      </dgm:t>
    </dgm:pt>
    <dgm:pt modelId="{AAB0E196-ACFE-4AA9-93AD-353EDDD988DB}" type="sibTrans" cxnId="{C4C3AF6E-5EC3-4EEC-B1A8-F35D5D663F42}">
      <dgm:prSet/>
      <dgm:spPr/>
      <dgm:t>
        <a:bodyPr/>
        <a:lstStyle/>
        <a:p>
          <a:endParaRPr lang="en-US"/>
        </a:p>
      </dgm:t>
    </dgm:pt>
    <dgm:pt modelId="{FA676620-811F-4554-A207-C2D24E66A8F1}">
      <dgm:prSet/>
      <dgm:spPr/>
      <dgm:t>
        <a:bodyPr/>
        <a:lstStyle/>
        <a:p>
          <a:r>
            <a:rPr lang="en-US" b="0" i="0" baseline="0"/>
            <a:t>Scalable and query-efficient, supporting 3000+ records per table.</a:t>
          </a:r>
          <a:endParaRPr lang="en-US"/>
        </a:p>
      </dgm:t>
    </dgm:pt>
    <dgm:pt modelId="{AAB07B3B-EECE-4C94-8C6C-6B441EFC0E4B}" type="parTrans" cxnId="{12E170E6-FEE6-4531-B688-46796CBC0EC1}">
      <dgm:prSet/>
      <dgm:spPr/>
      <dgm:t>
        <a:bodyPr/>
        <a:lstStyle/>
        <a:p>
          <a:endParaRPr lang="en-US"/>
        </a:p>
      </dgm:t>
    </dgm:pt>
    <dgm:pt modelId="{80CFF0D4-27EF-40B1-B862-B81B869417B1}" type="sibTrans" cxnId="{12E170E6-FEE6-4531-B688-46796CBC0EC1}">
      <dgm:prSet/>
      <dgm:spPr/>
      <dgm:t>
        <a:bodyPr/>
        <a:lstStyle/>
        <a:p>
          <a:endParaRPr lang="en-US"/>
        </a:p>
      </dgm:t>
    </dgm:pt>
    <dgm:pt modelId="{AC3505CA-DD62-4419-B955-256565891EE4}">
      <dgm:prSet/>
      <dgm:spPr/>
      <dgm:t>
        <a:bodyPr/>
        <a:lstStyle/>
        <a:p>
          <a:r>
            <a:rPr lang="en-US" b="0" i="0" baseline="0"/>
            <a:t>Supports advanced analytics, transactional integrity, and future extensibility.</a:t>
          </a:r>
          <a:endParaRPr lang="en-US"/>
        </a:p>
      </dgm:t>
    </dgm:pt>
    <dgm:pt modelId="{43087BA9-CCE5-4978-B095-208BEA21BFF7}" type="parTrans" cxnId="{B008448B-1435-43B3-B138-ECFC50737857}">
      <dgm:prSet/>
      <dgm:spPr/>
      <dgm:t>
        <a:bodyPr/>
        <a:lstStyle/>
        <a:p>
          <a:endParaRPr lang="en-US"/>
        </a:p>
      </dgm:t>
    </dgm:pt>
    <dgm:pt modelId="{F48ECA73-1F88-4745-978B-11E97FECDF3E}" type="sibTrans" cxnId="{B008448B-1435-43B3-B138-ECFC50737857}">
      <dgm:prSet/>
      <dgm:spPr/>
      <dgm:t>
        <a:bodyPr/>
        <a:lstStyle/>
        <a:p>
          <a:endParaRPr lang="en-US"/>
        </a:p>
      </dgm:t>
    </dgm:pt>
    <dgm:pt modelId="{B97438A5-7D7B-46B0-8D25-D9359BAB98DD}" type="pres">
      <dgm:prSet presAssocID="{DD13EA49-8C17-4D0C-B429-F61807449450}" presName="linear" presStyleCnt="0">
        <dgm:presLayoutVars>
          <dgm:animLvl val="lvl"/>
          <dgm:resizeHandles val="exact"/>
        </dgm:presLayoutVars>
      </dgm:prSet>
      <dgm:spPr/>
    </dgm:pt>
    <dgm:pt modelId="{D31CFD82-6A95-45B8-953D-A8A523016BA6}" type="pres">
      <dgm:prSet presAssocID="{65B12795-A86F-4C0E-AC16-7A82081F931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6561C8C-C0D7-4179-AFCA-114E34C87A89}" type="pres">
      <dgm:prSet presAssocID="{480A72B7-B7EC-4127-B1F7-CB0B0F119075}" presName="spacer" presStyleCnt="0"/>
      <dgm:spPr/>
    </dgm:pt>
    <dgm:pt modelId="{F3ABA6D0-31CB-4347-A289-2F79F8554D96}" type="pres">
      <dgm:prSet presAssocID="{F3D9884C-798A-45A9-95C6-489D9C3E9F9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2ED500D-6791-4025-96F1-3A803B3A91EE}" type="pres">
      <dgm:prSet presAssocID="{E314A2CD-EA12-4B9F-9411-B52BB23F8D2B}" presName="spacer" presStyleCnt="0"/>
      <dgm:spPr/>
    </dgm:pt>
    <dgm:pt modelId="{89CB7EE2-C508-4A09-8EA1-A3CD7E766E0C}" type="pres">
      <dgm:prSet presAssocID="{1C4FBDD9-3402-485B-A63F-94872559C21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C0D98D-116A-4C0E-95F3-885D166F6B70}" type="pres">
      <dgm:prSet presAssocID="{AAB0E196-ACFE-4AA9-93AD-353EDDD988DB}" presName="spacer" presStyleCnt="0"/>
      <dgm:spPr/>
    </dgm:pt>
    <dgm:pt modelId="{B2A9C0B6-7B09-4DB5-B2A1-DE78CAAD00F8}" type="pres">
      <dgm:prSet presAssocID="{FA676620-811F-4554-A207-C2D24E66A8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D02268F-36BD-4877-B68B-D81EA62A4982}" type="pres">
      <dgm:prSet presAssocID="{80CFF0D4-27EF-40B1-B862-B81B869417B1}" presName="spacer" presStyleCnt="0"/>
      <dgm:spPr/>
    </dgm:pt>
    <dgm:pt modelId="{A57C0E26-9EA9-411B-AAEB-E52718232720}" type="pres">
      <dgm:prSet presAssocID="{AC3505CA-DD62-4419-B955-256565891EE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607A20-4F53-4339-BE4A-C072FBA731F1}" srcId="{DD13EA49-8C17-4D0C-B429-F61807449450}" destId="{F3D9884C-798A-45A9-95C6-489D9C3E9F9C}" srcOrd="1" destOrd="0" parTransId="{C042091B-0F14-4EA3-A3C3-06F42A677693}" sibTransId="{E314A2CD-EA12-4B9F-9411-B52BB23F8D2B}"/>
    <dgm:cxn modelId="{96C0E124-928E-48EA-AEA4-BDC75A485A69}" type="presOf" srcId="{F3D9884C-798A-45A9-95C6-489D9C3E9F9C}" destId="{F3ABA6D0-31CB-4347-A289-2F79F8554D96}" srcOrd="0" destOrd="0" presId="urn:microsoft.com/office/officeart/2005/8/layout/vList2"/>
    <dgm:cxn modelId="{DCFF7B62-C835-4A4C-9844-8E8C38F2C02D}" type="presOf" srcId="{1C4FBDD9-3402-485B-A63F-94872559C21B}" destId="{89CB7EE2-C508-4A09-8EA1-A3CD7E766E0C}" srcOrd="0" destOrd="0" presId="urn:microsoft.com/office/officeart/2005/8/layout/vList2"/>
    <dgm:cxn modelId="{C4C3AF6E-5EC3-4EEC-B1A8-F35D5D663F42}" srcId="{DD13EA49-8C17-4D0C-B429-F61807449450}" destId="{1C4FBDD9-3402-485B-A63F-94872559C21B}" srcOrd="2" destOrd="0" parTransId="{92C96EA9-CA54-44D5-B39E-69A6B4D6811C}" sibTransId="{AAB0E196-ACFE-4AA9-93AD-353EDDD988DB}"/>
    <dgm:cxn modelId="{8E218755-590A-434B-BC80-83F1AB64C6CB}" type="presOf" srcId="{DD13EA49-8C17-4D0C-B429-F61807449450}" destId="{B97438A5-7D7B-46B0-8D25-D9359BAB98DD}" srcOrd="0" destOrd="0" presId="urn:microsoft.com/office/officeart/2005/8/layout/vList2"/>
    <dgm:cxn modelId="{B008448B-1435-43B3-B138-ECFC50737857}" srcId="{DD13EA49-8C17-4D0C-B429-F61807449450}" destId="{AC3505CA-DD62-4419-B955-256565891EE4}" srcOrd="4" destOrd="0" parTransId="{43087BA9-CCE5-4978-B095-208BEA21BFF7}" sibTransId="{F48ECA73-1F88-4745-978B-11E97FECDF3E}"/>
    <dgm:cxn modelId="{9E7FAF9C-21CA-4919-8A09-41472D83D6A9}" type="presOf" srcId="{FA676620-811F-4554-A207-C2D24E66A8F1}" destId="{B2A9C0B6-7B09-4DB5-B2A1-DE78CAAD00F8}" srcOrd="0" destOrd="0" presId="urn:microsoft.com/office/officeart/2005/8/layout/vList2"/>
    <dgm:cxn modelId="{A3DA31AB-F85D-40D4-8695-DF776ADC52DB}" type="presOf" srcId="{65B12795-A86F-4C0E-AC16-7A82081F9316}" destId="{D31CFD82-6A95-45B8-953D-A8A523016BA6}" srcOrd="0" destOrd="0" presId="urn:microsoft.com/office/officeart/2005/8/layout/vList2"/>
    <dgm:cxn modelId="{A719A2B2-794A-4B51-9AA2-480C4A4172C8}" srcId="{DD13EA49-8C17-4D0C-B429-F61807449450}" destId="{65B12795-A86F-4C0E-AC16-7A82081F9316}" srcOrd="0" destOrd="0" parTransId="{A1615821-1104-4B92-99C2-A06FFB11DDCC}" sibTransId="{480A72B7-B7EC-4127-B1F7-CB0B0F119075}"/>
    <dgm:cxn modelId="{64EE1ED8-0A96-42D2-AE2C-3F964913063E}" type="presOf" srcId="{AC3505CA-DD62-4419-B955-256565891EE4}" destId="{A57C0E26-9EA9-411B-AAEB-E52718232720}" srcOrd="0" destOrd="0" presId="urn:microsoft.com/office/officeart/2005/8/layout/vList2"/>
    <dgm:cxn modelId="{12E170E6-FEE6-4531-B688-46796CBC0EC1}" srcId="{DD13EA49-8C17-4D0C-B429-F61807449450}" destId="{FA676620-811F-4554-A207-C2D24E66A8F1}" srcOrd="3" destOrd="0" parTransId="{AAB07B3B-EECE-4C94-8C6C-6B441EFC0E4B}" sibTransId="{80CFF0D4-27EF-40B1-B862-B81B869417B1}"/>
    <dgm:cxn modelId="{07860BAB-3FDB-4915-B228-C925127DA46D}" type="presParOf" srcId="{B97438A5-7D7B-46B0-8D25-D9359BAB98DD}" destId="{D31CFD82-6A95-45B8-953D-A8A523016BA6}" srcOrd="0" destOrd="0" presId="urn:microsoft.com/office/officeart/2005/8/layout/vList2"/>
    <dgm:cxn modelId="{3168F929-5B75-4B0B-9993-1FF377C0DF86}" type="presParOf" srcId="{B97438A5-7D7B-46B0-8D25-D9359BAB98DD}" destId="{66561C8C-C0D7-4179-AFCA-114E34C87A89}" srcOrd="1" destOrd="0" presId="urn:microsoft.com/office/officeart/2005/8/layout/vList2"/>
    <dgm:cxn modelId="{CE73CA83-CD0B-4B06-9649-33FE76A62813}" type="presParOf" srcId="{B97438A5-7D7B-46B0-8D25-D9359BAB98DD}" destId="{F3ABA6D0-31CB-4347-A289-2F79F8554D96}" srcOrd="2" destOrd="0" presId="urn:microsoft.com/office/officeart/2005/8/layout/vList2"/>
    <dgm:cxn modelId="{76F94021-1163-4F4E-90B6-931BFDBEA174}" type="presParOf" srcId="{B97438A5-7D7B-46B0-8D25-D9359BAB98DD}" destId="{D2ED500D-6791-4025-96F1-3A803B3A91EE}" srcOrd="3" destOrd="0" presId="urn:microsoft.com/office/officeart/2005/8/layout/vList2"/>
    <dgm:cxn modelId="{37328D81-0B09-44D4-AC99-D9B409148614}" type="presParOf" srcId="{B97438A5-7D7B-46B0-8D25-D9359BAB98DD}" destId="{89CB7EE2-C508-4A09-8EA1-A3CD7E766E0C}" srcOrd="4" destOrd="0" presId="urn:microsoft.com/office/officeart/2005/8/layout/vList2"/>
    <dgm:cxn modelId="{E2B79A42-D38A-4309-A35D-F300DC6BD5A0}" type="presParOf" srcId="{B97438A5-7D7B-46B0-8D25-D9359BAB98DD}" destId="{95C0D98D-116A-4C0E-95F3-885D166F6B70}" srcOrd="5" destOrd="0" presId="urn:microsoft.com/office/officeart/2005/8/layout/vList2"/>
    <dgm:cxn modelId="{1FA07018-87C6-40E9-8749-B18D6BD12662}" type="presParOf" srcId="{B97438A5-7D7B-46B0-8D25-D9359BAB98DD}" destId="{B2A9C0B6-7B09-4DB5-B2A1-DE78CAAD00F8}" srcOrd="6" destOrd="0" presId="urn:microsoft.com/office/officeart/2005/8/layout/vList2"/>
    <dgm:cxn modelId="{8FB112CE-9C88-475E-A9C3-A0DA8ECCE4C2}" type="presParOf" srcId="{B97438A5-7D7B-46B0-8D25-D9359BAB98DD}" destId="{FD02268F-36BD-4877-B68B-D81EA62A4982}" srcOrd="7" destOrd="0" presId="urn:microsoft.com/office/officeart/2005/8/layout/vList2"/>
    <dgm:cxn modelId="{59D6CD4E-375C-4844-8C7C-9991B778B583}" type="presParOf" srcId="{B97438A5-7D7B-46B0-8D25-D9359BAB98DD}" destId="{A57C0E26-9EA9-411B-AAEB-E527182327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3F570-A666-4D46-83A8-4FD2ADA081D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F879E6-D3BB-4905-BCDB-60ACD4634AFB}">
      <dgm:prSet/>
      <dgm:spPr/>
      <dgm:t>
        <a:bodyPr/>
        <a:lstStyle/>
        <a:p>
          <a:r>
            <a:rPr lang="en-US" b="1" i="0" baseline="0"/>
            <a:t>Scalable Design:</a:t>
          </a:r>
          <a:r>
            <a:rPr lang="en-US" b="0" i="0" baseline="0"/>
            <a:t> Supports 10+ relations with 3000+ rows per table.</a:t>
          </a:r>
          <a:endParaRPr lang="en-US"/>
        </a:p>
      </dgm:t>
    </dgm:pt>
    <dgm:pt modelId="{D47CAA22-A3DC-499F-BA7E-5ED29370B56B}" type="parTrans" cxnId="{5C6FC35D-7D78-4C68-8DA1-B8176601F765}">
      <dgm:prSet/>
      <dgm:spPr/>
      <dgm:t>
        <a:bodyPr/>
        <a:lstStyle/>
        <a:p>
          <a:endParaRPr lang="en-US"/>
        </a:p>
      </dgm:t>
    </dgm:pt>
    <dgm:pt modelId="{771A1D8E-BB33-4E54-B8A7-C178AE1A3E8A}" type="sibTrans" cxnId="{5C6FC35D-7D78-4C68-8DA1-B8176601F765}">
      <dgm:prSet/>
      <dgm:spPr/>
      <dgm:t>
        <a:bodyPr/>
        <a:lstStyle/>
        <a:p>
          <a:endParaRPr lang="en-US"/>
        </a:p>
      </dgm:t>
    </dgm:pt>
    <dgm:pt modelId="{88C2386B-7ADD-4937-AF75-0679E99070B9}">
      <dgm:prSet/>
      <dgm:spPr/>
      <dgm:t>
        <a:bodyPr/>
        <a:lstStyle/>
        <a:p>
          <a:r>
            <a:rPr lang="en-US" b="1" i="0" baseline="0"/>
            <a:t>Normalized Schema:</a:t>
          </a:r>
          <a:r>
            <a:rPr lang="en-US" b="0" i="0" baseline="0"/>
            <a:t> BCNF ensures minimal redundancy and consistent updates.</a:t>
          </a:r>
          <a:endParaRPr lang="en-US"/>
        </a:p>
      </dgm:t>
    </dgm:pt>
    <dgm:pt modelId="{A412B919-BA76-4528-867F-620D2ACC5A70}" type="parTrans" cxnId="{42770DDB-C0A4-4893-A9BF-C3BE61F9FDA2}">
      <dgm:prSet/>
      <dgm:spPr/>
      <dgm:t>
        <a:bodyPr/>
        <a:lstStyle/>
        <a:p>
          <a:endParaRPr lang="en-US"/>
        </a:p>
      </dgm:t>
    </dgm:pt>
    <dgm:pt modelId="{3138E36F-87F2-4920-B54E-356ED14F52FE}" type="sibTrans" cxnId="{42770DDB-C0A4-4893-A9BF-C3BE61F9FDA2}">
      <dgm:prSet/>
      <dgm:spPr/>
      <dgm:t>
        <a:bodyPr/>
        <a:lstStyle/>
        <a:p>
          <a:endParaRPr lang="en-US"/>
        </a:p>
      </dgm:t>
    </dgm:pt>
    <dgm:pt modelId="{984D19FC-B763-45F4-B94D-9606BBBEB81B}">
      <dgm:prSet/>
      <dgm:spPr/>
      <dgm:t>
        <a:bodyPr/>
        <a:lstStyle/>
        <a:p>
          <a:r>
            <a:rPr lang="en-US" b="1" i="0" baseline="0"/>
            <a:t>Efficient Querying:</a:t>
          </a:r>
          <a:r>
            <a:rPr lang="en-US" b="0" i="0" baseline="0"/>
            <a:t> Optimized using indexing and stored procedures.</a:t>
          </a:r>
          <a:endParaRPr lang="en-US"/>
        </a:p>
      </dgm:t>
    </dgm:pt>
    <dgm:pt modelId="{F8372695-BE46-4CAB-811C-5A7744ED01FA}" type="parTrans" cxnId="{14126DBB-8EEF-48C1-9BAC-D4825F65F01E}">
      <dgm:prSet/>
      <dgm:spPr/>
      <dgm:t>
        <a:bodyPr/>
        <a:lstStyle/>
        <a:p>
          <a:endParaRPr lang="en-US"/>
        </a:p>
      </dgm:t>
    </dgm:pt>
    <dgm:pt modelId="{A30F23DB-9AE3-4848-9BBB-DED66A8B84C8}" type="sibTrans" cxnId="{14126DBB-8EEF-48C1-9BAC-D4825F65F01E}">
      <dgm:prSet/>
      <dgm:spPr/>
      <dgm:t>
        <a:bodyPr/>
        <a:lstStyle/>
        <a:p>
          <a:endParaRPr lang="en-US"/>
        </a:p>
      </dgm:t>
    </dgm:pt>
    <dgm:pt modelId="{1C7E5A4C-A143-4B4A-82F9-157B47590A01}">
      <dgm:prSet/>
      <dgm:spPr/>
      <dgm:t>
        <a:bodyPr/>
        <a:lstStyle/>
        <a:p>
          <a:r>
            <a:rPr lang="en-US" b="1" i="0" baseline="0"/>
            <a:t>Robust Transactions:</a:t>
          </a:r>
          <a:r>
            <a:rPr lang="en-US" b="0" i="0" baseline="0"/>
            <a:t> Safe updates with rollback and trigger-based failure handling.</a:t>
          </a:r>
          <a:endParaRPr lang="en-US"/>
        </a:p>
      </dgm:t>
    </dgm:pt>
    <dgm:pt modelId="{51712C51-506D-4AD1-8ACD-FDF2D0176997}" type="parTrans" cxnId="{259B7321-68BF-4BB7-96D0-AEC54C3AA590}">
      <dgm:prSet/>
      <dgm:spPr/>
      <dgm:t>
        <a:bodyPr/>
        <a:lstStyle/>
        <a:p>
          <a:endParaRPr lang="en-US"/>
        </a:p>
      </dgm:t>
    </dgm:pt>
    <dgm:pt modelId="{C3269EDA-6FB2-4E79-B216-A4A026A02C3B}" type="sibTrans" cxnId="{259B7321-68BF-4BB7-96D0-AEC54C3AA590}">
      <dgm:prSet/>
      <dgm:spPr/>
      <dgm:t>
        <a:bodyPr/>
        <a:lstStyle/>
        <a:p>
          <a:endParaRPr lang="en-US"/>
        </a:p>
      </dgm:t>
    </dgm:pt>
    <dgm:pt modelId="{175749FD-301A-4439-A6DA-FA64E84D0081}">
      <dgm:prSet/>
      <dgm:spPr/>
      <dgm:t>
        <a:bodyPr/>
        <a:lstStyle/>
        <a:p>
          <a:r>
            <a:rPr lang="en-US" b="1" i="0" baseline="0"/>
            <a:t>Extensible Architecture:</a:t>
          </a:r>
          <a:r>
            <a:rPr lang="en-US" b="0" i="0" baseline="0"/>
            <a:t> Ready for future analytics, APIs, or frontend integration.</a:t>
          </a:r>
          <a:endParaRPr lang="en-US"/>
        </a:p>
      </dgm:t>
    </dgm:pt>
    <dgm:pt modelId="{97099A7E-A73B-4C62-82CE-2AD78EF42AE9}" type="parTrans" cxnId="{CF2EDAAB-ABD6-4D10-83E5-4D392430D909}">
      <dgm:prSet/>
      <dgm:spPr/>
      <dgm:t>
        <a:bodyPr/>
        <a:lstStyle/>
        <a:p>
          <a:endParaRPr lang="en-US"/>
        </a:p>
      </dgm:t>
    </dgm:pt>
    <dgm:pt modelId="{AB379538-2439-4B41-BFEA-A1492FA0C884}" type="sibTrans" cxnId="{CF2EDAAB-ABD6-4D10-83E5-4D392430D909}">
      <dgm:prSet/>
      <dgm:spPr/>
      <dgm:t>
        <a:bodyPr/>
        <a:lstStyle/>
        <a:p>
          <a:endParaRPr lang="en-US"/>
        </a:p>
      </dgm:t>
    </dgm:pt>
    <dgm:pt modelId="{22BC7BAF-00CB-4D34-A0B0-AEA8F07025E2}" type="pres">
      <dgm:prSet presAssocID="{5BD3F570-A666-4D46-83A8-4FD2ADA081D4}" presName="root" presStyleCnt="0">
        <dgm:presLayoutVars>
          <dgm:dir/>
          <dgm:resizeHandles val="exact"/>
        </dgm:presLayoutVars>
      </dgm:prSet>
      <dgm:spPr/>
    </dgm:pt>
    <dgm:pt modelId="{18E3A8F8-5433-49ED-A64E-987310EE1D9F}" type="pres">
      <dgm:prSet presAssocID="{5BD3F570-A666-4D46-83A8-4FD2ADA081D4}" presName="container" presStyleCnt="0">
        <dgm:presLayoutVars>
          <dgm:dir/>
          <dgm:resizeHandles val="exact"/>
        </dgm:presLayoutVars>
      </dgm:prSet>
      <dgm:spPr/>
    </dgm:pt>
    <dgm:pt modelId="{6F179881-C850-4D0D-83B3-3E2D86C6C0D5}" type="pres">
      <dgm:prSet presAssocID="{D7F879E6-D3BB-4905-BCDB-60ACD4634AFB}" presName="compNode" presStyleCnt="0"/>
      <dgm:spPr/>
    </dgm:pt>
    <dgm:pt modelId="{34A9E617-9D6F-4F58-A2BB-FC9E84E848E8}" type="pres">
      <dgm:prSet presAssocID="{D7F879E6-D3BB-4905-BCDB-60ACD4634AFB}" presName="iconBgRect" presStyleLbl="bgShp" presStyleIdx="0" presStyleCnt="5"/>
      <dgm:spPr/>
    </dgm:pt>
    <dgm:pt modelId="{0ABDFD47-ADC8-41E0-9DB1-5CDBC312C903}" type="pres">
      <dgm:prSet presAssocID="{D7F879E6-D3BB-4905-BCDB-60ACD4634A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923EFFD-D1B1-43B4-86D1-BE550BEEBA70}" type="pres">
      <dgm:prSet presAssocID="{D7F879E6-D3BB-4905-BCDB-60ACD4634AFB}" presName="spaceRect" presStyleCnt="0"/>
      <dgm:spPr/>
    </dgm:pt>
    <dgm:pt modelId="{4172DAB8-F363-44FD-863D-5C62D4563812}" type="pres">
      <dgm:prSet presAssocID="{D7F879E6-D3BB-4905-BCDB-60ACD4634AFB}" presName="textRect" presStyleLbl="revTx" presStyleIdx="0" presStyleCnt="5">
        <dgm:presLayoutVars>
          <dgm:chMax val="1"/>
          <dgm:chPref val="1"/>
        </dgm:presLayoutVars>
      </dgm:prSet>
      <dgm:spPr/>
    </dgm:pt>
    <dgm:pt modelId="{5A5BF748-546A-41FD-8D66-9056D959FAA4}" type="pres">
      <dgm:prSet presAssocID="{771A1D8E-BB33-4E54-B8A7-C178AE1A3E8A}" presName="sibTrans" presStyleLbl="sibTrans2D1" presStyleIdx="0" presStyleCnt="0"/>
      <dgm:spPr/>
    </dgm:pt>
    <dgm:pt modelId="{D84AC018-D5CE-44C5-BEDF-C447737EC4F9}" type="pres">
      <dgm:prSet presAssocID="{88C2386B-7ADD-4937-AF75-0679E99070B9}" presName="compNode" presStyleCnt="0"/>
      <dgm:spPr/>
    </dgm:pt>
    <dgm:pt modelId="{ECCFA571-703D-4511-8A09-7B3005BB180B}" type="pres">
      <dgm:prSet presAssocID="{88C2386B-7ADD-4937-AF75-0679E99070B9}" presName="iconBgRect" presStyleLbl="bgShp" presStyleIdx="1" presStyleCnt="5"/>
      <dgm:spPr/>
    </dgm:pt>
    <dgm:pt modelId="{812B2093-B5A8-4D59-A033-3C3DF86FB616}" type="pres">
      <dgm:prSet presAssocID="{88C2386B-7ADD-4937-AF75-0679E99070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AC0E0B-AF61-4C9F-95A2-789C600FB113}" type="pres">
      <dgm:prSet presAssocID="{88C2386B-7ADD-4937-AF75-0679E99070B9}" presName="spaceRect" presStyleCnt="0"/>
      <dgm:spPr/>
    </dgm:pt>
    <dgm:pt modelId="{9F832CD2-0638-4CC0-8BB8-768EFFA94833}" type="pres">
      <dgm:prSet presAssocID="{88C2386B-7ADD-4937-AF75-0679E99070B9}" presName="textRect" presStyleLbl="revTx" presStyleIdx="1" presStyleCnt="5">
        <dgm:presLayoutVars>
          <dgm:chMax val="1"/>
          <dgm:chPref val="1"/>
        </dgm:presLayoutVars>
      </dgm:prSet>
      <dgm:spPr/>
    </dgm:pt>
    <dgm:pt modelId="{5D0BD770-D76B-4578-B1C6-854F88A7E8BC}" type="pres">
      <dgm:prSet presAssocID="{3138E36F-87F2-4920-B54E-356ED14F52FE}" presName="sibTrans" presStyleLbl="sibTrans2D1" presStyleIdx="0" presStyleCnt="0"/>
      <dgm:spPr/>
    </dgm:pt>
    <dgm:pt modelId="{EA9680B3-DF4A-4524-A72D-008D3E8EFED0}" type="pres">
      <dgm:prSet presAssocID="{984D19FC-B763-45F4-B94D-9606BBBEB81B}" presName="compNode" presStyleCnt="0"/>
      <dgm:spPr/>
    </dgm:pt>
    <dgm:pt modelId="{5ACA60D6-1448-4DE3-96EF-E8CC556A1E4E}" type="pres">
      <dgm:prSet presAssocID="{984D19FC-B763-45F4-B94D-9606BBBEB81B}" presName="iconBgRect" presStyleLbl="bgShp" presStyleIdx="2" presStyleCnt="5"/>
      <dgm:spPr/>
    </dgm:pt>
    <dgm:pt modelId="{7B29BC16-997A-410C-8892-FB4C5697C1D6}" type="pres">
      <dgm:prSet presAssocID="{984D19FC-B763-45F4-B94D-9606BBBEB8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3F142E-0E5B-4602-B2C8-31B813918D33}" type="pres">
      <dgm:prSet presAssocID="{984D19FC-B763-45F4-B94D-9606BBBEB81B}" presName="spaceRect" presStyleCnt="0"/>
      <dgm:spPr/>
    </dgm:pt>
    <dgm:pt modelId="{70D70A95-6590-4A84-9C96-D45C96D95AA0}" type="pres">
      <dgm:prSet presAssocID="{984D19FC-B763-45F4-B94D-9606BBBEB81B}" presName="textRect" presStyleLbl="revTx" presStyleIdx="2" presStyleCnt="5">
        <dgm:presLayoutVars>
          <dgm:chMax val="1"/>
          <dgm:chPref val="1"/>
        </dgm:presLayoutVars>
      </dgm:prSet>
      <dgm:spPr/>
    </dgm:pt>
    <dgm:pt modelId="{7983B6CF-12C8-4B57-93A9-A0EAEBCC5C49}" type="pres">
      <dgm:prSet presAssocID="{A30F23DB-9AE3-4848-9BBB-DED66A8B84C8}" presName="sibTrans" presStyleLbl="sibTrans2D1" presStyleIdx="0" presStyleCnt="0"/>
      <dgm:spPr/>
    </dgm:pt>
    <dgm:pt modelId="{8B353CBC-06B0-48D1-A514-4EA48BCBC0D5}" type="pres">
      <dgm:prSet presAssocID="{1C7E5A4C-A143-4B4A-82F9-157B47590A01}" presName="compNode" presStyleCnt="0"/>
      <dgm:spPr/>
    </dgm:pt>
    <dgm:pt modelId="{059A0530-F2EA-4111-8D04-08EAA9EEB610}" type="pres">
      <dgm:prSet presAssocID="{1C7E5A4C-A143-4B4A-82F9-157B47590A01}" presName="iconBgRect" presStyleLbl="bgShp" presStyleIdx="3" presStyleCnt="5"/>
      <dgm:spPr/>
    </dgm:pt>
    <dgm:pt modelId="{4C93482C-521D-4538-BF4B-4473031B197D}" type="pres">
      <dgm:prSet presAssocID="{1C7E5A4C-A143-4B4A-82F9-157B47590A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8F527A2-50CE-4D37-AAF7-26554757F447}" type="pres">
      <dgm:prSet presAssocID="{1C7E5A4C-A143-4B4A-82F9-157B47590A01}" presName="spaceRect" presStyleCnt="0"/>
      <dgm:spPr/>
    </dgm:pt>
    <dgm:pt modelId="{5116AA21-AFE5-4EF4-B9AC-C08F90353B6C}" type="pres">
      <dgm:prSet presAssocID="{1C7E5A4C-A143-4B4A-82F9-157B47590A01}" presName="textRect" presStyleLbl="revTx" presStyleIdx="3" presStyleCnt="5">
        <dgm:presLayoutVars>
          <dgm:chMax val="1"/>
          <dgm:chPref val="1"/>
        </dgm:presLayoutVars>
      </dgm:prSet>
      <dgm:spPr/>
    </dgm:pt>
    <dgm:pt modelId="{8F52359B-BB90-40C0-8C01-9C056302E27B}" type="pres">
      <dgm:prSet presAssocID="{C3269EDA-6FB2-4E79-B216-A4A026A02C3B}" presName="sibTrans" presStyleLbl="sibTrans2D1" presStyleIdx="0" presStyleCnt="0"/>
      <dgm:spPr/>
    </dgm:pt>
    <dgm:pt modelId="{B02CE24E-D303-496A-B041-5CA567706FA7}" type="pres">
      <dgm:prSet presAssocID="{175749FD-301A-4439-A6DA-FA64E84D0081}" presName="compNode" presStyleCnt="0"/>
      <dgm:spPr/>
    </dgm:pt>
    <dgm:pt modelId="{1ACA48A3-ED19-4587-A8D4-3CB101309C28}" type="pres">
      <dgm:prSet presAssocID="{175749FD-301A-4439-A6DA-FA64E84D0081}" presName="iconBgRect" presStyleLbl="bgShp" presStyleIdx="4" presStyleCnt="5"/>
      <dgm:spPr/>
    </dgm:pt>
    <dgm:pt modelId="{DD23E0D4-554F-4F29-BF2C-8191F37B3C18}" type="pres">
      <dgm:prSet presAssocID="{175749FD-301A-4439-A6DA-FA64E84D00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83FFB22-E9B1-4327-8DE5-7FC28B571239}" type="pres">
      <dgm:prSet presAssocID="{175749FD-301A-4439-A6DA-FA64E84D0081}" presName="spaceRect" presStyleCnt="0"/>
      <dgm:spPr/>
    </dgm:pt>
    <dgm:pt modelId="{DC756384-415B-427D-8AC0-C2D5EF9DCC81}" type="pres">
      <dgm:prSet presAssocID="{175749FD-301A-4439-A6DA-FA64E84D008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59B7321-68BF-4BB7-96D0-AEC54C3AA590}" srcId="{5BD3F570-A666-4D46-83A8-4FD2ADA081D4}" destId="{1C7E5A4C-A143-4B4A-82F9-157B47590A01}" srcOrd="3" destOrd="0" parTransId="{51712C51-506D-4AD1-8ACD-FDF2D0176997}" sibTransId="{C3269EDA-6FB2-4E79-B216-A4A026A02C3B}"/>
    <dgm:cxn modelId="{3A0F8434-60AC-428B-9840-7CFF9EAEDBC5}" type="presOf" srcId="{3138E36F-87F2-4920-B54E-356ED14F52FE}" destId="{5D0BD770-D76B-4578-B1C6-854F88A7E8BC}" srcOrd="0" destOrd="0" presId="urn:microsoft.com/office/officeart/2018/2/layout/IconCircleList"/>
    <dgm:cxn modelId="{69B33238-4322-47C9-908D-1725526B4B9B}" type="presOf" srcId="{984D19FC-B763-45F4-B94D-9606BBBEB81B}" destId="{70D70A95-6590-4A84-9C96-D45C96D95AA0}" srcOrd="0" destOrd="0" presId="urn:microsoft.com/office/officeart/2018/2/layout/IconCircleList"/>
    <dgm:cxn modelId="{5C6FC35D-7D78-4C68-8DA1-B8176601F765}" srcId="{5BD3F570-A666-4D46-83A8-4FD2ADA081D4}" destId="{D7F879E6-D3BB-4905-BCDB-60ACD4634AFB}" srcOrd="0" destOrd="0" parTransId="{D47CAA22-A3DC-499F-BA7E-5ED29370B56B}" sibTransId="{771A1D8E-BB33-4E54-B8A7-C178AE1A3E8A}"/>
    <dgm:cxn modelId="{66BD6851-4304-4F71-A4A8-B8F7A6ECEE6E}" type="presOf" srcId="{771A1D8E-BB33-4E54-B8A7-C178AE1A3E8A}" destId="{5A5BF748-546A-41FD-8D66-9056D959FAA4}" srcOrd="0" destOrd="0" presId="urn:microsoft.com/office/officeart/2018/2/layout/IconCircleList"/>
    <dgm:cxn modelId="{E120CE75-15D7-41F9-B1E2-4E07CA1766A5}" type="presOf" srcId="{175749FD-301A-4439-A6DA-FA64E84D0081}" destId="{DC756384-415B-427D-8AC0-C2D5EF9DCC81}" srcOrd="0" destOrd="0" presId="urn:microsoft.com/office/officeart/2018/2/layout/IconCircleList"/>
    <dgm:cxn modelId="{6AE1CC7B-FCB7-4AEF-8467-598A90E0BBA5}" type="presOf" srcId="{D7F879E6-D3BB-4905-BCDB-60ACD4634AFB}" destId="{4172DAB8-F363-44FD-863D-5C62D4563812}" srcOrd="0" destOrd="0" presId="urn:microsoft.com/office/officeart/2018/2/layout/IconCircleList"/>
    <dgm:cxn modelId="{1F43D38C-1349-4D56-B37C-7E7D2BB0486E}" type="presOf" srcId="{5BD3F570-A666-4D46-83A8-4FD2ADA081D4}" destId="{22BC7BAF-00CB-4D34-A0B0-AEA8F07025E2}" srcOrd="0" destOrd="0" presId="urn:microsoft.com/office/officeart/2018/2/layout/IconCircleList"/>
    <dgm:cxn modelId="{FEDF0A92-9F55-4D9C-A76C-71656BEABB25}" type="presOf" srcId="{C3269EDA-6FB2-4E79-B216-A4A026A02C3B}" destId="{8F52359B-BB90-40C0-8C01-9C056302E27B}" srcOrd="0" destOrd="0" presId="urn:microsoft.com/office/officeart/2018/2/layout/IconCircleList"/>
    <dgm:cxn modelId="{CF2EDAAB-ABD6-4D10-83E5-4D392430D909}" srcId="{5BD3F570-A666-4D46-83A8-4FD2ADA081D4}" destId="{175749FD-301A-4439-A6DA-FA64E84D0081}" srcOrd="4" destOrd="0" parTransId="{97099A7E-A73B-4C62-82CE-2AD78EF42AE9}" sibTransId="{AB379538-2439-4B41-BFEA-A1492FA0C884}"/>
    <dgm:cxn modelId="{14126DBB-8EEF-48C1-9BAC-D4825F65F01E}" srcId="{5BD3F570-A666-4D46-83A8-4FD2ADA081D4}" destId="{984D19FC-B763-45F4-B94D-9606BBBEB81B}" srcOrd="2" destOrd="0" parTransId="{F8372695-BE46-4CAB-811C-5A7744ED01FA}" sibTransId="{A30F23DB-9AE3-4848-9BBB-DED66A8B84C8}"/>
    <dgm:cxn modelId="{CD256BD0-69A9-4A50-BA98-692F17EED2E3}" type="presOf" srcId="{1C7E5A4C-A143-4B4A-82F9-157B47590A01}" destId="{5116AA21-AFE5-4EF4-B9AC-C08F90353B6C}" srcOrd="0" destOrd="0" presId="urn:microsoft.com/office/officeart/2018/2/layout/IconCircleList"/>
    <dgm:cxn modelId="{5B2AE7D3-94CC-4D63-9595-0BB054B30649}" type="presOf" srcId="{88C2386B-7ADD-4937-AF75-0679E99070B9}" destId="{9F832CD2-0638-4CC0-8BB8-768EFFA94833}" srcOrd="0" destOrd="0" presId="urn:microsoft.com/office/officeart/2018/2/layout/IconCircleList"/>
    <dgm:cxn modelId="{42770DDB-C0A4-4893-A9BF-C3BE61F9FDA2}" srcId="{5BD3F570-A666-4D46-83A8-4FD2ADA081D4}" destId="{88C2386B-7ADD-4937-AF75-0679E99070B9}" srcOrd="1" destOrd="0" parTransId="{A412B919-BA76-4528-867F-620D2ACC5A70}" sibTransId="{3138E36F-87F2-4920-B54E-356ED14F52FE}"/>
    <dgm:cxn modelId="{B4416EDD-0B9C-444B-A5F5-7553BE6AAA94}" type="presOf" srcId="{A30F23DB-9AE3-4848-9BBB-DED66A8B84C8}" destId="{7983B6CF-12C8-4B57-93A9-A0EAEBCC5C49}" srcOrd="0" destOrd="0" presId="urn:microsoft.com/office/officeart/2018/2/layout/IconCircleList"/>
    <dgm:cxn modelId="{20E45D02-5914-4EA1-9591-D2D563AB0869}" type="presParOf" srcId="{22BC7BAF-00CB-4D34-A0B0-AEA8F07025E2}" destId="{18E3A8F8-5433-49ED-A64E-987310EE1D9F}" srcOrd="0" destOrd="0" presId="urn:microsoft.com/office/officeart/2018/2/layout/IconCircleList"/>
    <dgm:cxn modelId="{B76BF31B-8FF7-4A3C-8407-50A4D0F82625}" type="presParOf" srcId="{18E3A8F8-5433-49ED-A64E-987310EE1D9F}" destId="{6F179881-C850-4D0D-83B3-3E2D86C6C0D5}" srcOrd="0" destOrd="0" presId="urn:microsoft.com/office/officeart/2018/2/layout/IconCircleList"/>
    <dgm:cxn modelId="{6A960A68-2C09-4230-9301-C2CE05193446}" type="presParOf" srcId="{6F179881-C850-4D0D-83B3-3E2D86C6C0D5}" destId="{34A9E617-9D6F-4F58-A2BB-FC9E84E848E8}" srcOrd="0" destOrd="0" presId="urn:microsoft.com/office/officeart/2018/2/layout/IconCircleList"/>
    <dgm:cxn modelId="{7305A6C7-EF75-4FA1-B181-10E9A743AD6E}" type="presParOf" srcId="{6F179881-C850-4D0D-83B3-3E2D86C6C0D5}" destId="{0ABDFD47-ADC8-41E0-9DB1-5CDBC312C903}" srcOrd="1" destOrd="0" presId="urn:microsoft.com/office/officeart/2018/2/layout/IconCircleList"/>
    <dgm:cxn modelId="{02B88728-AE82-4118-8DC7-E9178654F56F}" type="presParOf" srcId="{6F179881-C850-4D0D-83B3-3E2D86C6C0D5}" destId="{1923EFFD-D1B1-43B4-86D1-BE550BEEBA70}" srcOrd="2" destOrd="0" presId="urn:microsoft.com/office/officeart/2018/2/layout/IconCircleList"/>
    <dgm:cxn modelId="{701B3359-368F-48C7-8B52-6F13432D09E2}" type="presParOf" srcId="{6F179881-C850-4D0D-83B3-3E2D86C6C0D5}" destId="{4172DAB8-F363-44FD-863D-5C62D4563812}" srcOrd="3" destOrd="0" presId="urn:microsoft.com/office/officeart/2018/2/layout/IconCircleList"/>
    <dgm:cxn modelId="{57F2A826-2E0F-4797-8442-6D3FB83828E7}" type="presParOf" srcId="{18E3A8F8-5433-49ED-A64E-987310EE1D9F}" destId="{5A5BF748-546A-41FD-8D66-9056D959FAA4}" srcOrd="1" destOrd="0" presId="urn:microsoft.com/office/officeart/2018/2/layout/IconCircleList"/>
    <dgm:cxn modelId="{2803B430-3F29-470F-8C71-42F6DEE5E57C}" type="presParOf" srcId="{18E3A8F8-5433-49ED-A64E-987310EE1D9F}" destId="{D84AC018-D5CE-44C5-BEDF-C447737EC4F9}" srcOrd="2" destOrd="0" presId="urn:microsoft.com/office/officeart/2018/2/layout/IconCircleList"/>
    <dgm:cxn modelId="{F1A3422E-398D-46C0-9D45-BA722B80F267}" type="presParOf" srcId="{D84AC018-D5CE-44C5-BEDF-C447737EC4F9}" destId="{ECCFA571-703D-4511-8A09-7B3005BB180B}" srcOrd="0" destOrd="0" presId="urn:microsoft.com/office/officeart/2018/2/layout/IconCircleList"/>
    <dgm:cxn modelId="{324E4ABD-9577-472D-BD53-25BBA6C5ED5F}" type="presParOf" srcId="{D84AC018-D5CE-44C5-BEDF-C447737EC4F9}" destId="{812B2093-B5A8-4D59-A033-3C3DF86FB616}" srcOrd="1" destOrd="0" presId="urn:microsoft.com/office/officeart/2018/2/layout/IconCircleList"/>
    <dgm:cxn modelId="{5915C7AB-E7B9-448D-A0A1-07EB6246731D}" type="presParOf" srcId="{D84AC018-D5CE-44C5-BEDF-C447737EC4F9}" destId="{54AC0E0B-AF61-4C9F-95A2-789C600FB113}" srcOrd="2" destOrd="0" presId="urn:microsoft.com/office/officeart/2018/2/layout/IconCircleList"/>
    <dgm:cxn modelId="{DDE5A7D9-7D9A-45EC-A006-4DD678D84A40}" type="presParOf" srcId="{D84AC018-D5CE-44C5-BEDF-C447737EC4F9}" destId="{9F832CD2-0638-4CC0-8BB8-768EFFA94833}" srcOrd="3" destOrd="0" presId="urn:microsoft.com/office/officeart/2018/2/layout/IconCircleList"/>
    <dgm:cxn modelId="{D537C21F-4FCF-4D56-B90F-9522CCD8AE7A}" type="presParOf" srcId="{18E3A8F8-5433-49ED-A64E-987310EE1D9F}" destId="{5D0BD770-D76B-4578-B1C6-854F88A7E8BC}" srcOrd="3" destOrd="0" presId="urn:microsoft.com/office/officeart/2018/2/layout/IconCircleList"/>
    <dgm:cxn modelId="{DEFE8F33-FEEC-4BC8-B572-B1AAF46D020F}" type="presParOf" srcId="{18E3A8F8-5433-49ED-A64E-987310EE1D9F}" destId="{EA9680B3-DF4A-4524-A72D-008D3E8EFED0}" srcOrd="4" destOrd="0" presId="urn:microsoft.com/office/officeart/2018/2/layout/IconCircleList"/>
    <dgm:cxn modelId="{6D264A3C-2C1C-4821-B182-9DD3A95BBEE5}" type="presParOf" srcId="{EA9680B3-DF4A-4524-A72D-008D3E8EFED0}" destId="{5ACA60D6-1448-4DE3-96EF-E8CC556A1E4E}" srcOrd="0" destOrd="0" presId="urn:microsoft.com/office/officeart/2018/2/layout/IconCircleList"/>
    <dgm:cxn modelId="{414993A0-4111-4D37-8167-B6311C9BACA9}" type="presParOf" srcId="{EA9680B3-DF4A-4524-A72D-008D3E8EFED0}" destId="{7B29BC16-997A-410C-8892-FB4C5697C1D6}" srcOrd="1" destOrd="0" presId="urn:microsoft.com/office/officeart/2018/2/layout/IconCircleList"/>
    <dgm:cxn modelId="{1DE732A3-7BA8-4035-8186-C590150356C8}" type="presParOf" srcId="{EA9680B3-DF4A-4524-A72D-008D3E8EFED0}" destId="{463F142E-0E5B-4602-B2C8-31B813918D33}" srcOrd="2" destOrd="0" presId="urn:microsoft.com/office/officeart/2018/2/layout/IconCircleList"/>
    <dgm:cxn modelId="{C0211BA9-207A-4B2A-A24D-9125AEBC7D19}" type="presParOf" srcId="{EA9680B3-DF4A-4524-A72D-008D3E8EFED0}" destId="{70D70A95-6590-4A84-9C96-D45C96D95AA0}" srcOrd="3" destOrd="0" presId="urn:microsoft.com/office/officeart/2018/2/layout/IconCircleList"/>
    <dgm:cxn modelId="{B816AD39-EE25-432F-97C9-9D1238A1ABC9}" type="presParOf" srcId="{18E3A8F8-5433-49ED-A64E-987310EE1D9F}" destId="{7983B6CF-12C8-4B57-93A9-A0EAEBCC5C49}" srcOrd="5" destOrd="0" presId="urn:microsoft.com/office/officeart/2018/2/layout/IconCircleList"/>
    <dgm:cxn modelId="{45468A2F-EF92-44E1-80AE-9F730C8249B3}" type="presParOf" srcId="{18E3A8F8-5433-49ED-A64E-987310EE1D9F}" destId="{8B353CBC-06B0-48D1-A514-4EA48BCBC0D5}" srcOrd="6" destOrd="0" presId="urn:microsoft.com/office/officeart/2018/2/layout/IconCircleList"/>
    <dgm:cxn modelId="{6E0198C8-E0CA-4A93-874F-DA38C46F6E26}" type="presParOf" srcId="{8B353CBC-06B0-48D1-A514-4EA48BCBC0D5}" destId="{059A0530-F2EA-4111-8D04-08EAA9EEB610}" srcOrd="0" destOrd="0" presId="urn:microsoft.com/office/officeart/2018/2/layout/IconCircleList"/>
    <dgm:cxn modelId="{7994882B-15A3-485B-AD8D-67CD7E1A1B55}" type="presParOf" srcId="{8B353CBC-06B0-48D1-A514-4EA48BCBC0D5}" destId="{4C93482C-521D-4538-BF4B-4473031B197D}" srcOrd="1" destOrd="0" presId="urn:microsoft.com/office/officeart/2018/2/layout/IconCircleList"/>
    <dgm:cxn modelId="{F27171E2-5214-4D1B-9F1F-206D02E86283}" type="presParOf" srcId="{8B353CBC-06B0-48D1-A514-4EA48BCBC0D5}" destId="{E8F527A2-50CE-4D37-AAF7-26554757F447}" srcOrd="2" destOrd="0" presId="urn:microsoft.com/office/officeart/2018/2/layout/IconCircleList"/>
    <dgm:cxn modelId="{9B9E5D56-5F99-4CBB-8193-69FF8365109A}" type="presParOf" srcId="{8B353CBC-06B0-48D1-A514-4EA48BCBC0D5}" destId="{5116AA21-AFE5-4EF4-B9AC-C08F90353B6C}" srcOrd="3" destOrd="0" presId="urn:microsoft.com/office/officeart/2018/2/layout/IconCircleList"/>
    <dgm:cxn modelId="{5172874B-5817-4CFC-AAFE-01A15B209505}" type="presParOf" srcId="{18E3A8F8-5433-49ED-A64E-987310EE1D9F}" destId="{8F52359B-BB90-40C0-8C01-9C056302E27B}" srcOrd="7" destOrd="0" presId="urn:microsoft.com/office/officeart/2018/2/layout/IconCircleList"/>
    <dgm:cxn modelId="{010C6F8A-E5D5-4CDC-8AA6-F687C200BC1E}" type="presParOf" srcId="{18E3A8F8-5433-49ED-A64E-987310EE1D9F}" destId="{B02CE24E-D303-496A-B041-5CA567706FA7}" srcOrd="8" destOrd="0" presId="urn:microsoft.com/office/officeart/2018/2/layout/IconCircleList"/>
    <dgm:cxn modelId="{B3D2F38B-E281-4412-96D8-EF1AB3D69F66}" type="presParOf" srcId="{B02CE24E-D303-496A-B041-5CA567706FA7}" destId="{1ACA48A3-ED19-4587-A8D4-3CB101309C28}" srcOrd="0" destOrd="0" presId="urn:microsoft.com/office/officeart/2018/2/layout/IconCircleList"/>
    <dgm:cxn modelId="{9B7CAC92-A79D-432C-91DE-376FBC4D7099}" type="presParOf" srcId="{B02CE24E-D303-496A-B041-5CA567706FA7}" destId="{DD23E0D4-554F-4F29-BF2C-8191F37B3C18}" srcOrd="1" destOrd="0" presId="urn:microsoft.com/office/officeart/2018/2/layout/IconCircleList"/>
    <dgm:cxn modelId="{39961B2E-B8CC-4DC7-9022-02C2403E6A40}" type="presParOf" srcId="{B02CE24E-D303-496A-B041-5CA567706FA7}" destId="{C83FFB22-E9B1-4327-8DE5-7FC28B571239}" srcOrd="2" destOrd="0" presId="urn:microsoft.com/office/officeart/2018/2/layout/IconCircleList"/>
    <dgm:cxn modelId="{75C794CF-C5B2-4594-95C7-75AB601AF820}" type="presParOf" srcId="{B02CE24E-D303-496A-B041-5CA567706FA7}" destId="{DC756384-415B-427D-8AC0-C2D5EF9DCC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47042-21D9-45B1-8FC4-54FEE1F42C7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72105C-1323-4E9F-A095-0070ACF71DE3}">
      <dgm:prSet/>
      <dgm:spPr/>
      <dgm:t>
        <a:bodyPr/>
        <a:lstStyle/>
        <a:p>
          <a:r>
            <a:rPr lang="en-US" b="1" i="0" baseline="0"/>
            <a:t>User Account &amp; Access Control</a:t>
          </a:r>
          <a:br>
            <a:rPr lang="en-US" b="0" i="0" baseline="0"/>
          </a:br>
          <a:r>
            <a:rPr lang="en-US" b="0" i="0" baseline="0"/>
            <a:t>Add authentication, roles (admin/viewer), and permission-based query access.</a:t>
          </a:r>
          <a:endParaRPr lang="en-US"/>
        </a:p>
      </dgm:t>
    </dgm:pt>
    <dgm:pt modelId="{21F598E7-AC64-4E72-A54E-ECFCFC49BF50}" type="parTrans" cxnId="{48188238-16C9-43FB-A55C-4A4982798264}">
      <dgm:prSet/>
      <dgm:spPr/>
      <dgm:t>
        <a:bodyPr/>
        <a:lstStyle/>
        <a:p>
          <a:endParaRPr lang="en-US"/>
        </a:p>
      </dgm:t>
    </dgm:pt>
    <dgm:pt modelId="{BDB12A2D-C520-41E8-A886-995839E4D4FD}" type="sibTrans" cxnId="{48188238-16C9-43FB-A55C-4A4982798264}">
      <dgm:prSet/>
      <dgm:spPr/>
      <dgm:t>
        <a:bodyPr/>
        <a:lstStyle/>
        <a:p>
          <a:endParaRPr lang="en-US"/>
        </a:p>
      </dgm:t>
    </dgm:pt>
    <dgm:pt modelId="{0A6AF065-B053-44DA-8553-A25D00869112}">
      <dgm:prSet/>
      <dgm:spPr/>
      <dgm:t>
        <a:bodyPr/>
        <a:lstStyle/>
        <a:p>
          <a:r>
            <a:rPr lang="en-US" b="1" i="0" baseline="0"/>
            <a:t>REST API Integration</a:t>
          </a:r>
          <a:br>
            <a:rPr lang="en-US" b="0" i="0" baseline="0"/>
          </a:br>
          <a:r>
            <a:rPr lang="en-US" b="0" i="0" baseline="0"/>
            <a:t>Enable frontend or mobile app connectivity via Flask or FastAPI.</a:t>
          </a:r>
          <a:endParaRPr lang="en-US"/>
        </a:p>
      </dgm:t>
    </dgm:pt>
    <dgm:pt modelId="{AF571FCF-BCF2-43EF-922F-A8EF93462A91}" type="parTrans" cxnId="{53138EF9-7EEF-4FEF-A118-8B1F0062A21A}">
      <dgm:prSet/>
      <dgm:spPr/>
      <dgm:t>
        <a:bodyPr/>
        <a:lstStyle/>
        <a:p>
          <a:endParaRPr lang="en-US"/>
        </a:p>
      </dgm:t>
    </dgm:pt>
    <dgm:pt modelId="{B05335D8-E6B3-4D17-8564-F5A12AB96568}" type="sibTrans" cxnId="{53138EF9-7EEF-4FEF-A118-8B1F0062A21A}">
      <dgm:prSet/>
      <dgm:spPr/>
      <dgm:t>
        <a:bodyPr/>
        <a:lstStyle/>
        <a:p>
          <a:endParaRPr lang="en-US"/>
        </a:p>
      </dgm:t>
    </dgm:pt>
    <dgm:pt modelId="{A8998604-28C2-4B45-9D45-4C5502F5A03B}">
      <dgm:prSet/>
      <dgm:spPr/>
      <dgm:t>
        <a:bodyPr/>
        <a:lstStyle/>
        <a:p>
          <a:r>
            <a:rPr lang="en-US" b="1" i="0" baseline="0"/>
            <a:t>Dashboard &amp; Visualization</a:t>
          </a:r>
          <a:br>
            <a:rPr lang="en-US" b="0" i="0" baseline="0"/>
          </a:br>
          <a:r>
            <a:rPr lang="en-US" b="0" i="0" baseline="0"/>
            <a:t>Use Power BI/Tableau to track box office trends, genre distribution, or award stats.</a:t>
          </a:r>
          <a:endParaRPr lang="en-US"/>
        </a:p>
      </dgm:t>
    </dgm:pt>
    <dgm:pt modelId="{32B28663-B4C5-4246-8D29-42E9BB958F54}" type="parTrans" cxnId="{25CFAB66-630C-4C65-B381-3AB3A5BB7846}">
      <dgm:prSet/>
      <dgm:spPr/>
      <dgm:t>
        <a:bodyPr/>
        <a:lstStyle/>
        <a:p>
          <a:endParaRPr lang="en-US"/>
        </a:p>
      </dgm:t>
    </dgm:pt>
    <dgm:pt modelId="{F7A490C5-4CAB-4B00-80C0-DB72578EF0F9}" type="sibTrans" cxnId="{25CFAB66-630C-4C65-B381-3AB3A5BB7846}">
      <dgm:prSet/>
      <dgm:spPr/>
      <dgm:t>
        <a:bodyPr/>
        <a:lstStyle/>
        <a:p>
          <a:endParaRPr lang="en-US"/>
        </a:p>
      </dgm:t>
    </dgm:pt>
    <dgm:pt modelId="{096B936C-4A92-4DF6-AB1D-E99E93F7E488}">
      <dgm:prSet/>
      <dgm:spPr/>
      <dgm:t>
        <a:bodyPr/>
        <a:lstStyle/>
        <a:p>
          <a:r>
            <a:rPr lang="en-US" b="1" i="0" baseline="0"/>
            <a:t>Time-Series Analysis</a:t>
          </a:r>
          <a:br>
            <a:rPr lang="en-US" b="0" i="0" baseline="0"/>
          </a:br>
          <a:r>
            <a:rPr lang="en-US" b="0" i="0" baseline="0"/>
            <a:t>Analyze movie revenue growth over time using PostgreSQL time functions.</a:t>
          </a:r>
          <a:endParaRPr lang="en-US"/>
        </a:p>
      </dgm:t>
    </dgm:pt>
    <dgm:pt modelId="{85762E3A-D0AB-4829-B59F-E29AA67ED4E3}" type="parTrans" cxnId="{BD88AB74-1E06-44DC-A3BF-1666FBBF779D}">
      <dgm:prSet/>
      <dgm:spPr/>
      <dgm:t>
        <a:bodyPr/>
        <a:lstStyle/>
        <a:p>
          <a:endParaRPr lang="en-US"/>
        </a:p>
      </dgm:t>
    </dgm:pt>
    <dgm:pt modelId="{6B91F3E5-FD78-4843-A1E8-888FD80E236C}" type="sibTrans" cxnId="{BD88AB74-1E06-44DC-A3BF-1666FBBF779D}">
      <dgm:prSet/>
      <dgm:spPr/>
      <dgm:t>
        <a:bodyPr/>
        <a:lstStyle/>
        <a:p>
          <a:endParaRPr lang="en-US"/>
        </a:p>
      </dgm:t>
    </dgm:pt>
    <dgm:pt modelId="{9680299F-8EA9-4A0C-8014-6895B77ED8F1}">
      <dgm:prSet/>
      <dgm:spPr/>
      <dgm:t>
        <a:bodyPr/>
        <a:lstStyle/>
        <a:p>
          <a:r>
            <a:rPr lang="en-US" b="1" i="0" baseline="0"/>
            <a:t>Dataset Expansion</a:t>
          </a:r>
          <a:br>
            <a:rPr lang="en-US" b="0" i="0" baseline="0"/>
          </a:br>
          <a:r>
            <a:rPr lang="en-US" b="0" i="0" baseline="0"/>
            <a:t>Integrate external APIs like OMDb or TheMovieDB for enriched metadata.</a:t>
          </a:r>
          <a:endParaRPr lang="en-US"/>
        </a:p>
      </dgm:t>
    </dgm:pt>
    <dgm:pt modelId="{B68C6529-9E5C-4537-924D-11609CF13CAA}" type="parTrans" cxnId="{B2BB46A6-CB29-410A-BF4A-75DB98204EA4}">
      <dgm:prSet/>
      <dgm:spPr/>
      <dgm:t>
        <a:bodyPr/>
        <a:lstStyle/>
        <a:p>
          <a:endParaRPr lang="en-US"/>
        </a:p>
      </dgm:t>
    </dgm:pt>
    <dgm:pt modelId="{7A2A73CE-20A1-4525-AD9F-968AD0B6702A}" type="sibTrans" cxnId="{B2BB46A6-CB29-410A-BF4A-75DB98204EA4}">
      <dgm:prSet/>
      <dgm:spPr/>
      <dgm:t>
        <a:bodyPr/>
        <a:lstStyle/>
        <a:p>
          <a:endParaRPr lang="en-US"/>
        </a:p>
      </dgm:t>
    </dgm:pt>
    <dgm:pt modelId="{3D4DFCE6-CC51-4465-9346-8B7FF4873A2F}" type="pres">
      <dgm:prSet presAssocID="{5CB47042-21D9-45B1-8FC4-54FEE1F42C74}" presName="linear" presStyleCnt="0">
        <dgm:presLayoutVars>
          <dgm:animLvl val="lvl"/>
          <dgm:resizeHandles val="exact"/>
        </dgm:presLayoutVars>
      </dgm:prSet>
      <dgm:spPr/>
    </dgm:pt>
    <dgm:pt modelId="{40EFED6C-5BA2-41D4-BC27-8BB050FC1383}" type="pres">
      <dgm:prSet presAssocID="{0172105C-1323-4E9F-A095-0070ACF71D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9753AEE-6921-45AD-8556-921143A458CD}" type="pres">
      <dgm:prSet presAssocID="{BDB12A2D-C520-41E8-A886-995839E4D4FD}" presName="spacer" presStyleCnt="0"/>
      <dgm:spPr/>
    </dgm:pt>
    <dgm:pt modelId="{34798A62-8125-4FDB-9215-3572C9576E27}" type="pres">
      <dgm:prSet presAssocID="{0A6AF065-B053-44DA-8553-A25D008691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F26D84-FA22-4084-8FD1-F4BAD655FABA}" type="pres">
      <dgm:prSet presAssocID="{B05335D8-E6B3-4D17-8564-F5A12AB96568}" presName="spacer" presStyleCnt="0"/>
      <dgm:spPr/>
    </dgm:pt>
    <dgm:pt modelId="{879A226D-7BED-402D-AF69-C026B955A2C2}" type="pres">
      <dgm:prSet presAssocID="{A8998604-28C2-4B45-9D45-4C5502F5A0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85DF60-346C-49C1-9586-85526E9A26C6}" type="pres">
      <dgm:prSet presAssocID="{F7A490C5-4CAB-4B00-80C0-DB72578EF0F9}" presName="spacer" presStyleCnt="0"/>
      <dgm:spPr/>
    </dgm:pt>
    <dgm:pt modelId="{C782BC4B-FD5E-4CA9-BCA2-54EDED5B60F2}" type="pres">
      <dgm:prSet presAssocID="{096B936C-4A92-4DF6-AB1D-E99E93F7E4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327755-BDE1-4F42-885C-DE9091CC1EA9}" type="pres">
      <dgm:prSet presAssocID="{6B91F3E5-FD78-4843-A1E8-888FD80E236C}" presName="spacer" presStyleCnt="0"/>
      <dgm:spPr/>
    </dgm:pt>
    <dgm:pt modelId="{67700D6F-DA35-4529-97C0-1F54FCA9BBD4}" type="pres">
      <dgm:prSet presAssocID="{9680299F-8EA9-4A0C-8014-6895B77ED8F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8188238-16C9-43FB-A55C-4A4982798264}" srcId="{5CB47042-21D9-45B1-8FC4-54FEE1F42C74}" destId="{0172105C-1323-4E9F-A095-0070ACF71DE3}" srcOrd="0" destOrd="0" parTransId="{21F598E7-AC64-4E72-A54E-ECFCFC49BF50}" sibTransId="{BDB12A2D-C520-41E8-A886-995839E4D4FD}"/>
    <dgm:cxn modelId="{6D854741-6E31-423B-A348-F6914F8D9EF2}" type="presOf" srcId="{0A6AF065-B053-44DA-8553-A25D00869112}" destId="{34798A62-8125-4FDB-9215-3572C9576E27}" srcOrd="0" destOrd="0" presId="urn:microsoft.com/office/officeart/2005/8/layout/vList2"/>
    <dgm:cxn modelId="{CD37B464-AA81-400D-9799-4BE3B2365F04}" type="presOf" srcId="{096B936C-4A92-4DF6-AB1D-E99E93F7E488}" destId="{C782BC4B-FD5E-4CA9-BCA2-54EDED5B60F2}" srcOrd="0" destOrd="0" presId="urn:microsoft.com/office/officeart/2005/8/layout/vList2"/>
    <dgm:cxn modelId="{25CFAB66-630C-4C65-B381-3AB3A5BB7846}" srcId="{5CB47042-21D9-45B1-8FC4-54FEE1F42C74}" destId="{A8998604-28C2-4B45-9D45-4C5502F5A03B}" srcOrd="2" destOrd="0" parTransId="{32B28663-B4C5-4246-8D29-42E9BB958F54}" sibTransId="{F7A490C5-4CAB-4B00-80C0-DB72578EF0F9}"/>
    <dgm:cxn modelId="{BD88AB74-1E06-44DC-A3BF-1666FBBF779D}" srcId="{5CB47042-21D9-45B1-8FC4-54FEE1F42C74}" destId="{096B936C-4A92-4DF6-AB1D-E99E93F7E488}" srcOrd="3" destOrd="0" parTransId="{85762E3A-D0AB-4829-B59F-E29AA67ED4E3}" sibTransId="{6B91F3E5-FD78-4843-A1E8-888FD80E236C}"/>
    <dgm:cxn modelId="{4530F779-03CF-43A1-BD38-92B46D494FC8}" type="presOf" srcId="{5CB47042-21D9-45B1-8FC4-54FEE1F42C74}" destId="{3D4DFCE6-CC51-4465-9346-8B7FF4873A2F}" srcOrd="0" destOrd="0" presId="urn:microsoft.com/office/officeart/2005/8/layout/vList2"/>
    <dgm:cxn modelId="{B1387593-5CEC-484B-A0CB-D7D9A1749694}" type="presOf" srcId="{0172105C-1323-4E9F-A095-0070ACF71DE3}" destId="{40EFED6C-5BA2-41D4-BC27-8BB050FC1383}" srcOrd="0" destOrd="0" presId="urn:microsoft.com/office/officeart/2005/8/layout/vList2"/>
    <dgm:cxn modelId="{7D6EC298-2922-4B8C-BDE0-9425D6F5391C}" type="presOf" srcId="{A8998604-28C2-4B45-9D45-4C5502F5A03B}" destId="{879A226D-7BED-402D-AF69-C026B955A2C2}" srcOrd="0" destOrd="0" presId="urn:microsoft.com/office/officeart/2005/8/layout/vList2"/>
    <dgm:cxn modelId="{B2BB46A6-CB29-410A-BF4A-75DB98204EA4}" srcId="{5CB47042-21D9-45B1-8FC4-54FEE1F42C74}" destId="{9680299F-8EA9-4A0C-8014-6895B77ED8F1}" srcOrd="4" destOrd="0" parTransId="{B68C6529-9E5C-4537-924D-11609CF13CAA}" sibTransId="{7A2A73CE-20A1-4525-AD9F-968AD0B6702A}"/>
    <dgm:cxn modelId="{53138EF9-7EEF-4FEF-A118-8B1F0062A21A}" srcId="{5CB47042-21D9-45B1-8FC4-54FEE1F42C74}" destId="{0A6AF065-B053-44DA-8553-A25D00869112}" srcOrd="1" destOrd="0" parTransId="{AF571FCF-BCF2-43EF-922F-A8EF93462A91}" sibTransId="{B05335D8-E6B3-4D17-8564-F5A12AB96568}"/>
    <dgm:cxn modelId="{937CA4FE-DAD2-4826-8203-D5875F19050B}" type="presOf" srcId="{9680299F-8EA9-4A0C-8014-6895B77ED8F1}" destId="{67700D6F-DA35-4529-97C0-1F54FCA9BBD4}" srcOrd="0" destOrd="0" presId="urn:microsoft.com/office/officeart/2005/8/layout/vList2"/>
    <dgm:cxn modelId="{28387212-8032-49C9-80CE-63C4297BB25C}" type="presParOf" srcId="{3D4DFCE6-CC51-4465-9346-8B7FF4873A2F}" destId="{40EFED6C-5BA2-41D4-BC27-8BB050FC1383}" srcOrd="0" destOrd="0" presId="urn:microsoft.com/office/officeart/2005/8/layout/vList2"/>
    <dgm:cxn modelId="{F41029F4-AB0B-41CF-B24C-3E19A2DAD5F7}" type="presParOf" srcId="{3D4DFCE6-CC51-4465-9346-8B7FF4873A2F}" destId="{A9753AEE-6921-45AD-8556-921143A458CD}" srcOrd="1" destOrd="0" presId="urn:microsoft.com/office/officeart/2005/8/layout/vList2"/>
    <dgm:cxn modelId="{65F1FE10-41C1-4CF7-A462-AD60DABC93BB}" type="presParOf" srcId="{3D4DFCE6-CC51-4465-9346-8B7FF4873A2F}" destId="{34798A62-8125-4FDB-9215-3572C9576E27}" srcOrd="2" destOrd="0" presId="urn:microsoft.com/office/officeart/2005/8/layout/vList2"/>
    <dgm:cxn modelId="{45471289-ABD7-42D0-8AED-ACF58F0226B2}" type="presParOf" srcId="{3D4DFCE6-CC51-4465-9346-8B7FF4873A2F}" destId="{3EF26D84-FA22-4084-8FD1-F4BAD655FABA}" srcOrd="3" destOrd="0" presId="urn:microsoft.com/office/officeart/2005/8/layout/vList2"/>
    <dgm:cxn modelId="{0386A4A5-6188-4D28-A11A-3068BBB9F6A9}" type="presParOf" srcId="{3D4DFCE6-CC51-4465-9346-8B7FF4873A2F}" destId="{879A226D-7BED-402D-AF69-C026B955A2C2}" srcOrd="4" destOrd="0" presId="urn:microsoft.com/office/officeart/2005/8/layout/vList2"/>
    <dgm:cxn modelId="{A2BDC138-8261-4962-B669-1140892437F3}" type="presParOf" srcId="{3D4DFCE6-CC51-4465-9346-8B7FF4873A2F}" destId="{8C85DF60-346C-49C1-9586-85526E9A26C6}" srcOrd="5" destOrd="0" presId="urn:microsoft.com/office/officeart/2005/8/layout/vList2"/>
    <dgm:cxn modelId="{05B9A557-A449-4474-9C44-7B499964C28F}" type="presParOf" srcId="{3D4DFCE6-CC51-4465-9346-8B7FF4873A2F}" destId="{C782BC4B-FD5E-4CA9-BCA2-54EDED5B60F2}" srcOrd="6" destOrd="0" presId="urn:microsoft.com/office/officeart/2005/8/layout/vList2"/>
    <dgm:cxn modelId="{6C42FBE7-5388-42F9-9BA0-438235201DAF}" type="presParOf" srcId="{3D4DFCE6-CC51-4465-9346-8B7FF4873A2F}" destId="{7B327755-BDE1-4F42-885C-DE9091CC1EA9}" srcOrd="7" destOrd="0" presId="urn:microsoft.com/office/officeart/2005/8/layout/vList2"/>
    <dgm:cxn modelId="{ABBB8079-4C01-4842-A451-8999E59030D6}" type="presParOf" srcId="{3D4DFCE6-CC51-4465-9346-8B7FF4873A2F}" destId="{67700D6F-DA35-4529-97C0-1F54FCA9BB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CFD82-6A95-45B8-953D-A8A523016BA6}">
      <dsp:nvSpPr>
        <dsp:cNvPr id="0" name=""/>
        <dsp:cNvSpPr/>
      </dsp:nvSpPr>
      <dsp:spPr>
        <a:xfrm>
          <a:off x="0" y="483605"/>
          <a:ext cx="6620255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BlockbusterBase is a relational database system tailored for the Hollywood film industry.</a:t>
          </a:r>
          <a:endParaRPr lang="en-US" sz="1900" kern="1200"/>
        </a:p>
      </dsp:txBody>
      <dsp:txXfrm>
        <a:off x="36896" y="520501"/>
        <a:ext cx="6546463" cy="682028"/>
      </dsp:txXfrm>
    </dsp:sp>
    <dsp:sp modelId="{F3ABA6D0-31CB-4347-A289-2F79F8554D96}">
      <dsp:nvSpPr>
        <dsp:cNvPr id="0" name=""/>
        <dsp:cNvSpPr/>
      </dsp:nvSpPr>
      <dsp:spPr>
        <a:xfrm>
          <a:off x="0" y="1294145"/>
          <a:ext cx="6620255" cy="755820"/>
        </a:xfrm>
        <a:prstGeom prst="roundRect">
          <a:avLst/>
        </a:prstGeom>
        <a:solidFill>
          <a:schemeClr val="accent5">
            <a:hueOff val="2093851"/>
            <a:satOff val="224"/>
            <a:lumOff val="-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Designed to store and manage information about movies, actors, directors, studios, awards, and streaming platforms.</a:t>
          </a:r>
          <a:endParaRPr lang="en-US" sz="1900" kern="1200"/>
        </a:p>
      </dsp:txBody>
      <dsp:txXfrm>
        <a:off x="36896" y="1331041"/>
        <a:ext cx="6546463" cy="682028"/>
      </dsp:txXfrm>
    </dsp:sp>
    <dsp:sp modelId="{89CB7EE2-C508-4A09-8EA1-A3CD7E766E0C}">
      <dsp:nvSpPr>
        <dsp:cNvPr id="0" name=""/>
        <dsp:cNvSpPr/>
      </dsp:nvSpPr>
      <dsp:spPr>
        <a:xfrm>
          <a:off x="0" y="2104686"/>
          <a:ext cx="6620255" cy="755820"/>
        </a:xfrm>
        <a:prstGeom prst="roundRect">
          <a:avLst/>
        </a:prstGeom>
        <a:solidFill>
          <a:schemeClr val="accent5">
            <a:hueOff val="4187701"/>
            <a:satOff val="449"/>
            <a:lumOff val="-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Built using PostgreSQL with a fully normalized schema (BCNF).</a:t>
          </a:r>
          <a:endParaRPr lang="en-US" sz="1900" kern="1200"/>
        </a:p>
      </dsp:txBody>
      <dsp:txXfrm>
        <a:off x="36896" y="2141582"/>
        <a:ext cx="6546463" cy="682028"/>
      </dsp:txXfrm>
    </dsp:sp>
    <dsp:sp modelId="{B2A9C0B6-7B09-4DB5-B2A1-DE78CAAD00F8}">
      <dsp:nvSpPr>
        <dsp:cNvPr id="0" name=""/>
        <dsp:cNvSpPr/>
      </dsp:nvSpPr>
      <dsp:spPr>
        <a:xfrm>
          <a:off x="0" y="2915226"/>
          <a:ext cx="6620255" cy="755820"/>
        </a:xfrm>
        <a:prstGeom prst="roundRect">
          <a:avLst/>
        </a:prstGeom>
        <a:solidFill>
          <a:schemeClr val="accent5">
            <a:hueOff val="6281552"/>
            <a:satOff val="673"/>
            <a:lumOff val="-1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Scalable and query-efficient, supporting 3000+ records per table.</a:t>
          </a:r>
          <a:endParaRPr lang="en-US" sz="1900" kern="1200"/>
        </a:p>
      </dsp:txBody>
      <dsp:txXfrm>
        <a:off x="36896" y="2952122"/>
        <a:ext cx="6546463" cy="682028"/>
      </dsp:txXfrm>
    </dsp:sp>
    <dsp:sp modelId="{A57C0E26-9EA9-411B-AAEB-E52718232720}">
      <dsp:nvSpPr>
        <dsp:cNvPr id="0" name=""/>
        <dsp:cNvSpPr/>
      </dsp:nvSpPr>
      <dsp:spPr>
        <a:xfrm>
          <a:off x="0" y="3725766"/>
          <a:ext cx="6620255" cy="755820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Supports advanced analytics, transactional integrity, and future extensibility.</a:t>
          </a:r>
          <a:endParaRPr lang="en-US" sz="1900" kern="1200"/>
        </a:p>
      </dsp:txBody>
      <dsp:txXfrm>
        <a:off x="36896" y="3762662"/>
        <a:ext cx="6546463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9E617-9D6F-4F58-A2BB-FC9E84E848E8}">
      <dsp:nvSpPr>
        <dsp:cNvPr id="0" name=""/>
        <dsp:cNvSpPr/>
      </dsp:nvSpPr>
      <dsp:spPr>
        <a:xfrm>
          <a:off x="141542" y="380068"/>
          <a:ext cx="838963" cy="8389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DFD47-ADC8-41E0-9DB1-5CDBC312C903}">
      <dsp:nvSpPr>
        <dsp:cNvPr id="0" name=""/>
        <dsp:cNvSpPr/>
      </dsp:nvSpPr>
      <dsp:spPr>
        <a:xfrm>
          <a:off x="317725" y="556250"/>
          <a:ext cx="486598" cy="486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2DAB8-F363-44FD-863D-5C62D4563812}">
      <dsp:nvSpPr>
        <dsp:cNvPr id="0" name=""/>
        <dsp:cNvSpPr/>
      </dsp:nvSpPr>
      <dsp:spPr>
        <a:xfrm>
          <a:off x="1160284" y="380068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Scalable Design:</a:t>
          </a:r>
          <a:r>
            <a:rPr lang="en-US" sz="1500" b="0" i="0" kern="1200" baseline="0"/>
            <a:t> Supports 10+ relations with 3000+ rows per table.</a:t>
          </a:r>
          <a:endParaRPr lang="en-US" sz="1500" kern="1200"/>
        </a:p>
      </dsp:txBody>
      <dsp:txXfrm>
        <a:off x="1160284" y="380068"/>
        <a:ext cx="1977556" cy="838963"/>
      </dsp:txXfrm>
    </dsp:sp>
    <dsp:sp modelId="{ECCFA571-703D-4511-8A09-7B3005BB180B}">
      <dsp:nvSpPr>
        <dsp:cNvPr id="0" name=""/>
        <dsp:cNvSpPr/>
      </dsp:nvSpPr>
      <dsp:spPr>
        <a:xfrm>
          <a:off x="3482415" y="380068"/>
          <a:ext cx="838963" cy="8389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B2093-B5A8-4D59-A033-3C3DF86FB616}">
      <dsp:nvSpPr>
        <dsp:cNvPr id="0" name=""/>
        <dsp:cNvSpPr/>
      </dsp:nvSpPr>
      <dsp:spPr>
        <a:xfrm>
          <a:off x="3658597" y="556250"/>
          <a:ext cx="486598" cy="4865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32CD2-0638-4CC0-8BB8-768EFFA94833}">
      <dsp:nvSpPr>
        <dsp:cNvPr id="0" name=""/>
        <dsp:cNvSpPr/>
      </dsp:nvSpPr>
      <dsp:spPr>
        <a:xfrm>
          <a:off x="4501156" y="380068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Normalized Schema:</a:t>
          </a:r>
          <a:r>
            <a:rPr lang="en-US" sz="1500" b="0" i="0" kern="1200" baseline="0"/>
            <a:t> BCNF ensures minimal redundancy and consistent updates.</a:t>
          </a:r>
          <a:endParaRPr lang="en-US" sz="1500" kern="1200"/>
        </a:p>
      </dsp:txBody>
      <dsp:txXfrm>
        <a:off x="4501156" y="380068"/>
        <a:ext cx="1977556" cy="838963"/>
      </dsp:txXfrm>
    </dsp:sp>
    <dsp:sp modelId="{5ACA60D6-1448-4DE3-96EF-E8CC556A1E4E}">
      <dsp:nvSpPr>
        <dsp:cNvPr id="0" name=""/>
        <dsp:cNvSpPr/>
      </dsp:nvSpPr>
      <dsp:spPr>
        <a:xfrm>
          <a:off x="141542" y="2063114"/>
          <a:ext cx="838963" cy="8389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BC16-997A-410C-8892-FB4C5697C1D6}">
      <dsp:nvSpPr>
        <dsp:cNvPr id="0" name=""/>
        <dsp:cNvSpPr/>
      </dsp:nvSpPr>
      <dsp:spPr>
        <a:xfrm>
          <a:off x="317725" y="2239296"/>
          <a:ext cx="486598" cy="4865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70A95-6590-4A84-9C96-D45C96D95AA0}">
      <dsp:nvSpPr>
        <dsp:cNvPr id="0" name=""/>
        <dsp:cNvSpPr/>
      </dsp:nvSpPr>
      <dsp:spPr>
        <a:xfrm>
          <a:off x="1160284" y="2063114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Efficient Querying:</a:t>
          </a:r>
          <a:r>
            <a:rPr lang="en-US" sz="1500" b="0" i="0" kern="1200" baseline="0"/>
            <a:t> Optimized using indexing and stored procedures.</a:t>
          </a:r>
          <a:endParaRPr lang="en-US" sz="1500" kern="1200"/>
        </a:p>
      </dsp:txBody>
      <dsp:txXfrm>
        <a:off x="1160284" y="2063114"/>
        <a:ext cx="1977556" cy="838963"/>
      </dsp:txXfrm>
    </dsp:sp>
    <dsp:sp modelId="{059A0530-F2EA-4111-8D04-08EAA9EEB610}">
      <dsp:nvSpPr>
        <dsp:cNvPr id="0" name=""/>
        <dsp:cNvSpPr/>
      </dsp:nvSpPr>
      <dsp:spPr>
        <a:xfrm>
          <a:off x="3482415" y="2063114"/>
          <a:ext cx="838963" cy="8389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3482C-521D-4538-BF4B-4473031B197D}">
      <dsp:nvSpPr>
        <dsp:cNvPr id="0" name=""/>
        <dsp:cNvSpPr/>
      </dsp:nvSpPr>
      <dsp:spPr>
        <a:xfrm>
          <a:off x="3658597" y="2239296"/>
          <a:ext cx="486598" cy="4865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6AA21-AFE5-4EF4-B9AC-C08F90353B6C}">
      <dsp:nvSpPr>
        <dsp:cNvPr id="0" name=""/>
        <dsp:cNvSpPr/>
      </dsp:nvSpPr>
      <dsp:spPr>
        <a:xfrm>
          <a:off x="4501156" y="2063114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Robust Transactions:</a:t>
          </a:r>
          <a:r>
            <a:rPr lang="en-US" sz="1500" b="0" i="0" kern="1200" baseline="0"/>
            <a:t> Safe updates with rollback and trigger-based failure handling.</a:t>
          </a:r>
          <a:endParaRPr lang="en-US" sz="1500" kern="1200"/>
        </a:p>
      </dsp:txBody>
      <dsp:txXfrm>
        <a:off x="4501156" y="2063114"/>
        <a:ext cx="1977556" cy="838963"/>
      </dsp:txXfrm>
    </dsp:sp>
    <dsp:sp modelId="{1ACA48A3-ED19-4587-A8D4-3CB101309C28}">
      <dsp:nvSpPr>
        <dsp:cNvPr id="0" name=""/>
        <dsp:cNvSpPr/>
      </dsp:nvSpPr>
      <dsp:spPr>
        <a:xfrm>
          <a:off x="141542" y="3746160"/>
          <a:ext cx="838963" cy="8389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3E0D4-554F-4F29-BF2C-8191F37B3C18}">
      <dsp:nvSpPr>
        <dsp:cNvPr id="0" name=""/>
        <dsp:cNvSpPr/>
      </dsp:nvSpPr>
      <dsp:spPr>
        <a:xfrm>
          <a:off x="317725" y="3922342"/>
          <a:ext cx="486598" cy="4865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56384-415B-427D-8AC0-C2D5EF9DCC81}">
      <dsp:nvSpPr>
        <dsp:cNvPr id="0" name=""/>
        <dsp:cNvSpPr/>
      </dsp:nvSpPr>
      <dsp:spPr>
        <a:xfrm>
          <a:off x="1160284" y="3746160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Extensible Architecture:</a:t>
          </a:r>
          <a:r>
            <a:rPr lang="en-US" sz="1500" b="0" i="0" kern="1200" baseline="0"/>
            <a:t> Ready for future analytics, APIs, or frontend integration.</a:t>
          </a:r>
          <a:endParaRPr lang="en-US" sz="1500" kern="1200"/>
        </a:p>
      </dsp:txBody>
      <dsp:txXfrm>
        <a:off x="1160284" y="3746160"/>
        <a:ext cx="1977556" cy="838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FED6C-5BA2-41D4-BC27-8BB050FC1383}">
      <dsp:nvSpPr>
        <dsp:cNvPr id="0" name=""/>
        <dsp:cNvSpPr/>
      </dsp:nvSpPr>
      <dsp:spPr>
        <a:xfrm>
          <a:off x="0" y="47600"/>
          <a:ext cx="6620255" cy="934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User Account &amp; Access Control</a:t>
          </a:r>
          <a:br>
            <a:rPr lang="en-US" sz="1700" b="0" i="0" kern="1200" baseline="0"/>
          </a:br>
          <a:r>
            <a:rPr lang="en-US" sz="1700" b="0" i="0" kern="1200" baseline="0"/>
            <a:t>Add authentication, roles (admin/viewer), and permission-based query access.</a:t>
          </a:r>
          <a:endParaRPr lang="en-US" sz="1700" kern="1200"/>
        </a:p>
      </dsp:txBody>
      <dsp:txXfrm>
        <a:off x="45635" y="93235"/>
        <a:ext cx="6528985" cy="843560"/>
      </dsp:txXfrm>
    </dsp:sp>
    <dsp:sp modelId="{34798A62-8125-4FDB-9215-3572C9576E27}">
      <dsp:nvSpPr>
        <dsp:cNvPr id="0" name=""/>
        <dsp:cNvSpPr/>
      </dsp:nvSpPr>
      <dsp:spPr>
        <a:xfrm>
          <a:off x="0" y="1031390"/>
          <a:ext cx="6620255" cy="934830"/>
        </a:xfrm>
        <a:prstGeom prst="roundRect">
          <a:avLst/>
        </a:prstGeom>
        <a:solidFill>
          <a:schemeClr val="accent5">
            <a:hueOff val="2093851"/>
            <a:satOff val="224"/>
            <a:lumOff val="-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REST API Integration</a:t>
          </a:r>
          <a:br>
            <a:rPr lang="en-US" sz="1700" b="0" i="0" kern="1200" baseline="0"/>
          </a:br>
          <a:r>
            <a:rPr lang="en-US" sz="1700" b="0" i="0" kern="1200" baseline="0"/>
            <a:t>Enable frontend or mobile app connectivity via Flask or FastAPI.</a:t>
          </a:r>
          <a:endParaRPr lang="en-US" sz="1700" kern="1200"/>
        </a:p>
      </dsp:txBody>
      <dsp:txXfrm>
        <a:off x="45635" y="1077025"/>
        <a:ext cx="6528985" cy="843560"/>
      </dsp:txXfrm>
    </dsp:sp>
    <dsp:sp modelId="{879A226D-7BED-402D-AF69-C026B955A2C2}">
      <dsp:nvSpPr>
        <dsp:cNvPr id="0" name=""/>
        <dsp:cNvSpPr/>
      </dsp:nvSpPr>
      <dsp:spPr>
        <a:xfrm>
          <a:off x="0" y="2015181"/>
          <a:ext cx="6620255" cy="934830"/>
        </a:xfrm>
        <a:prstGeom prst="roundRect">
          <a:avLst/>
        </a:prstGeom>
        <a:solidFill>
          <a:schemeClr val="accent5">
            <a:hueOff val="4187701"/>
            <a:satOff val="449"/>
            <a:lumOff val="-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Dashboard &amp; Visualization</a:t>
          </a:r>
          <a:br>
            <a:rPr lang="en-US" sz="1700" b="0" i="0" kern="1200" baseline="0"/>
          </a:br>
          <a:r>
            <a:rPr lang="en-US" sz="1700" b="0" i="0" kern="1200" baseline="0"/>
            <a:t>Use Power BI/Tableau to track box office trends, genre distribution, or award stats.</a:t>
          </a:r>
          <a:endParaRPr lang="en-US" sz="1700" kern="1200"/>
        </a:p>
      </dsp:txBody>
      <dsp:txXfrm>
        <a:off x="45635" y="2060816"/>
        <a:ext cx="6528985" cy="843560"/>
      </dsp:txXfrm>
    </dsp:sp>
    <dsp:sp modelId="{C782BC4B-FD5E-4CA9-BCA2-54EDED5B60F2}">
      <dsp:nvSpPr>
        <dsp:cNvPr id="0" name=""/>
        <dsp:cNvSpPr/>
      </dsp:nvSpPr>
      <dsp:spPr>
        <a:xfrm>
          <a:off x="0" y="2998971"/>
          <a:ext cx="6620255" cy="934830"/>
        </a:xfrm>
        <a:prstGeom prst="roundRect">
          <a:avLst/>
        </a:prstGeom>
        <a:solidFill>
          <a:schemeClr val="accent5">
            <a:hueOff val="6281552"/>
            <a:satOff val="673"/>
            <a:lumOff val="-1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Time-Series Analysis</a:t>
          </a:r>
          <a:br>
            <a:rPr lang="en-US" sz="1700" b="0" i="0" kern="1200" baseline="0"/>
          </a:br>
          <a:r>
            <a:rPr lang="en-US" sz="1700" b="0" i="0" kern="1200" baseline="0"/>
            <a:t>Analyze movie revenue growth over time using PostgreSQL time functions.</a:t>
          </a:r>
          <a:endParaRPr lang="en-US" sz="1700" kern="1200"/>
        </a:p>
      </dsp:txBody>
      <dsp:txXfrm>
        <a:off x="45635" y="3044606"/>
        <a:ext cx="6528985" cy="843560"/>
      </dsp:txXfrm>
    </dsp:sp>
    <dsp:sp modelId="{67700D6F-DA35-4529-97C0-1F54FCA9BBD4}">
      <dsp:nvSpPr>
        <dsp:cNvPr id="0" name=""/>
        <dsp:cNvSpPr/>
      </dsp:nvSpPr>
      <dsp:spPr>
        <a:xfrm>
          <a:off x="0" y="3982761"/>
          <a:ext cx="6620255" cy="934830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Dataset Expansion</a:t>
          </a:r>
          <a:br>
            <a:rPr lang="en-US" sz="1700" b="0" i="0" kern="1200" baseline="0"/>
          </a:br>
          <a:r>
            <a:rPr lang="en-US" sz="1700" b="0" i="0" kern="1200" baseline="0"/>
            <a:t>Integrate external APIs like OMDb or TheMovieDB for enriched metadata.</a:t>
          </a:r>
          <a:endParaRPr lang="en-US" sz="1700" kern="1200"/>
        </a:p>
      </dsp:txBody>
      <dsp:txXfrm>
        <a:off x="45635" y="4028396"/>
        <a:ext cx="6528985" cy="84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6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1CDF5-348F-D31E-9CE8-7ACE5632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/>
              <a:t>BlockbusterBase</a:t>
            </a:r>
            <a:br>
              <a:rPr lang="en-US" sz="3000"/>
            </a:br>
            <a:r>
              <a:rPr lang="en-US" sz="3000" i="1"/>
              <a:t>A Relational Database for the Hollywood Film Industry</a:t>
            </a:r>
            <a:endParaRPr lang="en-IN" sz="3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B70C56-9E9A-A844-828F-59E20D01F6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867" y="4482450"/>
            <a:ext cx="3462236" cy="17240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Yeswanth Chitturi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>
                <a:latin typeface="Arial" panose="020B0604020202020204" pitchFamily="34" charset="0"/>
              </a:rPr>
              <a:t>Neeraj Gummadi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>
                <a:latin typeface="Arial" panose="020B0604020202020204" pitchFamily="34" charset="0"/>
              </a:rPr>
              <a:t>Baby Naina Tara </a:t>
            </a:r>
            <a:r>
              <a:rPr lang="en-US" altLang="en-US" err="1">
                <a:latin typeface="Arial" panose="020B0604020202020204" pitchFamily="34" charset="0"/>
              </a:rPr>
              <a:t>Korivi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ilm reel and slate">
            <a:extLst>
              <a:ext uri="{FF2B5EF4-FFF2-40B4-BE49-F238E27FC236}">
                <a16:creationId xmlns:a16="http://schemas.microsoft.com/office/drawing/2014/main" id="{B3CC4F2F-C176-BB5F-3BF7-4FB1B128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96" b="3234"/>
          <a:stretch/>
        </p:blipFill>
        <p:spPr>
          <a:xfrm>
            <a:off x="4371704" y="2031962"/>
            <a:ext cx="7293594" cy="41026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331B9-C784-0AD0-69E3-66C03BDF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IN" dirty="0"/>
              <a:t>Future Scope &amp; Extensions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CB6A813-EE5A-5FF9-24B5-1E5652E05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94861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141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2242E7DC-C26E-A3E4-5177-51B9A68F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24" r="-1" b="1315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45E75-83A0-BEBE-07C7-6818CAFC7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6"/>
            <a:ext cx="5870184" cy="2859533"/>
          </a:xfrm>
        </p:spPr>
        <p:txBody>
          <a:bodyPr anchor="t"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8E1B0-F929-0DF9-9629-158C8E9EC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052" y="4482450"/>
            <a:ext cx="5824468" cy="1724029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9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A710A-0A37-DA5F-B334-5B0B01F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5258F17-A41B-C860-8C03-6C8127AD3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101351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086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CFCCB-76CD-4FEA-E475-169BBCFF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 &amp; Schema Design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5A9B94-3DBC-F21D-A32C-E7B90F5A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013858"/>
            <a:ext cx="6851323" cy="45681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D15231A-1AD5-040A-C40C-B7405C20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256" y="2013858"/>
            <a:ext cx="3795631" cy="3951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10+ interrelated tables representing entities like Movies, Directors, Studios, Actors, Awards, etc.</a:t>
            </a: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Clearly defined Primary and Foreign Keys to enforce referential integrity.</a:t>
            </a: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Many-to-many relationships handled using junction tables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Movie_Actors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Movie_Streaming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Data types and constraints carefully chosen for efficiency and accuracy.</a:t>
            </a: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083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03EBF-1A81-CC58-95F9-1A2F2219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IN" dirty="0"/>
              <a:t>Schema Normalization (BCNF)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EF70BBB6-1D3C-8432-4227-81546B3E0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991" y="2299390"/>
            <a:ext cx="4072844" cy="407284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F496534-A971-175F-3070-854667ACC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7104" y="2304288"/>
            <a:ext cx="5129784" cy="40507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 relations were normalized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Boyce-Codd Normal Form (BCNF)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Ensured elimination of redundancy and update anomalies.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functional dependencies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for each relation during design.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One exception: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Awards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table was retained in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3NF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preserve readability and minimize join complexity.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Normalization improved consistency across large-scale insertions (3000+ rows per table).</a:t>
            </a:r>
          </a:p>
        </p:txBody>
      </p:sp>
    </p:spTree>
    <p:extLst>
      <p:ext uri="{BB962C8B-B14F-4D97-AF65-F5344CB8AC3E}">
        <p14:creationId xmlns:p14="http://schemas.microsoft.com/office/powerpoint/2010/main" val="806333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1B101-DC85-7D78-5AD4-AA01ABBA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US" dirty="0"/>
              <a:t>Data Generation with Python &amp; Faker</a:t>
            </a:r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Y">
            <a:extLst>
              <a:ext uri="{FF2B5EF4-FFF2-40B4-BE49-F238E27FC236}">
                <a16:creationId xmlns:a16="http://schemas.microsoft.com/office/drawing/2014/main" id="{1CE83E4D-1F09-B353-9C05-CE4D32932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991" y="2299390"/>
            <a:ext cx="4072844" cy="407284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7E04ABB-2933-05BF-7DF3-023F0F457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7104" y="2304288"/>
            <a:ext cx="5129784" cy="40507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Faker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library in Python to generate realistic data (names, cities, dates, etc.).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Script populates over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3000 rows per table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for all entities.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inserted directly into PostgreSQL using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psycopg2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Covers Movies, Studios, Directors, Actors, Streaming Platforms, Reviews, Awards,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Ensures cross-table consistency with primary and foreign key lookups.</a:t>
            </a:r>
          </a:p>
        </p:txBody>
      </p:sp>
    </p:spTree>
    <p:extLst>
      <p:ext uri="{BB962C8B-B14F-4D97-AF65-F5344CB8AC3E}">
        <p14:creationId xmlns:p14="http://schemas.microsoft.com/office/powerpoint/2010/main" val="744739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52858-8ED9-3B90-FD08-629F73E7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368296"/>
          </a:xfrm>
        </p:spPr>
        <p:txBody>
          <a:bodyPr>
            <a:normAutofit/>
          </a:bodyPr>
          <a:lstStyle/>
          <a:p>
            <a:r>
              <a:rPr lang="en-IN" dirty="0"/>
              <a:t>SQL Query Demonstration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176FBC-AA39-C0CB-7B8E-FC0F8ACF7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45" y="508091"/>
            <a:ext cx="4760998" cy="2797086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48E5727-9F7E-3832-9D56-4DAB2EF3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3653275"/>
            <a:ext cx="5011957" cy="26563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F79893-04E0-DE10-B9E1-7D127F7D4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5976" y="3776472"/>
            <a:ext cx="4983480" cy="2569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Demonstrated key SQL operations: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INSERT, DELETE, UPDATE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Movies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table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 with JOIN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retrieve movie-director relationships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ORDER BY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 BY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Subqueries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analytics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Stored Procedures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reusable operations: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Insert/Remove movie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Get all movies by a director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09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AD4F0-6413-B054-AB0A-2C02A6AA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IN" dirty="0"/>
              <a:t>Transactions &amp; Failure Handling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EFC0601-5261-0A1F-0D12-CD715E43B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453765"/>
            <a:ext cx="5639091" cy="376409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A7D2A70-3824-0F7E-1D4B-184BD05D0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7104" y="2304288"/>
            <a:ext cx="5129784" cy="40507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Implemented a transaction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transfer movies from one director to another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Ensured atomicity using PostgreSQL’s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BEGIN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/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COMMIT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trigger 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handle_failed_transaction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) to detect and log failures.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Trigger is activated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on failure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preventing partial updates.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Demonstrates safe rollback and consistent data state.</a:t>
            </a:r>
          </a:p>
        </p:txBody>
      </p:sp>
    </p:spTree>
    <p:extLst>
      <p:ext uri="{BB962C8B-B14F-4D97-AF65-F5344CB8AC3E}">
        <p14:creationId xmlns:p14="http://schemas.microsoft.com/office/powerpoint/2010/main" val="3273529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05E0F-04BF-B286-FF84-10362491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276856"/>
          </a:xfrm>
        </p:spPr>
        <p:txBody>
          <a:bodyPr>
            <a:normAutofit/>
          </a:bodyPr>
          <a:lstStyle/>
          <a:p>
            <a:r>
              <a:rPr lang="en-IN" dirty="0"/>
              <a:t>Query Performance &amp; Indexing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C5FE1C-310B-4F6B-A44A-BC43430A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43D252-EB82-AC2A-11D0-F2593E76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66" y="522081"/>
            <a:ext cx="5011957" cy="2769106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FFEEC4-EED7-1BEE-671C-332B26A00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4" y="3911774"/>
            <a:ext cx="5021183" cy="207123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F175DC8-C7A4-CFD2-8A40-A66A4DB45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5976" y="3557016"/>
            <a:ext cx="5010912" cy="2798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EXPLAIN ANALYZE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assess performance bottlenecks.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Identified three slow queries: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Search by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title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Filter by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release_year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Join on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Movie_Directors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Directors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Created indexes on key columns to optimize access: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Movies(title)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Movies(release_year)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Movie_Directors(director_id)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Achieved significant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reduction in query execution time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Query plans showed shift from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sequential scans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index/bitmap scans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827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776C3-C9C0-CDE3-D1A7-FC4437BA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IN" dirty="0"/>
              <a:t>Project Summary &amp; Key Strengths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DBF5765-5CF3-EDB2-10F0-5FE3FF3EE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19570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749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Bierstadt</vt:lpstr>
      <vt:lpstr>GestaltVTI</vt:lpstr>
      <vt:lpstr>BlockbusterBase A Relational Database for the Hollywood Film Industry</vt:lpstr>
      <vt:lpstr>Project Overview</vt:lpstr>
      <vt:lpstr>ER Diagram &amp; Schema Design</vt:lpstr>
      <vt:lpstr>Schema Normalization (BCNF)</vt:lpstr>
      <vt:lpstr>Data Generation with Python &amp; Faker</vt:lpstr>
      <vt:lpstr>SQL Query Demonstration</vt:lpstr>
      <vt:lpstr>Transactions &amp; Failure Handling</vt:lpstr>
      <vt:lpstr>Query Performance &amp; Indexing</vt:lpstr>
      <vt:lpstr>Project Summary &amp; Key Strengths</vt:lpstr>
      <vt:lpstr>Future Scope &amp; Extensions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Yeswanth chitturi</dc:creator>
  <cp:lastModifiedBy>Yeswanth chitturi</cp:lastModifiedBy>
  <cp:revision>1</cp:revision>
  <dcterms:created xsi:type="dcterms:W3CDTF">2025-04-13T22:49:31Z</dcterms:created>
  <dcterms:modified xsi:type="dcterms:W3CDTF">2025-04-13T23:09:27Z</dcterms:modified>
</cp:coreProperties>
</file>