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1"/>
    <p:restoredTop sz="94658"/>
  </p:normalViewPr>
  <p:slideViewPr>
    <p:cSldViewPr snapToGrid="0">
      <p:cViewPr>
        <p:scale>
          <a:sx n="69" d="100"/>
          <a:sy n="69" d="100"/>
        </p:scale>
        <p:origin x="680" y="1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4BB3-1AA2-CB90-213C-A02881E6C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FAFE85-CF86-9DB6-4EF7-AD85BEAA2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E12B-9961-3FAF-F1F8-64266F2A4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8F961-D65F-3773-C4B9-7ED5A8DC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3240-94BB-BA25-F9D4-FE62A057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4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906E-17B5-8F02-81BB-83E728B8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7BEDD-A08B-BCA4-B5FD-677A04E5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EAEF7-486F-EDD9-1853-AA9BC03E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A9DAD-83B4-640F-4583-7C4E617B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7A27-D002-F824-04CB-0BAC2C000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6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06B72-9517-B94E-FAB2-844682911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BA354-E520-107C-AE74-6A15CCB6A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9425-6961-26C6-9E93-02AA0B60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BC627-ACC7-EFAA-3908-EEA463B7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FC10F-274E-58B2-D4BA-EFDF26FB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7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8720B-1C76-CB56-918A-B2F45D987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F3442-4446-ADF9-0DB9-946DFE723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0B6C-70BB-3576-772C-BBE10654B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9A4C-1776-2A81-DACF-85FABF61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7A4A-6798-1D6F-538E-270ABE7A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7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9CFF-3EE0-9AEC-2BA2-3D91063A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8145F-3C2D-C6D6-EED5-BDB579F10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D573-6355-2FD6-F81C-5CA0BD00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712C1-901F-91F5-2FF3-4F344D5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63F0F-3E88-AE14-3A2C-DBD475F5B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5A84-568A-6170-BCFC-085DD558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E0271-41FD-D4C6-A444-6356DA262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C5EA4-4C6B-4BEE-4963-627C67D69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995C8-726C-5F08-6451-9ED2F0DEF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3B58A-D4F2-6EFE-763A-29718B6E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DA911-D676-3DF1-5F6A-8DF3CE8C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7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6D51-7CF6-1947-0219-7C754418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48066-F5DA-DB9A-C042-78A697833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57C3C4-7857-C523-C36F-1CD4595F8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81AE8-FBA8-7288-3008-3006DDB6B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CE4C5-548D-8312-2E1D-73DD18756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CA952-232C-9D4E-11CF-3EADCB65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1E0F19-5EEE-4069-4B76-E35A657E4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BD918-31B8-5DB5-B9A3-DF61BB7F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0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62FC-55C8-ABC2-AB8E-5E95A5FE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67BA9A-E0FD-369A-3987-A30539C3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3BFA4-38C3-B1D5-F703-819F3B06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34B57B-2498-0063-C618-970E97C1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D4837-C48D-A156-6B65-D41DD122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BB8D1-BBA8-817D-B0DC-B86D8DB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9F877-5C61-3AA3-8D47-FDC020B5A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16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BBDF-CEBE-7808-C854-CCA4AA93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BC506-4978-0389-D5E0-69E043424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E1E7E-B8AF-C03A-EC24-050A78497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0788-F937-984D-3FFC-377B21ED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F7E06-27F7-4549-1500-0750D7A1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B66BF-DE0A-1376-D31D-31634B46A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DA0C-12DD-8BC5-2ED3-4A46CFCF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21A52-659B-5323-DDD7-BCFB4FE86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AE20D-E399-B4AC-28ED-FFE373C77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DBE9-6F7A-5B7B-70B5-AE049E11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3CE24-88A1-84DF-A047-4C0567AD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106CC-C9D8-B9F6-68C2-4183F00A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9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79D8B-40BE-EFF7-3B85-D9B8E3257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34C6E-12E9-8D20-A4AD-AB1CA5505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9301-9A4B-009D-795C-8C264C3A9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332E3-6FCD-D446-A9C2-E2F91BAE015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33FE-9FD0-D5EF-E9BA-27E9B340E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19A03-EE8C-6023-AD8F-4BFE48E0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9EA2FF-D419-574F-BE45-7F543FA22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5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lisa-krasiuk-84092a302/" TargetMode="External"/><Relationship Id="rId2" Type="http://schemas.openxmlformats.org/officeDocument/2006/relationships/hyperlink" Target="mailto:lisakrasiuk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7E14-7F7D-C152-3B2F-8935FE39E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72D7-E35E-C3CD-C192-0D155011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Workplace safety is a critical concern for businesses and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Data-driven analysis helps identify risk factors and improve safety measures.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analyzes </a:t>
            </a:r>
            <a:r>
              <a:rPr lang="en-US" b="1" dirty="0"/>
              <a:t>OSHA injury and fatality data</a:t>
            </a:r>
            <a:r>
              <a:rPr lang="en-US" dirty="0"/>
              <a:t> to uncover trends and make recommendations.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49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9677-5159-1135-8A1F-1DF5F038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Next Steps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94E5D-3BCE-689C-786D-D312F71C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Data-driven insights help improve workplace safety.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Companies should invest in </a:t>
            </a:r>
            <a:r>
              <a:rPr lang="en-US" b="1" dirty="0"/>
              <a:t>proactive safety measures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Further research can explore </a:t>
            </a:r>
            <a:r>
              <a:rPr lang="en-US" b="1" dirty="0"/>
              <a:t>predictive safety models</a:t>
            </a:r>
            <a:r>
              <a:rPr lang="en-US" dirty="0"/>
              <a:t> using machine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 Step:</a:t>
            </a:r>
            <a:r>
              <a:rPr lang="en-US" dirty="0"/>
              <a:t> Apply findings to </a:t>
            </a:r>
            <a:r>
              <a:rPr lang="en-US" b="1" dirty="0"/>
              <a:t>real workplace safety improvements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572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84729-2157-01A4-5316-87F74506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E2EF-7369-5800-535F-AF1509CFE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Questions?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Contact: </a:t>
            </a:r>
            <a:r>
              <a:rPr lang="en-US" dirty="0">
                <a:hlinkClick r:id="rId2"/>
              </a:rPr>
              <a:t>lisakrasiuk@gmail.com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LinkedIn: </a:t>
            </a:r>
            <a:r>
              <a:rPr lang="en-US" i="1" dirty="0">
                <a:hlinkClick r:id="rId3"/>
              </a:rPr>
              <a:t>https://www.linkedin.com/in/lisa-krasiuk-84092a302/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7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55745-4E4C-AF98-9F7B-4E29FF3C0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Source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6EF18-C771-B943-7AD9-CFD053F8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OSHA workplace safety records (2023)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Tools Used:</a:t>
            </a:r>
            <a:r>
              <a:rPr lang="en-US" dirty="0"/>
              <a:t> Python (Pandas, Matplotlib) for data processing and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Metrics Analyzed: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injuries per sector &amp; industry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Fatalities in high-risk industries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Correlation between job restrictions and injury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Identify safety risks and suggest data-driven improvements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47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CEBC-653E-45EE-DAC8-978E8CEC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Workplace Injuries by Sector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60635-F38C-F4C2-FA29-3D2A809EF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Manufacturing, Healthcare, and Retail Trade</a:t>
            </a:r>
            <a:r>
              <a:rPr lang="en-US" dirty="0"/>
              <a:t> report the highest injury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Construction &amp; Transportation</a:t>
            </a:r>
            <a:r>
              <a:rPr lang="en-US" dirty="0"/>
              <a:t> also show significant safety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sectors need stronger safety training and compliance enforcement</a:t>
            </a:r>
          </a:p>
        </p:txBody>
      </p:sp>
    </p:spTree>
    <p:extLst>
      <p:ext uri="{BB962C8B-B14F-4D97-AF65-F5344CB8AC3E}">
        <p14:creationId xmlns:p14="http://schemas.microsoft.com/office/powerpoint/2010/main" val="380298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 descr="A graph of injury injuries&#10;&#10;AI-generated content may be incorrect.">
            <a:extLst>
              <a:ext uri="{FF2B5EF4-FFF2-40B4-BE49-F238E27FC236}">
                <a16:creationId xmlns:a16="http://schemas.microsoft.com/office/drawing/2014/main" id="{51134224-837E-6E6C-4FDB-5A0F83AA2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2"/>
            <a:ext cx="10905066" cy="54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BF955-EBD6-1A6B-122C-9C2EA290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Fatalities by Industry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3F8E1-1F4A-3B04-3770-692B23DE0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Highest fatalities found in </a:t>
            </a:r>
            <a:r>
              <a:rPr lang="en-US" b="1" dirty="0"/>
              <a:t>Mail &amp; Parcel Delivery, Construction, and Trucking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industries face high-risk working conditions and safety violations.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Improvement Needed:</a:t>
            </a:r>
            <a:r>
              <a:rPr lang="en-US" dirty="0"/>
              <a:t> Enhanced safety protocols &amp; stricter enforcement.</a:t>
            </a:r>
          </a:p>
        </p:txBody>
      </p:sp>
    </p:spTree>
    <p:extLst>
      <p:ext uri="{BB962C8B-B14F-4D97-AF65-F5344CB8AC3E}">
        <p14:creationId xmlns:p14="http://schemas.microsoft.com/office/powerpoint/2010/main" val="26215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red bars&#10;&#10;AI-generated content may be incorrect.">
            <a:extLst>
              <a:ext uri="{FF2B5EF4-FFF2-40B4-BE49-F238E27FC236}">
                <a16:creationId xmlns:a16="http://schemas.microsoft.com/office/drawing/2014/main" id="{441A1456-BAA3-C3B7-4F31-B864D6F2E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02732"/>
            <a:ext cx="10905066" cy="545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22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6E247-A2C9-068F-6E63-8F58BD102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Correlation Between Job Restrictions and Injuries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328D1-AF57-D465-D6AD-A7FB872BD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positive correlation exists between </a:t>
            </a:r>
            <a:r>
              <a:rPr lang="en-US" b="1" dirty="0"/>
              <a:t>job restrictions (DJTR cases) and injury rates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suggests workplaces with </a:t>
            </a:r>
            <a:r>
              <a:rPr lang="en-US" b="1" dirty="0"/>
              <a:t>more injuries also experience higher work restrictions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Preventive safety programs to reduce injury rates and downtime.</a:t>
            </a:r>
          </a:p>
        </p:txBody>
      </p:sp>
    </p:spTree>
    <p:extLst>
      <p:ext uri="{BB962C8B-B14F-4D97-AF65-F5344CB8AC3E}">
        <p14:creationId xmlns:p14="http://schemas.microsoft.com/office/powerpoint/2010/main" val="242652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purple dots&#10;&#10;AI-generated content may be incorrect.">
            <a:extLst>
              <a:ext uri="{FF2B5EF4-FFF2-40B4-BE49-F238E27FC236}">
                <a16:creationId xmlns:a16="http://schemas.microsoft.com/office/drawing/2014/main" id="{9503ACFD-6EF8-4195-BD97-CE710C0F3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4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9931A-2AA4-1B98-3648-C10E912FB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 &amp; 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7C47-B040-F5BD-106A-4BFDD58E0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injury rates in </a:t>
            </a:r>
            <a:r>
              <a:rPr lang="en-US" b="1" dirty="0"/>
              <a:t>manufacturing, healthcare, retail, and construction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Fatalities most common in </a:t>
            </a:r>
            <a:r>
              <a:rPr lang="en-US" b="1" dirty="0"/>
              <a:t>construction, delivery, and trucking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job restrictions = higher workplace injuries.</a:t>
            </a:r>
          </a:p>
          <a:p>
            <a:pPr>
              <a:buNone/>
            </a:pPr>
            <a:r>
              <a:rPr lang="en-US" b="1" dirty="0"/>
              <a:t>Recommendations: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Stronger safety training</a:t>
            </a:r>
            <a:r>
              <a:rPr lang="en-US" dirty="0"/>
              <a:t> for high-risk sectors.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analytics</a:t>
            </a:r>
            <a:r>
              <a:rPr lang="en-US" dirty="0"/>
              <a:t> to forecast injury trends and prevent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Compliance monitoring</a:t>
            </a:r>
            <a:r>
              <a:rPr lang="en-US" dirty="0"/>
              <a:t> to enforce OSHA regulations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696414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345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Introduction</vt:lpstr>
      <vt:lpstr>Data Source &amp; Methodology</vt:lpstr>
      <vt:lpstr>Workplace Injuries by Sector</vt:lpstr>
      <vt:lpstr>PowerPoint Presentation</vt:lpstr>
      <vt:lpstr>Fatalities by Industry</vt:lpstr>
      <vt:lpstr>PowerPoint Presentation</vt:lpstr>
      <vt:lpstr>Correlation Between Job Restrictions and Injuries</vt:lpstr>
      <vt:lpstr>PowerPoint Presentation</vt:lpstr>
      <vt:lpstr>Key Findings &amp; Recommendations</vt:lpstr>
      <vt:lpstr>Conclusion &amp;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Krasiuk</dc:creator>
  <cp:lastModifiedBy>Lisa Krasiuk</cp:lastModifiedBy>
  <cp:revision>1</cp:revision>
  <dcterms:created xsi:type="dcterms:W3CDTF">2025-03-20T22:06:36Z</dcterms:created>
  <dcterms:modified xsi:type="dcterms:W3CDTF">2025-03-20T22:18:47Z</dcterms:modified>
</cp:coreProperties>
</file>