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91636-2384-4C91-B47D-3332EB0B1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A6D9E-8284-4690-AD92-C8BA3792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B4BFC-C1B7-4EDE-A467-52908E2D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752DE-0B29-47D7-A457-B79BEEB0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E4B0-A98F-4BB0-807F-60A205C6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0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4698E-2DC8-4C56-A71E-F1F9B424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DDAF2-96DE-4F29-9840-3A46761B2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81A2C-FCDC-40A4-8F3A-096EE513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DA670-DA0B-46B2-B0BC-9EBE291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6C362-DF66-4816-9B08-F966182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89DF0-B9B9-465F-A29C-7E23A9BD7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32449-CD9B-40A6-95AC-B8C4B6AF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4BB93-55B2-4D56-9BE1-7D0AAD2B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E9FE6-204B-458D-9CFD-B1594FD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D437-02E0-4A9A-B8CA-E1690B77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5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3CB7-061D-4F32-AE2B-75DF728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C84B2-BF1B-4392-BBAE-48460759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4D9C7-681E-4B67-BBE5-A0281ED3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68FE4-DBD3-48A4-9E82-F9F5870E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0F002-7743-41FE-82F9-7E01FBC9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1DE57-97F4-4E35-9591-E8D8E8BE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66BC8-A447-45D3-A313-E23DEF8A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39D4F-B89E-47D2-B368-E642433E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5DE7B-0FCA-452E-B5A6-21C2CA9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5006-A4B3-478D-A4B3-7FB32D4E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9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E3B4-F03F-4A76-A86A-B9F97349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0D364-8918-4244-B4C4-95DE9D712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6C8FE-25E9-43D0-83B5-2479DBDE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171A6-2C75-4596-A019-1702E872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07129-EAEB-4676-8787-CFCC98B5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C5D2C-1655-4C42-B0F8-0807253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FB1B-67D1-4DD6-9045-68BD72E1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279D3-4187-41EC-A822-ABEABAA7C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88B7F-9B13-43DF-B034-E2AA4958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5DE5F-9CDE-41F5-B0FA-FD04FC578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E82D89-5043-465D-9AC2-F07B9FF12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9DA9C-6B1E-411F-86D4-431E3695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66B611-AEFC-49CA-8935-66F66C5B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8D5A77-432A-474F-91A7-F626821D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8E46A-EB08-4BFC-BC3C-63EEA9C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F2B08-55E6-45C6-BACE-922BEEDF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9B0F6-B0CB-457F-92EB-A3252057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9E9BE-C4CD-49FE-BC0C-A0B6464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6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D644-F567-43D6-8330-48A39A92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813DCC-7A92-43F2-9BBF-DFD1712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40AE3-3B18-4A02-8DC5-6347BC44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DBBA-348B-4FED-B038-08CDD800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5D407-6EBA-497D-B2A5-B5318576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9D592-86AF-445D-B7CC-5A06EDDE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E037A-BC3A-4D47-AE4B-75DE435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593E-B76C-4BEF-A383-68364AD7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265DD-E6AC-4F81-8E2A-E088292E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09D05-48B2-4ADC-851E-946A2E1F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BAFF66-6BDA-4252-9CBD-3743CBACD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6DB9A-44A6-4319-9568-4E735517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B079E-3729-434C-9F41-B75A2D6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387E8-A59F-4D03-9C03-348C24AD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DE4A9-F65B-47A9-A8D1-AD9B8D4A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85FE0-CA4C-4ECA-8927-7CCC541E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900DC-88E7-434F-A683-C6D74528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F1D21-8358-489A-A390-F8C04D0A1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59E6-C921-491E-B43D-8ACC0A52B7D4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5CAE-789E-459D-9EF4-7E7F2A40F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29A01-E001-48C1-93C0-05AAD6AC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F61C-4457-4F29-98AE-31CB60135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EBE13FE-1431-4739-B83D-82CAD5075487}"/>
              </a:ext>
            </a:extLst>
          </p:cNvPr>
          <p:cNvSpPr/>
          <p:nvPr/>
        </p:nvSpPr>
        <p:spPr>
          <a:xfrm>
            <a:off x="4406282" y="505159"/>
            <a:ext cx="3320248" cy="1145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ko-KR" altLang="en-US" dirty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 스토리 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9DFEA-F983-4FF2-B6A5-FCA9CE632CDF}"/>
              </a:ext>
            </a:extLst>
          </p:cNvPr>
          <p:cNvSpPr txBox="1"/>
          <p:nvPr/>
        </p:nvSpPr>
        <p:spPr>
          <a:xfrm>
            <a:off x="1871988" y="1989470"/>
            <a:ext cx="8388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왕국간의 영토침략이 본격화되고 약탈과 침략이 일상화되고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대비해 현 왕국은 </a:t>
            </a:r>
            <a:r>
              <a:rPr lang="en-US" altLang="ko-KR" dirty="0"/>
              <a:t>‘</a:t>
            </a:r>
            <a:r>
              <a:rPr lang="ko-KR" altLang="en-US" dirty="0"/>
              <a:t>마법 학교</a:t>
            </a:r>
            <a:r>
              <a:rPr lang="en-US" altLang="ko-KR" dirty="0"/>
              <a:t>’</a:t>
            </a:r>
            <a:r>
              <a:rPr lang="ko-KR" altLang="en-US" dirty="0"/>
              <a:t>를 세워 마법사를 육성하고 전쟁에 대비한다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현실적으로 국력은 마법을 사용 할 수 있는 마법사들의 수에 비례하는 세계에서</a:t>
            </a:r>
            <a:endParaRPr lang="en-US" altLang="ko-KR" dirty="0"/>
          </a:p>
          <a:p>
            <a:r>
              <a:rPr lang="ko-KR" altLang="en-US" dirty="0"/>
              <a:t>현 왕국은 과연 살아남을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FBC06-0B00-43B2-BFC5-B309ACCF0315}"/>
              </a:ext>
            </a:extLst>
          </p:cNvPr>
          <p:cNvSpPr txBox="1"/>
          <p:nvPr/>
        </p:nvSpPr>
        <p:spPr>
          <a:xfrm>
            <a:off x="4354545" y="3687356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마법사들은 고유의 특징이 있음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63490C-ADBF-4455-AB7C-5D65368C9F49}"/>
              </a:ext>
            </a:extLst>
          </p:cNvPr>
          <p:cNvSpPr/>
          <p:nvPr/>
        </p:nvSpPr>
        <p:spPr>
          <a:xfrm>
            <a:off x="2805343" y="4554245"/>
            <a:ext cx="1651247" cy="11185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강화형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03217B-0374-4733-87B4-67120B6D1ED2}"/>
              </a:ext>
            </a:extLst>
          </p:cNvPr>
          <p:cNvSpPr/>
          <p:nvPr/>
        </p:nvSpPr>
        <p:spPr>
          <a:xfrm>
            <a:off x="7831583" y="4554245"/>
            <a:ext cx="1651247" cy="11185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보조형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3F1AD5-FFD7-4016-A4E5-1DE982B4DC70}"/>
              </a:ext>
            </a:extLst>
          </p:cNvPr>
          <p:cNvSpPr/>
          <p:nvPr/>
        </p:nvSpPr>
        <p:spPr>
          <a:xfrm>
            <a:off x="5285172" y="4554245"/>
            <a:ext cx="1651247" cy="11185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공격형</a:t>
            </a:r>
          </a:p>
        </p:txBody>
      </p:sp>
    </p:spTree>
    <p:extLst>
      <p:ext uri="{BB962C8B-B14F-4D97-AF65-F5344CB8AC3E}">
        <p14:creationId xmlns:p14="http://schemas.microsoft.com/office/powerpoint/2010/main" val="17907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FF529F-26A7-4A98-A0B5-5C35021380FD}"/>
              </a:ext>
            </a:extLst>
          </p:cNvPr>
          <p:cNvSpPr/>
          <p:nvPr/>
        </p:nvSpPr>
        <p:spPr>
          <a:xfrm>
            <a:off x="878889" y="319596"/>
            <a:ext cx="4980373" cy="63386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8EA36D-E13E-4409-998C-1B96CFB49455}"/>
              </a:ext>
            </a:extLst>
          </p:cNvPr>
          <p:cNvSpPr/>
          <p:nvPr/>
        </p:nvSpPr>
        <p:spPr>
          <a:xfrm>
            <a:off x="2947386" y="701336"/>
            <a:ext cx="878890" cy="6480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0F7DD1-4A30-4E68-B0E9-197DD35CD058}"/>
              </a:ext>
            </a:extLst>
          </p:cNvPr>
          <p:cNvSpPr/>
          <p:nvPr/>
        </p:nvSpPr>
        <p:spPr>
          <a:xfrm>
            <a:off x="2929630" y="5558901"/>
            <a:ext cx="878890" cy="6480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950E6A-B101-4725-9A28-C786F73B90C2}"/>
              </a:ext>
            </a:extLst>
          </p:cNvPr>
          <p:cNvSpPr/>
          <p:nvPr/>
        </p:nvSpPr>
        <p:spPr>
          <a:xfrm>
            <a:off x="1615736" y="1811045"/>
            <a:ext cx="630314" cy="5592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E28E1F-EF5E-4AC8-9D5F-6CF99D37B33E}"/>
              </a:ext>
            </a:extLst>
          </p:cNvPr>
          <p:cNvSpPr/>
          <p:nvPr/>
        </p:nvSpPr>
        <p:spPr>
          <a:xfrm>
            <a:off x="4440314" y="1811045"/>
            <a:ext cx="630314" cy="5592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7195ED-56EF-4DC8-BCC8-2D58959DD828}"/>
              </a:ext>
            </a:extLst>
          </p:cNvPr>
          <p:cNvSpPr/>
          <p:nvPr/>
        </p:nvSpPr>
        <p:spPr>
          <a:xfrm>
            <a:off x="4440314" y="4688890"/>
            <a:ext cx="630314" cy="5592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E6D327-EB0B-408B-B4D2-D44383BF80FF}"/>
              </a:ext>
            </a:extLst>
          </p:cNvPr>
          <p:cNvSpPr/>
          <p:nvPr/>
        </p:nvSpPr>
        <p:spPr>
          <a:xfrm>
            <a:off x="1615736" y="4688890"/>
            <a:ext cx="630314" cy="5592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43427-3A44-4F89-A770-1B6958B1110A}"/>
              </a:ext>
            </a:extLst>
          </p:cNvPr>
          <p:cNvSpPr txBox="1"/>
          <p:nvPr/>
        </p:nvSpPr>
        <p:spPr>
          <a:xfrm>
            <a:off x="6471821" y="1961965"/>
            <a:ext cx="53270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유저는 게임시작 </a:t>
            </a:r>
            <a:r>
              <a:rPr lang="ko-KR" altLang="en-US" dirty="0" err="1"/>
              <a:t>여러장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15~20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의 카드 </a:t>
            </a:r>
            <a:r>
              <a:rPr lang="ko-KR" altLang="en-US" dirty="0" err="1"/>
              <a:t>덱을</a:t>
            </a:r>
            <a:endParaRPr lang="en-US" altLang="ko-KR" dirty="0"/>
          </a:p>
          <a:p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자동으로 회복되는 게이지를 통해 </a:t>
            </a:r>
            <a:r>
              <a:rPr lang="ko-KR" altLang="en-US" dirty="0" err="1"/>
              <a:t>덱을</a:t>
            </a:r>
            <a:r>
              <a:rPr lang="ko-KR" altLang="en-US" dirty="0"/>
              <a:t> 랜덤으로 </a:t>
            </a:r>
            <a:endParaRPr lang="en-US" altLang="ko-KR" dirty="0"/>
          </a:p>
          <a:p>
            <a:r>
              <a:rPr lang="ko-KR" altLang="en-US" dirty="0"/>
              <a:t>뽑음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덱의</a:t>
            </a:r>
            <a:r>
              <a:rPr lang="ko-KR" altLang="en-US" dirty="0"/>
              <a:t> 종류와 특성마다 필요 게이지가 다름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뽑힌 </a:t>
            </a:r>
            <a:r>
              <a:rPr lang="ko-KR" altLang="en-US" dirty="0" err="1"/>
              <a:t>덱을</a:t>
            </a:r>
            <a:r>
              <a:rPr lang="ko-KR" altLang="en-US" dirty="0"/>
              <a:t> 활용하여 상대의 성을 부수는 것이 </a:t>
            </a:r>
            <a:endParaRPr lang="en-US" altLang="ko-KR" dirty="0"/>
          </a:p>
          <a:p>
            <a:r>
              <a:rPr lang="ko-KR" altLang="en-US" dirty="0"/>
              <a:t>게임의 승리조건 </a:t>
            </a:r>
          </a:p>
        </p:txBody>
      </p:sp>
    </p:spTree>
    <p:extLst>
      <p:ext uri="{BB962C8B-B14F-4D97-AF65-F5344CB8AC3E}">
        <p14:creationId xmlns:p14="http://schemas.microsoft.com/office/powerpoint/2010/main" val="6260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seo-yoon</dc:creator>
  <cp:lastModifiedBy>seo-yoon</cp:lastModifiedBy>
  <cp:revision>4</cp:revision>
  <dcterms:created xsi:type="dcterms:W3CDTF">2017-09-13T01:36:11Z</dcterms:created>
  <dcterms:modified xsi:type="dcterms:W3CDTF">2017-09-13T02:07:10Z</dcterms:modified>
</cp:coreProperties>
</file>