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7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9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3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732C-71C1-4A9A-8FA3-260F8C0B077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C4EF-A494-4C7C-BDE9-BE8D1F8B0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140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913174" y="1367160"/>
            <a:ext cx="5062726" cy="5131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35745" y="2412508"/>
            <a:ext cx="1094407" cy="28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9" name="화살표: 아래쪽 8"/>
          <p:cNvSpPr/>
          <p:nvPr/>
        </p:nvSpPr>
        <p:spPr>
          <a:xfrm>
            <a:off x="2101555" y="2472433"/>
            <a:ext cx="126741" cy="16423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19778" y="2412508"/>
            <a:ext cx="1094407" cy="28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강동구</a:t>
            </a:r>
          </a:p>
        </p:txBody>
      </p:sp>
      <p:sp>
        <p:nvSpPr>
          <p:cNvPr id="32" name="화살표: 아래쪽 31"/>
          <p:cNvSpPr/>
          <p:nvPr/>
        </p:nvSpPr>
        <p:spPr>
          <a:xfrm>
            <a:off x="3816424" y="2472433"/>
            <a:ext cx="126741" cy="16423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03811" y="2412508"/>
            <a:ext cx="1094407" cy="28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34" name="화살표: 아래쪽 33"/>
          <p:cNvSpPr/>
          <p:nvPr/>
        </p:nvSpPr>
        <p:spPr>
          <a:xfrm>
            <a:off x="5500457" y="2472433"/>
            <a:ext cx="126741" cy="16423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4925" y="168456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국내 관광 정보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994" y="2581185"/>
            <a:ext cx="2215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지역정보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필수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타입정보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선택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관광지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ko-KR" altLang="en-US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레저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ko-KR" altLang="en-US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숙박</a:t>
            </a:r>
            <a:r>
              <a:rPr lang="en-US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…)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관광정보 목록</a:t>
            </a:r>
            <a:endParaRPr lang="ko-KR" altLang="en-US" dirty="0"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화살표: 아래쪽 14"/>
          <p:cNvSpPr/>
          <p:nvPr/>
        </p:nvSpPr>
        <p:spPr>
          <a:xfrm>
            <a:off x="8060925" y="3017976"/>
            <a:ext cx="435006" cy="363984"/>
          </a:xfrm>
          <a:prstGeom prst="downArrow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화살표: 아래쪽 34"/>
          <p:cNvSpPr/>
          <p:nvPr/>
        </p:nvSpPr>
        <p:spPr>
          <a:xfrm>
            <a:off x="8060925" y="4135883"/>
            <a:ext cx="435006" cy="363984"/>
          </a:xfrm>
          <a:prstGeom prst="downArrow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1885" y="3190413"/>
            <a:ext cx="3973498" cy="270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140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1340718"/>
            <a:ext cx="3771477" cy="2495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3478" y="2364496"/>
            <a:ext cx="16850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대표이미지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개요정보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E_mail</a:t>
            </a:r>
            <a:endParaRPr lang="ko-KR" altLang="en-US" dirty="0"/>
          </a:p>
        </p:txBody>
      </p:sp>
      <p:sp>
        <p:nvSpPr>
          <p:cNvPr id="20" name="사각형: 둥근 모서리 19"/>
          <p:cNvSpPr/>
          <p:nvPr/>
        </p:nvSpPr>
        <p:spPr>
          <a:xfrm>
            <a:off x="1519567" y="4029474"/>
            <a:ext cx="3817399" cy="281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주소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519567" y="4552433"/>
            <a:ext cx="3817399" cy="281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좌표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1519566" y="5075392"/>
            <a:ext cx="3817399" cy="281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전화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519566" y="5598351"/>
            <a:ext cx="3817399" cy="281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개요정보</a:t>
            </a:r>
          </a:p>
        </p:txBody>
      </p:sp>
    </p:spTree>
    <p:extLst>
      <p:ext uri="{BB962C8B-B14F-4D97-AF65-F5344CB8AC3E}">
        <p14:creationId xmlns:p14="http://schemas.microsoft.com/office/powerpoint/2010/main" val="371490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140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32367" y="5591176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관광타입</a:t>
            </a:r>
            <a:r>
              <a:rPr lang="en-US" altLang="ko-KR" dirty="0"/>
              <a:t>(</a:t>
            </a:r>
            <a:r>
              <a:rPr lang="ko-KR" altLang="en-US" dirty="0"/>
              <a:t>음식점</a:t>
            </a:r>
            <a:r>
              <a:rPr lang="en-US" altLang="ko-KR" dirty="0"/>
              <a:t>, </a:t>
            </a:r>
            <a:r>
              <a:rPr lang="ko-KR" altLang="en-US" dirty="0"/>
              <a:t>숙박</a:t>
            </a:r>
            <a:r>
              <a:rPr lang="en-US" altLang="ko-KR" dirty="0"/>
              <a:t>, </a:t>
            </a:r>
            <a:r>
              <a:rPr lang="ko-KR" altLang="en-US" dirty="0"/>
              <a:t>공연 등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에 대해 이미지 정보 제공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" y="1276351"/>
            <a:ext cx="5703755" cy="53435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50" y="3520788"/>
            <a:ext cx="2531356" cy="16751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1" y="1486115"/>
            <a:ext cx="2456904" cy="1675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28" y="1486115"/>
            <a:ext cx="2512743" cy="16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3241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7174" y="5106972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C,C++</a:t>
            </a:r>
            <a:r>
              <a:rPr lang="ko-KR" altLang="en-US" dirty="0"/>
              <a:t>을 연동해 메시지 박스를 띄울 수 있도록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1" t="11056" r="10386" b="13065"/>
          <a:stretch/>
        </p:blipFill>
        <p:spPr>
          <a:xfrm>
            <a:off x="4331830" y="2219325"/>
            <a:ext cx="395634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1797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7100" y="2676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84" y="1696759"/>
            <a:ext cx="5589271" cy="2328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966" y="4665081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MIME 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전자우편용 인터넷 표준 프로토콜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9333" y="5398243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Smtplib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SMTP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사용해 메일을 보내고 싶을 때 사용하는 모듈</a:t>
            </a:r>
          </a:p>
        </p:txBody>
      </p:sp>
    </p:spTree>
    <p:extLst>
      <p:ext uri="{BB962C8B-B14F-4D97-AF65-F5344CB8AC3E}">
        <p14:creationId xmlns:p14="http://schemas.microsoft.com/office/powerpoint/2010/main" val="96415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38100" y="-52660"/>
            <a:ext cx="12287250" cy="1040655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14" y="-37894"/>
            <a:ext cx="884665" cy="884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3449" y="77297"/>
            <a:ext cx="93884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ko-KR" altLang="en-US" sz="4800" b="1" i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55" y="-71710"/>
            <a:ext cx="1391701" cy="112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-3789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2046" y="54439"/>
            <a:ext cx="1797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7100" y="2676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8840" y="1410355"/>
            <a:ext cx="507382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XML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파싱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UI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구현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갱신 등등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c/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연동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E-mail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보내기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최종점검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3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141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seo-yoon</dc:creator>
  <cp:lastModifiedBy>seo-yoon</cp:lastModifiedBy>
  <cp:revision>8</cp:revision>
  <dcterms:created xsi:type="dcterms:W3CDTF">2017-05-15T17:14:20Z</dcterms:created>
  <dcterms:modified xsi:type="dcterms:W3CDTF">2017-05-16T12:29:04Z</dcterms:modified>
</cp:coreProperties>
</file>