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C2402F-C285-452C-88D5-6E9CEE0C7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04774F-04C7-4B49-900B-9270A13C3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25A918-6A7F-4F9D-AD79-035F1096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6634F0-1D69-4CB3-A62C-2E729C2A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92D0EF-1B37-4F0D-B709-CF47C55D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1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413AEF-361F-4531-9911-1CF8786B9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581002-4CD3-4712-BF2F-AE538DBC4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E9D657-D736-4735-B675-BC5AB225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B4B564-BA81-45CC-ACA2-A21BB994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CBB735-14D6-4C43-9932-618CCC08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17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4DCBE9-1406-4C16-8545-CED566923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9D372B9-A0B2-417D-BB4C-F28F2E433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9B8AAD-F695-4817-8A9D-B587EA0A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015578-37FB-42EA-89A2-9CE067D4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04A95B-8952-4BA1-829B-3EA2F7D6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4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181E4-492C-40FD-9654-47FFF2E58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7963C9-51E1-4699-B463-488A41A3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CB761-A88E-4D6F-B369-2388DDAD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9694A0-CB00-4F6F-89F7-46FBD7F0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4D3916-98EB-44A7-B180-261636BE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8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BAD82-7EB0-4502-A97A-AD22FF44B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4F7150-8A9A-4558-B44C-26E95C446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079E92-9868-42FE-850F-B741A80B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C4B437-618C-4D9A-A929-A2A72508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7A7ECC-964A-418B-9B53-50DC9E84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AC0731-E9AB-4993-BCD0-C4B3C251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B39C42-8A0E-4F22-8EDC-5FF590A51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877A18-9950-421A-8483-87411A39E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7DEBA0-DD30-4858-9E97-FC3A6B1F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3EFB8-8C6B-4A39-A192-07ADD1B8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3562D5-1C33-46FF-8C56-C28C1567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3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D8852-F88E-4B09-A4E9-0C649B64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27DD7E-39EB-47D0-BBB5-08A65F46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70936D-8912-4688-BDB7-EC0FD5F36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6505CE-CBBD-4348-B206-9E3516CCE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D651CB-5940-4B64-9566-98350314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AA4185-EFC2-4F8A-B3EB-6CA87DA8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8445B49-24B2-4694-ABCE-44B25432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821A9C-3B76-41D5-97C9-6E0A0372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EC137-8953-47BB-963F-E323DDEC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8435F4-64B4-4CA5-807B-8D0518E0A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FB9D1D-DC66-4F62-A0EE-2CE9D8A50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D36975-4918-4C74-8E63-CAA2AC2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7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DEEA8A-0CB6-489A-8041-F576CCF7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B2F027-6FD0-43C5-85C5-DA03D206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73E49D-5DED-45D5-8217-DAFCB4E0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8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F0F7E-FB31-4C55-8BE7-02EC7E355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59B5D8-C187-42E0-B68B-3D946E635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E7A223-EF09-4FF1-AC84-71D54F4AC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8ADD0E-5814-4E4B-9627-C0D3757C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751EFA-D334-4FC8-90A8-AC3BABF9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A773D4-6897-4FB5-898C-119C206C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F4069-EDB6-4902-A86E-AF99DF50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1F8421-D583-4CAA-AE03-A18D2E56C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9C3307-960E-46B4-BB57-67FAE9DE9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96FD44-74AA-4A5E-84DB-DD489158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88F1B1-D142-4469-A9C4-EDBD0FDA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4F5190-C59E-4637-BAA0-3048071C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E2C170-C817-4C7B-941B-9CB05994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E996FF-739F-451D-9F46-A045FE9F8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3ADE47-BFA9-4462-A9CA-5FEDBF933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98D0B-F43D-4A84-9B46-AAA584D7C979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213B4-F31A-4755-9C46-FF9C6ACB9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E622E0-6A26-42BF-96C0-6990AC61C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9A838-98E8-4C6D-B282-BF71E7E56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99D9FDC-AEA9-4A06-9DFB-9DEDB9B58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16" y="734389"/>
            <a:ext cx="42862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Alice Lin</dc:creator>
  <cp:lastModifiedBy>Alice Lin</cp:lastModifiedBy>
  <cp:revision>1</cp:revision>
  <dcterms:created xsi:type="dcterms:W3CDTF">2022-04-07T01:25:19Z</dcterms:created>
  <dcterms:modified xsi:type="dcterms:W3CDTF">2022-04-07T01:25:46Z</dcterms:modified>
</cp:coreProperties>
</file>