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61" r:id="rId4"/>
    <p:sldId id="259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iever" id="{99103F1F-0AED-4709-9C2F-07C11D232961}">
          <p14:sldIdLst>
            <p14:sldId id="262"/>
            <p14:sldId id="258"/>
            <p14:sldId id="261"/>
            <p14:sldId id="259"/>
            <p14:sldId id="260"/>
          </p14:sldIdLst>
        </p14:section>
        <p14:section name="materials" id="{5E740A25-C9A9-4120-BEA3-000A6C2B9A8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8907"/>
    <a:srgbClr val="17F1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AF0A-445D-44F7-BC8D-71E0625DDE5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B093A-70C0-4A8E-9C0F-DE5CFFCAE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2402F-C285-452C-88D5-6E9CEE0C7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04774F-04C7-4B49-900B-9270A13C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25A918-6A7F-4F9D-AD79-035F1096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45E-C09C-4F5A-B08B-4B75D3465ED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34F0-1D69-4CB3-A62C-2E729C2A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2D0EF-1B37-4F0D-B709-CF47C55D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181E4-492C-40FD-9654-47FFF2E5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963C9-51E1-4699-B463-488A41A3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7"/>
            <a:ext cx="10515600" cy="47995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CB761-A88E-4D6F-B369-2388DDAD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2175-17EC-42CD-AEA0-83E93482CB49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694A0-CB00-4F6F-89F7-46FBD7F0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D3916-98EB-44A7-B180-261636B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BAD82-7EB0-4502-A97A-AD22FF44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4F7150-8A9A-4558-B44C-26E95C44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079E92-9868-42FE-850F-B741A80B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04B-7D7D-46A8-8199-27C6DAE55EDC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C4B437-618C-4D9A-A929-A2A72508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A7ECC-964A-418B-9B53-50DC9E84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EC137-8953-47BB-963F-E323DDEC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74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8435F4-64B4-4CA5-807B-8D0518E0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0808-7D93-4052-BD92-52A96FEC7444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FB9D1D-DC66-4F62-A0EE-2CE9D8A5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D36975-4918-4C74-8E63-CAA2AC2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DEEA8A-0CB6-489A-8041-F576CCF7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380C-D9E4-4A13-A16C-0174EFAA9A06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B2F027-6FD0-43C5-85C5-DA03D206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73E49D-5DED-45D5-8217-DAFCB4E0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E2C170-C817-4C7B-941B-9CB0599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E996FF-739F-451D-9F46-A045FE9F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1559"/>
            <a:ext cx="10515600" cy="469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3ADE47-BFA9-4462-A9CA-5FEDBF933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036F-A24D-4313-A663-9CE042FC813D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213B4-F31A-4755-9C46-FF9C6ACB9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E622E0-6A26-42BF-96C0-6990AC61C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12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7865E-EF31-49B7-B1B0-AE3A609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of External Data in One-Hour View (for v6.1.15.13 or later)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765014-13CE-45C6-A5C0-8DC3AE5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863-A654-450B-8617-9BDC2B57FACC}" type="datetime1">
              <a:rPr lang="en-US" smtClean="0"/>
              <a:t>4/8/2022</a:t>
            </a:fld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241526-B69E-491C-9EBC-5ACFB3BBA2FF}"/>
              </a:ext>
            </a:extLst>
          </p:cNvPr>
          <p:cNvGrpSpPr/>
          <p:nvPr/>
        </p:nvGrpSpPr>
        <p:grpSpPr>
          <a:xfrm>
            <a:off x="1997036" y="981076"/>
            <a:ext cx="9851752" cy="5008222"/>
            <a:chOff x="1997036" y="981076"/>
            <a:chExt cx="9851752" cy="5008222"/>
          </a:xfrm>
        </p:grpSpPr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D04F99CF-8C6C-433F-95E5-689FED623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14" r="12001" b="70215"/>
            <a:stretch/>
          </p:blipFill>
          <p:spPr>
            <a:xfrm>
              <a:off x="1997036" y="1494718"/>
              <a:ext cx="2743201" cy="2127372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238BF984-765C-4CB6-B905-C56217D42EAA}"/>
                </a:ext>
              </a:extLst>
            </p:cNvPr>
            <p:cNvSpPr/>
            <p:nvPr/>
          </p:nvSpPr>
          <p:spPr>
            <a:xfrm>
              <a:off x="2637063" y="2224688"/>
              <a:ext cx="1682803" cy="445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77205E62-B692-4FC8-8F3D-15E674021991}"/>
                </a:ext>
              </a:extLst>
            </p:cNvPr>
            <p:cNvGrpSpPr/>
            <p:nvPr/>
          </p:nvGrpSpPr>
          <p:grpSpPr>
            <a:xfrm>
              <a:off x="6623365" y="981076"/>
              <a:ext cx="5225423" cy="5008222"/>
              <a:chOff x="6032815" y="906804"/>
              <a:chExt cx="5225423" cy="5008222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9DE426D-28DD-4526-9980-3514E0E74D9B}"/>
                  </a:ext>
                </a:extLst>
              </p:cNvPr>
              <p:cNvSpPr/>
              <p:nvPr/>
            </p:nvSpPr>
            <p:spPr>
              <a:xfrm>
                <a:off x="6295396" y="906804"/>
                <a:ext cx="4897108" cy="50082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9C28AC8E-5418-4400-AD4D-C89DDCA3A7C0}"/>
                  </a:ext>
                </a:extLst>
              </p:cNvPr>
              <p:cNvGrpSpPr/>
              <p:nvPr/>
            </p:nvGrpSpPr>
            <p:grpSpPr>
              <a:xfrm>
                <a:off x="7010400" y="1084357"/>
                <a:ext cx="3603666" cy="3067119"/>
                <a:chOff x="7010400" y="1084357"/>
                <a:chExt cx="3603666" cy="3067119"/>
              </a:xfrm>
            </p:grpSpPr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F1FF4FBF-F27B-465A-8F42-311994589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29450" y="1970559"/>
                  <a:ext cx="1714500" cy="495300"/>
                </a:xfrm>
                <a:prstGeom prst="rect">
                  <a:avLst/>
                </a:prstGeom>
              </p:spPr>
            </p:pic>
            <p:pic>
              <p:nvPicPr>
                <p:cNvPr id="29" name="圖片 28">
                  <a:extLst>
                    <a:ext uri="{FF2B5EF4-FFF2-40B4-BE49-F238E27FC236}">
                      <a16:creationId xmlns:a16="http://schemas.microsoft.com/office/drawing/2014/main" id="{CDA1B762-2D4F-4ACB-B5C1-5A34695391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29450" y="3637126"/>
                  <a:ext cx="1714500" cy="514350"/>
                </a:xfrm>
                <a:prstGeom prst="rect">
                  <a:avLst/>
                </a:prstGeom>
              </p:spPr>
            </p:pic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55296799-F4CA-4EAB-A42C-386015F27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0400" y="2780671"/>
                  <a:ext cx="1733550" cy="514350"/>
                </a:xfrm>
                <a:prstGeom prst="rect">
                  <a:avLst/>
                </a:prstGeom>
              </p:spPr>
            </p:pic>
            <p:pic>
              <p:nvPicPr>
                <p:cNvPr id="34" name="圖片 33">
                  <a:extLst>
                    <a:ext uri="{FF2B5EF4-FFF2-40B4-BE49-F238E27FC236}">
                      <a16:creationId xmlns:a16="http://schemas.microsoft.com/office/drawing/2014/main" id="{3C4961E4-9264-4475-91FB-722D38992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9450" y="1084357"/>
                  <a:ext cx="1714500" cy="514350"/>
                </a:xfrm>
                <a:prstGeom prst="rect">
                  <a:avLst/>
                </a:prstGeom>
              </p:spPr>
            </p:pic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776D1B8-F32F-4585-B6B7-D9CFA98EBBCC}"/>
                    </a:ext>
                  </a:extLst>
                </p:cNvPr>
                <p:cNvSpPr/>
                <p:nvPr/>
              </p:nvSpPr>
              <p:spPr>
                <a:xfrm>
                  <a:off x="8719515" y="1113519"/>
                  <a:ext cx="884899" cy="3991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1"/>
                      </a:solidFill>
                    </a:rPr>
                    <a:t>Default</a:t>
                  </a: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5BBE865C-3DD8-4320-BC49-334AA6B6EAE7}"/>
                    </a:ext>
                  </a:extLst>
                </p:cNvPr>
                <p:cNvSpPr/>
                <p:nvPr/>
              </p:nvSpPr>
              <p:spPr>
                <a:xfrm>
                  <a:off x="8743950" y="1950839"/>
                  <a:ext cx="1332575" cy="3991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1"/>
                      </a:solidFill>
                    </a:rPr>
                    <a:t>Display SpO2</a:t>
                  </a: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EDC66A9F-9538-4B6E-90E8-EE8699705391}"/>
                    </a:ext>
                  </a:extLst>
                </p:cNvPr>
                <p:cNvSpPr/>
                <p:nvPr/>
              </p:nvSpPr>
              <p:spPr>
                <a:xfrm>
                  <a:off x="8743950" y="2818578"/>
                  <a:ext cx="1075400" cy="3991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1"/>
                      </a:solidFill>
                    </a:rPr>
                    <a:t>Display BP</a:t>
                  </a: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EB20ACB4-46DF-491D-A852-646716912E4D}"/>
                    </a:ext>
                  </a:extLst>
                </p:cNvPr>
                <p:cNvSpPr/>
                <p:nvPr/>
              </p:nvSpPr>
              <p:spPr>
                <a:xfrm>
                  <a:off x="8719515" y="3619307"/>
                  <a:ext cx="1894551" cy="3991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1"/>
                      </a:solidFill>
                    </a:rPr>
                    <a:t>Display BP and SpO2</a:t>
                  </a:r>
                </a:p>
              </p:txBody>
            </p:sp>
          </p:grp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3F841AE-A7E2-4F26-9715-5A3223FA4565}"/>
                  </a:ext>
                </a:extLst>
              </p:cNvPr>
              <p:cNvGrpSpPr/>
              <p:nvPr/>
            </p:nvGrpSpPr>
            <p:grpSpPr>
              <a:xfrm>
                <a:off x="6032815" y="4552397"/>
                <a:ext cx="5225423" cy="1182727"/>
                <a:chOff x="6032815" y="4552397"/>
                <a:chExt cx="5225423" cy="1182727"/>
              </a:xfrm>
            </p:grpSpPr>
            <p:pic>
              <p:nvPicPr>
                <p:cNvPr id="57" name="圖片 56">
                  <a:extLst>
                    <a:ext uri="{FF2B5EF4-FFF2-40B4-BE49-F238E27FC236}">
                      <a16:creationId xmlns:a16="http://schemas.microsoft.com/office/drawing/2014/main" id="{0967701B-5028-45B8-A7CA-ED9982A970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8151" y="4552397"/>
                  <a:ext cx="3298222" cy="1182727"/>
                </a:xfrm>
                <a:prstGeom prst="rect">
                  <a:avLst/>
                </a:prstGeom>
              </p:spPr>
            </p:pic>
            <p:cxnSp>
              <p:nvCxnSpPr>
                <p:cNvPr id="44" name="直線單箭頭接點 43">
                  <a:extLst>
                    <a:ext uri="{FF2B5EF4-FFF2-40B4-BE49-F238E27FC236}">
                      <a16:creationId xmlns:a16="http://schemas.microsoft.com/office/drawing/2014/main" id="{D5D93BDE-8E92-40A7-8F51-6C7144217E42}"/>
                    </a:ext>
                  </a:extLst>
                </p:cNvPr>
                <p:cNvCxnSpPr>
                  <a:cxnSpLocks/>
                  <a:stCxn id="45" idx="3"/>
                </p:cNvCxnSpPr>
                <p:nvPr/>
              </p:nvCxnSpPr>
              <p:spPr>
                <a:xfrm flipV="1">
                  <a:off x="6928151" y="5276734"/>
                  <a:ext cx="558499" cy="142132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0EDDE554-7F54-4914-A04B-2306E729A926}"/>
                    </a:ext>
                  </a:extLst>
                </p:cNvPr>
                <p:cNvSpPr/>
                <p:nvPr/>
              </p:nvSpPr>
              <p:spPr>
                <a:xfrm>
                  <a:off x="6161389" y="5219288"/>
                  <a:ext cx="766762" cy="3991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600" dirty="0">
                      <a:solidFill>
                        <a:schemeClr val="tx1"/>
                      </a:solidFill>
                    </a:rPr>
                    <a:t>SpO2</a:t>
                  </a: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1213E97F-7518-48BA-B0C2-D3000F24C21B}"/>
                    </a:ext>
                  </a:extLst>
                </p:cNvPr>
                <p:cNvSpPr/>
                <p:nvPr/>
              </p:nvSpPr>
              <p:spPr>
                <a:xfrm>
                  <a:off x="6032815" y="4704168"/>
                  <a:ext cx="766762" cy="3991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600" dirty="0">
                      <a:solidFill>
                        <a:schemeClr val="tx1"/>
                      </a:solidFill>
                    </a:rPr>
                    <a:t>BP</a:t>
                  </a:r>
                </a:p>
              </p:txBody>
            </p:sp>
            <p:cxnSp>
              <p:nvCxnSpPr>
                <p:cNvPr id="48" name="直線單箭頭接點 47">
                  <a:extLst>
                    <a:ext uri="{FF2B5EF4-FFF2-40B4-BE49-F238E27FC236}">
                      <a16:creationId xmlns:a16="http://schemas.microsoft.com/office/drawing/2014/main" id="{54CE9924-FB22-4570-B498-E0932A98997B}"/>
                    </a:ext>
                  </a:extLst>
                </p:cNvPr>
                <p:cNvCxnSpPr>
                  <a:cxnSpLocks/>
                  <a:stCxn id="47" idx="3"/>
                </p:cNvCxnSpPr>
                <p:nvPr/>
              </p:nvCxnSpPr>
              <p:spPr>
                <a:xfrm flipV="1">
                  <a:off x="6799577" y="4875813"/>
                  <a:ext cx="983285" cy="27933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11F2FEB5-14BB-476F-880E-74EFD5296291}"/>
                    </a:ext>
                  </a:extLst>
                </p:cNvPr>
                <p:cNvCxnSpPr>
                  <a:cxnSpLocks/>
                  <a:stCxn id="63" idx="1"/>
                </p:cNvCxnSpPr>
                <p:nvPr/>
              </p:nvCxnSpPr>
              <p:spPr>
                <a:xfrm flipH="1">
                  <a:off x="9915525" y="4978701"/>
                  <a:ext cx="352736" cy="19957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4C97D27-F1C9-40A4-B89B-82F6CAB54A4D}"/>
                    </a:ext>
                  </a:extLst>
                </p:cNvPr>
                <p:cNvSpPr/>
                <p:nvPr/>
              </p:nvSpPr>
              <p:spPr>
                <a:xfrm>
                  <a:off x="10268261" y="4779123"/>
                  <a:ext cx="989977" cy="3991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1"/>
                      </a:solidFill>
                    </a:rPr>
                    <a:t>BP+SpO2</a:t>
                  </a:r>
                </a:p>
              </p:txBody>
            </p:sp>
          </p:grpSp>
        </p:grpSp>
        <p:sp>
          <p:nvSpPr>
            <p:cNvPr id="71" name="箭號: 向右 70">
              <a:extLst>
                <a:ext uri="{FF2B5EF4-FFF2-40B4-BE49-F238E27FC236}">
                  <a16:creationId xmlns:a16="http://schemas.microsoft.com/office/drawing/2014/main" id="{DEE965AA-64F0-4EEE-A358-06D1B6A7E194}"/>
                </a:ext>
              </a:extLst>
            </p:cNvPr>
            <p:cNvSpPr/>
            <p:nvPr/>
          </p:nvSpPr>
          <p:spPr>
            <a:xfrm>
              <a:off x="4909327" y="2064641"/>
              <a:ext cx="1553174" cy="69974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064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7865E-EF31-49B7-B1B0-AE3A609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Region Adjust (for v6.1.15.?)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765014-13CE-45C6-A5C0-8DC3AE5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863-A654-450B-8617-9BDC2B57FACC}" type="datetime1">
              <a:rPr lang="en-US" smtClean="0"/>
              <a:t>4/8/2022</a:t>
            </a:fld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A74AE77-0533-471B-9B7E-908C07A9732F}"/>
              </a:ext>
            </a:extLst>
          </p:cNvPr>
          <p:cNvSpPr/>
          <p:nvPr/>
        </p:nvSpPr>
        <p:spPr>
          <a:xfrm>
            <a:off x="8665923" y="2065009"/>
            <a:ext cx="3181350" cy="849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Double-clicked green region to start print region adjust function.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4CD5B0-CCA6-42C3-9A94-52F9FD59D71F}"/>
              </a:ext>
            </a:extLst>
          </p:cNvPr>
          <p:cNvSpPr/>
          <p:nvPr/>
        </p:nvSpPr>
        <p:spPr>
          <a:xfrm>
            <a:off x="6922737" y="4910053"/>
            <a:ext cx="3926154" cy="849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Drop and drag to adjust printout length (white rectangle) of ECG waveforms.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*length = 8*n seconds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66C731B-D242-479A-8F82-6F7D5FED040A}"/>
              </a:ext>
            </a:extLst>
          </p:cNvPr>
          <p:cNvGrpSpPr/>
          <p:nvPr/>
        </p:nvGrpSpPr>
        <p:grpSpPr>
          <a:xfrm>
            <a:off x="546816" y="1632040"/>
            <a:ext cx="9619282" cy="3419871"/>
            <a:chOff x="546816" y="1632040"/>
            <a:chExt cx="9619282" cy="3419871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FE64A5D5-0CB3-4D79-BE64-92EEB936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16" y="1632040"/>
              <a:ext cx="5640920" cy="3419871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238BF984-765C-4CB6-B905-C56217D42EAA}"/>
                </a:ext>
              </a:extLst>
            </p:cNvPr>
            <p:cNvSpPr/>
            <p:nvPr/>
          </p:nvSpPr>
          <p:spPr>
            <a:xfrm>
              <a:off x="2599908" y="2265791"/>
              <a:ext cx="981492" cy="3487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145457D1-8FA8-4F8B-992F-BF12ACD2773A}"/>
                </a:ext>
              </a:extLst>
            </p:cNvPr>
            <p:cNvCxnSpPr>
              <a:cxnSpLocks/>
              <a:stCxn id="9" idx="6"/>
              <a:endCxn id="4" idx="1"/>
            </p:cNvCxnSpPr>
            <p:nvPr/>
          </p:nvCxnSpPr>
          <p:spPr>
            <a:xfrm flipV="1">
              <a:off x="3581400" y="2415843"/>
              <a:ext cx="3323345" cy="243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7AF0286-56AB-44E2-A48D-1D44DBA90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4745" y="2172955"/>
              <a:ext cx="1676400" cy="485775"/>
            </a:xfrm>
            <a:prstGeom prst="rect">
              <a:avLst/>
            </a:prstGeom>
          </p:spPr>
        </p:pic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C139590-3EA0-4D52-91DD-EFD1CCAA53CB}"/>
                </a:ext>
              </a:extLst>
            </p:cNvPr>
            <p:cNvSpPr/>
            <p:nvPr/>
          </p:nvSpPr>
          <p:spPr>
            <a:xfrm>
              <a:off x="6382567" y="1871834"/>
              <a:ext cx="421381" cy="3472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0162AC4A-0AD3-42AC-ABCF-FE4752CA1FDC}"/>
                </a:ext>
              </a:extLst>
            </p:cNvPr>
            <p:cNvGrpSpPr/>
            <p:nvPr/>
          </p:nvGrpSpPr>
          <p:grpSpPr>
            <a:xfrm>
              <a:off x="6382567" y="3341969"/>
              <a:ext cx="3783531" cy="1485900"/>
              <a:chOff x="6382567" y="3793383"/>
              <a:chExt cx="3783531" cy="1485900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587425E7-06B4-4A3B-9BD6-591C167E4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4748" y="3793383"/>
                <a:ext cx="3181350" cy="1485900"/>
              </a:xfrm>
              <a:prstGeom prst="rect">
                <a:avLst/>
              </a:prstGeom>
            </p:spPr>
          </p:pic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0BBB9B95-AC22-4610-A085-A6F81A8E1A35}"/>
                  </a:ext>
                </a:extLst>
              </p:cNvPr>
              <p:cNvSpPr/>
              <p:nvPr/>
            </p:nvSpPr>
            <p:spPr>
              <a:xfrm>
                <a:off x="6382567" y="4223793"/>
                <a:ext cx="421381" cy="347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0D4E9F4-4588-489A-9ABC-E74A5E83E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308" y="2391285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2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227EACA4-F986-4EB2-873D-EA0E07D56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2" y="1101739"/>
            <a:ext cx="5639289" cy="362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8F7865E-EF31-49B7-B1B0-AE3A609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Region Select (for v6.1.15.?)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765014-13CE-45C6-A5C0-8DC3AE5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863-A654-450B-8617-9BDC2B57FACC}" type="datetime1">
              <a:rPr lang="en-US" smtClean="0"/>
              <a:t>4/8/2022</a:t>
            </a:fld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A74AE77-0533-471B-9B7E-908C07A9732F}"/>
              </a:ext>
            </a:extLst>
          </p:cNvPr>
          <p:cNvSpPr/>
          <p:nvPr/>
        </p:nvSpPr>
        <p:spPr>
          <a:xfrm>
            <a:off x="4007211" y="4759944"/>
            <a:ext cx="1893943" cy="699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Mouse LEFT-clicked printer icon to display selector.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BF910BF-F909-4D30-81A7-43128E03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24" y="5535260"/>
            <a:ext cx="4514850" cy="66675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6F0C9247-E6A5-41CA-AF9B-E826EB4E1BB1}"/>
              </a:ext>
            </a:extLst>
          </p:cNvPr>
          <p:cNvSpPr/>
          <p:nvPr/>
        </p:nvSpPr>
        <p:spPr>
          <a:xfrm>
            <a:off x="1020101" y="4896913"/>
            <a:ext cx="1685949" cy="39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 Retriever Mode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6FF5F6D3-C220-4FA2-BC49-AD13571BB3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6982">
            <a:off x="4123875" y="5820282"/>
            <a:ext cx="694176" cy="694176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238BF984-765C-4CB6-B905-C56217D42EAA}"/>
              </a:ext>
            </a:extLst>
          </p:cNvPr>
          <p:cNvSpPr/>
          <p:nvPr/>
        </p:nvSpPr>
        <p:spPr>
          <a:xfrm>
            <a:off x="2988324" y="4448668"/>
            <a:ext cx="1148212" cy="3487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5457D1-8FA8-4F8B-992F-BF12ACD2773A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3380263" y="4797425"/>
            <a:ext cx="182167" cy="5834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81186561-B0B8-4BEC-AB32-683299C17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6248"/>
            <a:ext cx="425811" cy="425811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2847CBF-9BE1-4B65-96E6-F520A234F65C}"/>
              </a:ext>
            </a:extLst>
          </p:cNvPr>
          <p:cNvSpPr/>
          <p:nvPr/>
        </p:nvSpPr>
        <p:spPr>
          <a:xfrm>
            <a:off x="9991084" y="1716466"/>
            <a:ext cx="1660321" cy="446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Mouse LEFT-clicked to select.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E383AEC-167D-4A8A-90B6-740FBE8E99FA}"/>
              </a:ext>
            </a:extLst>
          </p:cNvPr>
          <p:cNvGrpSpPr/>
          <p:nvPr/>
        </p:nvGrpSpPr>
        <p:grpSpPr>
          <a:xfrm>
            <a:off x="6804837" y="1427784"/>
            <a:ext cx="4208210" cy="4347294"/>
            <a:chOff x="6804837" y="1427784"/>
            <a:chExt cx="4208210" cy="4347294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2457F39B-80F8-4756-890F-A39F096B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3584" y="1427784"/>
              <a:ext cx="2857500" cy="952500"/>
            </a:xfrm>
            <a:prstGeom prst="rect">
              <a:avLst/>
            </a:prstGeom>
          </p:spPr>
        </p:pic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D42AC28F-5C33-427C-9A00-205F9495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64107" y="3031878"/>
              <a:ext cx="1948940" cy="27432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7D72E3EB-3045-4EB6-A5D5-196808F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04837" y="3031879"/>
              <a:ext cx="1940355" cy="274319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C99E8076-DA1F-4915-8828-2C9D36B5D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169" y="2471165"/>
              <a:ext cx="367140" cy="367140"/>
            </a:xfrm>
            <a:prstGeom prst="rect">
              <a:avLst/>
            </a:prstGeom>
          </p:spPr>
        </p:pic>
        <p:sp>
          <p:nvSpPr>
            <p:cNvPr id="54" name="箭號: 向下 53">
              <a:extLst>
                <a:ext uri="{FF2B5EF4-FFF2-40B4-BE49-F238E27FC236}">
                  <a16:creationId xmlns:a16="http://schemas.microsoft.com/office/drawing/2014/main" id="{08066E35-B68E-4A75-BE00-DE7F990A7635}"/>
                </a:ext>
              </a:extLst>
            </p:cNvPr>
            <p:cNvSpPr/>
            <p:nvPr/>
          </p:nvSpPr>
          <p:spPr>
            <a:xfrm rot="1126084">
              <a:off x="7684648" y="2506934"/>
              <a:ext cx="227190" cy="472525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箭號: 向下 54">
              <a:extLst>
                <a:ext uri="{FF2B5EF4-FFF2-40B4-BE49-F238E27FC236}">
                  <a16:creationId xmlns:a16="http://schemas.microsoft.com/office/drawing/2014/main" id="{DA88367F-10C0-445F-910E-60FEE5772BA8}"/>
                </a:ext>
              </a:extLst>
            </p:cNvPr>
            <p:cNvSpPr/>
            <p:nvPr/>
          </p:nvSpPr>
          <p:spPr>
            <a:xfrm rot="20116893">
              <a:off x="9372053" y="2505067"/>
              <a:ext cx="227190" cy="472525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9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00D14-90C9-4E51-B755-2C988980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Ruler (Caliper) Measurement (for v6.1.15.?) 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42BF90-120C-4903-AEB8-D73106C6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0808-7D93-4052-BD92-52A96FEC7444}" type="datetime1">
              <a:rPr lang="en-US" smtClean="0"/>
              <a:t>4/8/2022</a:t>
            </a:fld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306AAA5-2CE3-4BFE-9943-4733DD849558}"/>
              </a:ext>
            </a:extLst>
          </p:cNvPr>
          <p:cNvSpPr/>
          <p:nvPr/>
        </p:nvSpPr>
        <p:spPr>
          <a:xfrm>
            <a:off x="5202950" y="1479639"/>
            <a:ext cx="421381" cy="3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1A47E8-5579-4175-8280-2D35CA17214A}"/>
              </a:ext>
            </a:extLst>
          </p:cNvPr>
          <p:cNvSpPr/>
          <p:nvPr/>
        </p:nvSpPr>
        <p:spPr>
          <a:xfrm>
            <a:off x="5765731" y="1429736"/>
            <a:ext cx="4531671" cy="662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Mouse moving on standard waveform region. “X” depicts the first point of measurement.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762C99-86A3-458D-B21E-E8F43BF57DEA}"/>
              </a:ext>
            </a:extLst>
          </p:cNvPr>
          <p:cNvSpPr/>
          <p:nvPr/>
        </p:nvSpPr>
        <p:spPr>
          <a:xfrm>
            <a:off x="6461717" y="5419132"/>
            <a:ext cx="4531671" cy="94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Mouse LEFT-clicked to drop the first point and then drag to drop at the second point.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* Max. pairs of measurement = 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160434-09E7-4272-AD1A-220B4A3BFFCA}"/>
              </a:ext>
            </a:extLst>
          </p:cNvPr>
          <p:cNvSpPr/>
          <p:nvPr/>
        </p:nvSpPr>
        <p:spPr>
          <a:xfrm>
            <a:off x="5202950" y="934658"/>
            <a:ext cx="1518658" cy="399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tx1"/>
                </a:solidFill>
              </a:rPr>
              <a:t>Case: Add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A2110841-A0C1-4F88-96E3-771D0EFA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83" y="5513468"/>
            <a:ext cx="3453155" cy="746959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8E17E2F6-B003-414A-9E6E-415F7F9ECD20}"/>
              </a:ext>
            </a:extLst>
          </p:cNvPr>
          <p:cNvGrpSpPr/>
          <p:nvPr/>
        </p:nvGrpSpPr>
        <p:grpSpPr>
          <a:xfrm>
            <a:off x="347454" y="1178605"/>
            <a:ext cx="10063431" cy="2631777"/>
            <a:chOff x="347454" y="1178605"/>
            <a:chExt cx="10063431" cy="2631777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E923DEB9-8228-4DD8-BAC6-F36692602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738" y="1178605"/>
              <a:ext cx="4340995" cy="2631777"/>
            </a:xfrm>
            <a:prstGeom prst="rect">
              <a:avLst/>
            </a:prstGeom>
          </p:spPr>
        </p:pic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EC0EC99-2A05-4640-9916-29C69CEB1AF4}"/>
                </a:ext>
              </a:extLst>
            </p:cNvPr>
            <p:cNvSpPr/>
            <p:nvPr/>
          </p:nvSpPr>
          <p:spPr>
            <a:xfrm>
              <a:off x="347454" y="1191065"/>
              <a:ext cx="3553214" cy="3991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D86C0C93-9421-4408-82B2-25428C56A2AD}"/>
                </a:ext>
              </a:extLst>
            </p:cNvPr>
            <p:cNvCxnSpPr>
              <a:cxnSpLocks/>
              <a:stCxn id="5" idx="5"/>
              <a:endCxn id="19" idx="1"/>
            </p:cNvCxnSpPr>
            <p:nvPr/>
          </p:nvCxnSpPr>
          <p:spPr>
            <a:xfrm>
              <a:off x="3380312" y="1531766"/>
              <a:ext cx="1801348" cy="11332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E00F012-C772-4989-90BB-F2C1F6AB21C9}"/>
                </a:ext>
              </a:extLst>
            </p:cNvPr>
            <p:cNvGrpSpPr/>
            <p:nvPr/>
          </p:nvGrpSpPr>
          <p:grpSpPr>
            <a:xfrm>
              <a:off x="5181660" y="2107817"/>
              <a:ext cx="5229225" cy="1114425"/>
              <a:chOff x="5991437" y="1354238"/>
              <a:chExt cx="5229225" cy="1114425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A9CDBD65-CBD7-4CB6-A023-6B8D18849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1437" y="1354238"/>
                <a:ext cx="5229225" cy="1114425"/>
              </a:xfrm>
              <a:prstGeom prst="rect">
                <a:avLst/>
              </a:prstGeom>
            </p:spPr>
          </p:pic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A4F09D5B-4A4F-42DF-BAE6-FAEA64A131BD}"/>
                  </a:ext>
                </a:extLst>
              </p:cNvPr>
              <p:cNvSpPr/>
              <p:nvPr/>
            </p:nvSpPr>
            <p:spPr>
              <a:xfrm>
                <a:off x="7863109" y="1354238"/>
                <a:ext cx="435939" cy="52709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A1F577C6-0090-4B4F-9BF3-5306B9E3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26982">
              <a:off x="7279815" y="2281590"/>
              <a:ext cx="694176" cy="69417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86BF3D-AEA0-46B9-B95D-DEC8D05C28DC}"/>
              </a:ext>
            </a:extLst>
          </p:cNvPr>
          <p:cNvGrpSpPr/>
          <p:nvPr/>
        </p:nvGrpSpPr>
        <p:grpSpPr>
          <a:xfrm>
            <a:off x="5382357" y="4115383"/>
            <a:ext cx="5094453" cy="1171575"/>
            <a:chOff x="5382357" y="4115383"/>
            <a:chExt cx="5094453" cy="117157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12F7B6D-48AB-4BEC-B59D-419272E5F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462" r="39198"/>
            <a:stretch/>
          </p:blipFill>
          <p:spPr>
            <a:xfrm>
              <a:off x="5945139" y="4115383"/>
              <a:ext cx="1956121" cy="1171575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5047E90-B14B-49A1-9FAC-35B1FF8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505" r="38223" b="-819"/>
            <a:stretch/>
          </p:blipFill>
          <p:spPr>
            <a:xfrm>
              <a:off x="8520689" y="4115383"/>
              <a:ext cx="1956121" cy="1171575"/>
            </a:xfrm>
            <a:prstGeom prst="rect">
              <a:avLst/>
            </a:prstGeom>
          </p:spPr>
        </p:pic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13189A4-638F-4CFF-A35C-13AF10588D91}"/>
                </a:ext>
              </a:extLst>
            </p:cNvPr>
            <p:cNvSpPr/>
            <p:nvPr/>
          </p:nvSpPr>
          <p:spPr>
            <a:xfrm>
              <a:off x="8031567" y="4573849"/>
              <a:ext cx="358815" cy="33819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711F5F9A-2A78-4FA9-B93E-2FE40F3EA6D8}"/>
                </a:ext>
              </a:extLst>
            </p:cNvPr>
            <p:cNvSpPr/>
            <p:nvPr/>
          </p:nvSpPr>
          <p:spPr>
            <a:xfrm>
              <a:off x="5382357" y="4226610"/>
              <a:ext cx="421381" cy="3472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6C15E73-04E1-401D-80B4-9ECDBC3A3B91}"/>
                </a:ext>
              </a:extLst>
            </p:cNvPr>
            <p:cNvGrpSpPr/>
            <p:nvPr/>
          </p:nvGrpSpPr>
          <p:grpSpPr>
            <a:xfrm>
              <a:off x="6805914" y="4354483"/>
              <a:ext cx="765635" cy="693374"/>
              <a:chOff x="8149219" y="636510"/>
              <a:chExt cx="765635" cy="693374"/>
            </a:xfrm>
          </p:grpSpPr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CD27D168-478D-45B8-BE1B-B4BCA4A4F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9219" y="689804"/>
                <a:ext cx="640080" cy="640080"/>
              </a:xfrm>
              <a:prstGeom prst="rect">
                <a:avLst/>
              </a:prstGeom>
            </p:spPr>
          </p:pic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41F8CB68-D4E2-4D3E-8DE2-165471527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9259" y="682256"/>
                <a:ext cx="445595" cy="0"/>
              </a:xfrm>
              <a:prstGeom prst="straightConnector1">
                <a:avLst/>
              </a:prstGeom>
              <a:ln w="19050">
                <a:solidFill>
                  <a:srgbClr val="BF8907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124A1E2A-A8B6-4045-B911-DB8EA56FCE05}"/>
                  </a:ext>
                </a:extLst>
              </p:cNvPr>
              <p:cNvSpPr/>
              <p:nvPr/>
            </p:nvSpPr>
            <p:spPr>
              <a:xfrm rot="18038856">
                <a:off x="8217347" y="653743"/>
                <a:ext cx="346070" cy="311604"/>
              </a:xfrm>
              <a:prstGeom prst="arc">
                <a:avLst/>
              </a:prstGeom>
              <a:ln w="19050">
                <a:solidFill>
                  <a:srgbClr val="BF89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9B860682-64FE-42B1-B342-1D8F0C07F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35" y="5604376"/>
            <a:ext cx="565142" cy="56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00D14-90C9-4E51-B755-2C988980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Ruler (Caliper) Measurement (for v6.1.15.?) 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42BF90-120C-4903-AEB8-D73106C6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0808-7D93-4052-BD92-52A96FEC7444}" type="datetime1">
              <a:rPr lang="en-US" smtClean="0"/>
              <a:t>4/8/2022</a:t>
            </a:fld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1A47E8-5579-4175-8280-2D35CA17214A}"/>
              </a:ext>
            </a:extLst>
          </p:cNvPr>
          <p:cNvSpPr/>
          <p:nvPr/>
        </p:nvSpPr>
        <p:spPr>
          <a:xfrm>
            <a:off x="902575" y="1268551"/>
            <a:ext cx="4531671" cy="515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Mouse moving to the region.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64331C5-08FA-4A0F-BB8C-911E8438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6982">
            <a:off x="4232798" y="2176468"/>
            <a:ext cx="694176" cy="694176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7C746D3E-7F10-4DAE-91C0-F581EA2DB5DD}"/>
              </a:ext>
            </a:extLst>
          </p:cNvPr>
          <p:cNvGrpSpPr/>
          <p:nvPr/>
        </p:nvGrpSpPr>
        <p:grpSpPr>
          <a:xfrm>
            <a:off x="902575" y="1767285"/>
            <a:ext cx="5372100" cy="1152525"/>
            <a:chOff x="1496082" y="2243801"/>
            <a:chExt cx="5372100" cy="11525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C01B4B5-60FA-4638-AF21-ABE780967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6082" y="2243801"/>
              <a:ext cx="5372100" cy="1152525"/>
            </a:xfrm>
            <a:prstGeom prst="rect">
              <a:avLst/>
            </a:prstGeom>
          </p:spPr>
        </p:pic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A4F09D5B-4A4F-42DF-BAE6-FAEA64A131BD}"/>
                </a:ext>
              </a:extLst>
            </p:cNvPr>
            <p:cNvSpPr/>
            <p:nvPr/>
          </p:nvSpPr>
          <p:spPr>
            <a:xfrm>
              <a:off x="3344142" y="2420872"/>
              <a:ext cx="1157946" cy="4161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F762C99-86A3-458D-B21E-E8F43BF57DEA}"/>
              </a:ext>
            </a:extLst>
          </p:cNvPr>
          <p:cNvSpPr/>
          <p:nvPr/>
        </p:nvSpPr>
        <p:spPr>
          <a:xfrm>
            <a:off x="7478718" y="2295713"/>
            <a:ext cx="3376860" cy="94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Mouse </a:t>
            </a:r>
            <a:r>
              <a:rPr lang="en-US" sz="1600" b="1" dirty="0">
                <a:solidFill>
                  <a:schemeClr val="tx1"/>
                </a:solidFill>
              </a:rPr>
              <a:t>LEFT-clicked</a:t>
            </a:r>
            <a:r>
              <a:rPr lang="en-US" sz="1600" dirty="0">
                <a:solidFill>
                  <a:schemeClr val="tx1"/>
                </a:solidFill>
              </a:rPr>
              <a:t> to delete certain measurement.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160434-09E7-4272-AD1A-220B4A3BFFCA}"/>
              </a:ext>
            </a:extLst>
          </p:cNvPr>
          <p:cNvSpPr/>
          <p:nvPr/>
        </p:nvSpPr>
        <p:spPr>
          <a:xfrm>
            <a:off x="6963282" y="622407"/>
            <a:ext cx="1518658" cy="399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tx1"/>
                </a:solidFill>
              </a:rPr>
              <a:t>Case: Delete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739FF5A-2AFC-4DBB-B835-0B976455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174" y="1141244"/>
            <a:ext cx="1914525" cy="115252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A593A831-8A5B-47FF-B924-B553EFF7BBAE}"/>
              </a:ext>
            </a:extLst>
          </p:cNvPr>
          <p:cNvSpPr/>
          <p:nvPr/>
        </p:nvSpPr>
        <p:spPr>
          <a:xfrm>
            <a:off x="969845" y="3959158"/>
            <a:ext cx="2412357" cy="399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tx1"/>
                </a:solidFill>
              </a:rPr>
              <a:t>Case: Compare RRI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537FD8A-4485-4DF1-9E48-8947D3CA0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477" y="4953132"/>
            <a:ext cx="1609725" cy="116205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979BA54-F9C0-47E0-B07C-01D8B6BF7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29" y="4981707"/>
            <a:ext cx="1447800" cy="1133475"/>
          </a:xfrm>
          <a:prstGeom prst="rect">
            <a:avLst/>
          </a:prstGeom>
        </p:spPr>
      </p:pic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831604BB-B49B-41DC-9519-3EB5900025C0}"/>
              </a:ext>
            </a:extLst>
          </p:cNvPr>
          <p:cNvSpPr/>
          <p:nvPr/>
        </p:nvSpPr>
        <p:spPr>
          <a:xfrm>
            <a:off x="3729174" y="5373872"/>
            <a:ext cx="358815" cy="3381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0836AB5-9855-44D6-8584-867EA46CA41C}"/>
              </a:ext>
            </a:extLst>
          </p:cNvPr>
          <p:cNvSpPr/>
          <p:nvPr/>
        </p:nvSpPr>
        <p:spPr>
          <a:xfrm>
            <a:off x="2041141" y="4358314"/>
            <a:ext cx="4516913" cy="5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Mouse </a:t>
            </a:r>
            <a:r>
              <a:rPr lang="en-US" sz="1600" b="1" dirty="0">
                <a:solidFill>
                  <a:schemeClr val="tx1"/>
                </a:solidFill>
              </a:rPr>
              <a:t>RIGHT-clicked</a:t>
            </a:r>
            <a:r>
              <a:rPr lang="en-US" sz="1600" dirty="0">
                <a:solidFill>
                  <a:schemeClr val="tx1"/>
                </a:solidFill>
              </a:rPr>
              <a:t> to copy x-axis.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6EB92DB4-2A3B-4652-9089-586D326A0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962" y="4967851"/>
            <a:ext cx="1428750" cy="1152525"/>
          </a:xfrm>
          <a:prstGeom prst="rect">
            <a:avLst/>
          </a:prstGeom>
        </p:spPr>
      </p:pic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6B64BF64-D050-4B94-B66F-B05671EC5FC8}"/>
              </a:ext>
            </a:extLst>
          </p:cNvPr>
          <p:cNvSpPr/>
          <p:nvPr/>
        </p:nvSpPr>
        <p:spPr>
          <a:xfrm>
            <a:off x="6210685" y="5373872"/>
            <a:ext cx="358815" cy="3381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EDBBFA3-E014-4B56-ADF3-E09542CE1273}"/>
              </a:ext>
            </a:extLst>
          </p:cNvPr>
          <p:cNvSpPr/>
          <p:nvPr/>
        </p:nvSpPr>
        <p:spPr>
          <a:xfrm>
            <a:off x="1132859" y="4514161"/>
            <a:ext cx="421381" cy="3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7102E2E-96F7-42F4-939B-192776E9D1C0}"/>
              </a:ext>
            </a:extLst>
          </p:cNvPr>
          <p:cNvSpPr/>
          <p:nvPr/>
        </p:nvSpPr>
        <p:spPr>
          <a:xfrm>
            <a:off x="6649013" y="4484265"/>
            <a:ext cx="421381" cy="3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EC4EC44-2457-4F28-ABC3-34D865FA2B03}"/>
              </a:ext>
            </a:extLst>
          </p:cNvPr>
          <p:cNvSpPr/>
          <p:nvPr/>
        </p:nvSpPr>
        <p:spPr>
          <a:xfrm>
            <a:off x="8400888" y="5039088"/>
            <a:ext cx="2018635" cy="94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Drag the copied x-axis to compare RRIs.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3054858-5013-470A-B4BA-89A9DA90E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17" y="2475541"/>
            <a:ext cx="509301" cy="50930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35B9E17-B72A-4506-936A-C9211D694E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38" y="4414760"/>
            <a:ext cx="465885" cy="46588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B6BF4B9B-6AF5-4741-B0C5-B3F723780EEC}"/>
              </a:ext>
            </a:extLst>
          </p:cNvPr>
          <p:cNvGrpSpPr/>
          <p:nvPr/>
        </p:nvGrpSpPr>
        <p:grpSpPr>
          <a:xfrm>
            <a:off x="7024973" y="5759126"/>
            <a:ext cx="1122112" cy="712112"/>
            <a:chOff x="8169132" y="4401643"/>
            <a:chExt cx="1122112" cy="712112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00D8F7D3-8603-4990-BB7C-CF145279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940" y="4473675"/>
              <a:ext cx="640080" cy="640080"/>
            </a:xfrm>
            <a:prstGeom prst="rect">
              <a:avLst/>
            </a:prstGeom>
          </p:spPr>
        </p:pic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CD3CC1A2-25D2-467C-B659-5E9776FEA2F2}"/>
                </a:ext>
              </a:extLst>
            </p:cNvPr>
            <p:cNvCxnSpPr>
              <a:cxnSpLocks/>
            </p:cNvCxnSpPr>
            <p:nvPr/>
          </p:nvCxnSpPr>
          <p:spPr>
            <a:xfrm>
              <a:off x="8934210" y="4494859"/>
              <a:ext cx="357034" cy="0"/>
            </a:xfrm>
            <a:prstGeom prst="straightConnector1">
              <a:avLst/>
            </a:prstGeom>
            <a:ln w="19050">
              <a:solidFill>
                <a:srgbClr val="BF8907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E2C70CB3-8015-41AB-97AA-F443B916B1BD}"/>
                </a:ext>
              </a:extLst>
            </p:cNvPr>
            <p:cNvSpPr/>
            <p:nvPr/>
          </p:nvSpPr>
          <p:spPr>
            <a:xfrm rot="20408368">
              <a:off x="8580852" y="4401643"/>
              <a:ext cx="309635" cy="311604"/>
            </a:xfrm>
            <a:prstGeom prst="arc">
              <a:avLst>
                <a:gd name="adj1" fmla="val 13408340"/>
                <a:gd name="adj2" fmla="val 0"/>
              </a:avLst>
            </a:prstGeom>
            <a:ln w="19050">
              <a:solidFill>
                <a:srgbClr val="BF89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F926E4B-E87D-4952-A5F1-954435C40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132" y="4501474"/>
              <a:ext cx="365168" cy="7548"/>
            </a:xfrm>
            <a:prstGeom prst="straightConnector1">
              <a:avLst/>
            </a:prstGeom>
            <a:ln w="19050">
              <a:solidFill>
                <a:srgbClr val="BF8907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圖片 42">
            <a:extLst>
              <a:ext uri="{FF2B5EF4-FFF2-40B4-BE49-F238E27FC236}">
                <a16:creationId xmlns:a16="http://schemas.microsoft.com/office/drawing/2014/main" id="{365A403B-E47E-4C50-9678-D8635D9C4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9769">
            <a:off x="3268585" y="215749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9D9FDC-AEA9-4A06-9DFB-9DEDB9B5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6" y="734389"/>
            <a:ext cx="4286250" cy="666750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104B00-AF4F-4E70-9B0F-09D8C4A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9E51-1DAF-493A-9E93-0E82214200F9}" type="datetime1">
              <a:rPr lang="en-US" smtClean="0"/>
              <a:t>4/8/2022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C9F015-EED0-4358-8450-B0E83023FD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6982">
            <a:off x="7338946" y="563305"/>
            <a:ext cx="694176" cy="6941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035F490-8B0F-437F-BABE-5407108D2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14" y="599321"/>
            <a:ext cx="699746" cy="6997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D7A6F8-3E3E-4859-B3F4-A2CC39B1D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09" y="594979"/>
            <a:ext cx="704088" cy="7040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574E12-3C0E-4227-8842-4C161A223D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6982">
            <a:off x="8223274" y="563305"/>
            <a:ext cx="694176" cy="69417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CF2237-8C32-45FA-AFC6-CBC7F49C0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92" y="1595117"/>
            <a:ext cx="704088" cy="70408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4AA62E3-1391-4B99-96BF-1B2CFA60A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09" y="1576471"/>
            <a:ext cx="704088" cy="70408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55A8E33-F4E9-4EC2-B04B-6A44787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34" y="1470496"/>
            <a:ext cx="640080" cy="64008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F32BF60-9D0C-4351-89B5-40C5373DA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96" y="1469050"/>
            <a:ext cx="811509" cy="81150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58A7EF0-A9EA-4BCC-8321-D21309A234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46" y="1554764"/>
            <a:ext cx="640080" cy="64008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61F233A-6394-4B9E-AB8C-B93EDD0E3A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6" y="355610"/>
            <a:ext cx="5249111" cy="19137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76C1B57-0094-4A7C-9688-5D05549B61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53" y="2867514"/>
            <a:ext cx="5640895" cy="3419856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C5A0F56B-2817-4005-B7BB-F05EEA965E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8" y="2194844"/>
            <a:ext cx="563928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198</Words>
  <Application>Microsoft Office PowerPoint</Application>
  <PresentationFormat>寬螢幕</PresentationFormat>
  <Paragraphs>40</Paragraphs>
  <Slides>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佈景主題</vt:lpstr>
      <vt:lpstr>Display of External Data in One-Hour View (for v6.1.15.13 or later)</vt:lpstr>
      <vt:lpstr>Print Region Adjust (for v6.1.15.?)</vt:lpstr>
      <vt:lpstr>Print Region Select (for v6.1.15.?)</vt:lpstr>
      <vt:lpstr>Ruler (Caliper) Measurement (for v6.1.15.?) </vt:lpstr>
      <vt:lpstr>Ruler (Caliper) Measurement (for v6.1.15.?)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Alice Lin</dc:creator>
  <cp:lastModifiedBy>Alice Lin</cp:lastModifiedBy>
  <cp:revision>33</cp:revision>
  <dcterms:created xsi:type="dcterms:W3CDTF">2022-04-07T01:25:19Z</dcterms:created>
  <dcterms:modified xsi:type="dcterms:W3CDTF">2022-04-08T09:43:38Z</dcterms:modified>
</cp:coreProperties>
</file>