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kwDhGcl+4MRl3+73V7iZ2y54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ead969d9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d2ead969d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ead969d9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d2ead969d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2ead969d9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d2ead969d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小狐狸事務所: MicroPython on ESP8266 (八) : GPIO 測試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386" y="1010821"/>
            <a:ext cx="8753476" cy="5404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.96吋OLED 液晶屏顯示模組黃藍雙色I2C OLED模塊！只需4個引腳- 台灣物聯科技TaiwanIOT Studio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9024079" y="2032806"/>
            <a:ext cx="3438525" cy="307876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6550701" y="1782735"/>
            <a:ext cx="2923082" cy="35789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 flipH="1" rot="10800000">
            <a:off x="6378313" y="3667006"/>
            <a:ext cx="3380400" cy="11301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"/>
          <p:cNvCxnSpPr/>
          <p:nvPr/>
        </p:nvCxnSpPr>
        <p:spPr>
          <a:xfrm flipH="1" rot="10800000">
            <a:off x="6378314" y="3957371"/>
            <a:ext cx="2406000" cy="4545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"/>
          <p:cNvCxnSpPr/>
          <p:nvPr/>
        </p:nvCxnSpPr>
        <p:spPr>
          <a:xfrm>
            <a:off x="8784236" y="3957403"/>
            <a:ext cx="97436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"/>
          <p:cNvCxnSpPr/>
          <p:nvPr/>
        </p:nvCxnSpPr>
        <p:spPr>
          <a:xfrm>
            <a:off x="6378313" y="2900597"/>
            <a:ext cx="3380400" cy="5202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" name="Google Shape;91;p1"/>
          <p:cNvCxnSpPr/>
          <p:nvPr/>
        </p:nvCxnSpPr>
        <p:spPr>
          <a:xfrm>
            <a:off x="6352939" y="3281487"/>
            <a:ext cx="1072813" cy="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rot="10800000">
            <a:off x="7427626" y="3183242"/>
            <a:ext cx="2319728" cy="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 rot="10800000">
            <a:off x="7464866" y="3160758"/>
            <a:ext cx="0" cy="160292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/>
          <p:nvPr/>
        </p:nvSpPr>
        <p:spPr>
          <a:xfrm>
            <a:off x="297691" y="1955820"/>
            <a:ext cx="2960322" cy="294635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unBroad : 以ESP8266為基礎的IoT控制中心--溫濕度感測數據傳輸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5400000">
            <a:off x="654019" y="3481153"/>
            <a:ext cx="16192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1986182" y="3707020"/>
            <a:ext cx="1183062" cy="21801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/>
          <p:nvPr/>
        </p:nvCxnSpPr>
        <p:spPr>
          <a:xfrm flipH="1" rot="10800000">
            <a:off x="1986182" y="4064128"/>
            <a:ext cx="1574400" cy="702900"/>
          </a:xfrm>
          <a:prstGeom prst="bentConnector3">
            <a:avLst>
              <a:gd fmla="val 50000" name="adj1"/>
            </a:avLst>
          </a:prstGeom>
          <a:noFill/>
          <a:ln cap="flat" cmpd="sng" w="825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1986182" y="4601029"/>
            <a:ext cx="1115793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/>
          <p:nvPr/>
        </p:nvCxnSpPr>
        <p:spPr>
          <a:xfrm>
            <a:off x="3062514" y="4601029"/>
            <a:ext cx="0" cy="196076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/>
          <p:nvPr/>
        </p:nvCxnSpPr>
        <p:spPr>
          <a:xfrm>
            <a:off x="3028950" y="4797106"/>
            <a:ext cx="531758" cy="0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1970077" y="4972630"/>
            <a:ext cx="1496400" cy="14130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"/>
          <p:cNvCxnSpPr/>
          <p:nvPr/>
        </p:nvCxnSpPr>
        <p:spPr>
          <a:xfrm>
            <a:off x="3371029" y="6385526"/>
            <a:ext cx="3953696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"/>
          <p:cNvCxnSpPr/>
          <p:nvPr/>
        </p:nvCxnSpPr>
        <p:spPr>
          <a:xfrm rot="10800000">
            <a:off x="7324725" y="4411872"/>
            <a:ext cx="0" cy="200298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d2ead969d9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94525"/>
            <a:ext cx="8254750" cy="400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.96吋OLED 液晶屏顯示模組黃藍雙色I2C OLED模塊！只需4個引腳- 台灣物聯科技TaiwanIOT Studio" id="109" name="Google Shape;109;gd2ead969d9_1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8933354" y="2046781"/>
            <a:ext cx="3438525" cy="307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d2ead969d9_1_21"/>
          <p:cNvCxnSpPr/>
          <p:nvPr/>
        </p:nvCxnSpPr>
        <p:spPr>
          <a:xfrm>
            <a:off x="8226800" y="2919200"/>
            <a:ext cx="1368900" cy="5169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gd2ead969d9_1_21"/>
          <p:cNvCxnSpPr/>
          <p:nvPr/>
        </p:nvCxnSpPr>
        <p:spPr>
          <a:xfrm>
            <a:off x="8240775" y="3184575"/>
            <a:ext cx="13968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gd2ead969d9_1_21"/>
          <p:cNvCxnSpPr/>
          <p:nvPr/>
        </p:nvCxnSpPr>
        <p:spPr>
          <a:xfrm flipH="1" rot="10800000">
            <a:off x="7095450" y="3729275"/>
            <a:ext cx="2542200" cy="6984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gd2ead969d9_1_21"/>
          <p:cNvCxnSpPr/>
          <p:nvPr/>
        </p:nvCxnSpPr>
        <p:spPr>
          <a:xfrm flipH="1" rot="10800000">
            <a:off x="7039575" y="3938875"/>
            <a:ext cx="1759800" cy="1815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gd2ead969d9_1_21"/>
          <p:cNvCxnSpPr/>
          <p:nvPr/>
        </p:nvCxnSpPr>
        <p:spPr>
          <a:xfrm>
            <a:off x="8799375" y="3938875"/>
            <a:ext cx="8661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/>
              <a:t>OLED顯示指令 (在PUTTY程式執行)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/>
              <a:t>import ssd1306 #(</a:t>
            </a:r>
            <a:r>
              <a:rPr lang="zh-TW" sz="2680">
                <a:solidFill>
                  <a:srgbClr val="FF0000"/>
                </a:solidFill>
              </a:rPr>
              <a:t>呼叫OLED模組副程式</a:t>
            </a:r>
            <a:r>
              <a:rPr lang="zh-TW" sz="2680"/>
              <a:t>)</a:t>
            </a:r>
            <a:endParaRPr sz="26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/>
              <a:t>from machine import I2C, Pin</a:t>
            </a:r>
            <a:endParaRPr sz="26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/>
              <a:t>i2c = I2C(scl=Pin(5),sda = Pin(4), freq=100000)</a:t>
            </a:r>
            <a:endParaRPr sz="26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/>
              <a:t>oled = ssd1306.SSD1306_I2C(128, 64, i2c)</a:t>
            </a:r>
            <a:endParaRPr sz="268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6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/>
              <a:t>oled.text('Evan',0,0)</a:t>
            </a:r>
            <a:endParaRPr sz="26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/>
              <a:t>oled.text('chen',50,30)</a:t>
            </a:r>
            <a:endParaRPr sz="268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6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/>
              <a:t>oled.show()  #執行</a:t>
            </a:r>
            <a:endParaRPr sz="26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80"/>
              <a:buChar char="•"/>
            </a:pPr>
            <a:r>
              <a:rPr lang="zh-TW" sz="2680"/>
              <a:t>oled.fill(0) #清除畫面</a:t>
            </a:r>
            <a:endParaRPr sz="268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6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d2ead969d9_1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250" y="989075"/>
            <a:ext cx="8254750" cy="40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d2ead969d9_1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1" y="3461275"/>
            <a:ext cx="3128701" cy="152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gd2ead969d9_1_39"/>
          <p:cNvCxnSpPr/>
          <p:nvPr/>
        </p:nvCxnSpPr>
        <p:spPr>
          <a:xfrm flipH="1">
            <a:off x="2835300" y="3964125"/>
            <a:ext cx="2318700" cy="14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d2ead969d9_1_39"/>
          <p:cNvCxnSpPr/>
          <p:nvPr/>
        </p:nvCxnSpPr>
        <p:spPr>
          <a:xfrm flipH="1">
            <a:off x="2821550" y="3321600"/>
            <a:ext cx="1187100" cy="8799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d2ead969d9_1_39"/>
          <p:cNvCxnSpPr/>
          <p:nvPr/>
        </p:nvCxnSpPr>
        <p:spPr>
          <a:xfrm>
            <a:off x="2954100" y="4432025"/>
            <a:ext cx="3526800" cy="14316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d2ead969d9_1_39"/>
          <p:cNvCxnSpPr/>
          <p:nvPr/>
        </p:nvCxnSpPr>
        <p:spPr>
          <a:xfrm flipH="1" rot="10800000">
            <a:off x="6481000" y="5835675"/>
            <a:ext cx="5314500" cy="279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d2ead969d9_1_39"/>
          <p:cNvCxnSpPr/>
          <p:nvPr/>
        </p:nvCxnSpPr>
        <p:spPr>
          <a:xfrm flipH="1" rot="10800000">
            <a:off x="10992350" y="3572875"/>
            <a:ext cx="817200" cy="14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d2ead969d9_1_39"/>
          <p:cNvCxnSpPr/>
          <p:nvPr/>
        </p:nvCxnSpPr>
        <p:spPr>
          <a:xfrm flipH="1">
            <a:off x="11760650" y="3580000"/>
            <a:ext cx="6900" cy="2298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ead969d9_1_51"/>
          <p:cNvSpPr txBox="1"/>
          <p:nvPr>
            <p:ph idx="1" type="body"/>
          </p:nvPr>
        </p:nvSpPr>
        <p:spPr>
          <a:xfrm>
            <a:off x="534525" y="1535375"/>
            <a:ext cx="10713600" cy="4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import dht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d = dht.DHT11(Pin(13))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def DHT11():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    d.measure()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    temp = d.temperature()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    hum  = d.humidity()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    t = '{}c'.format(temp)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    h = '{}%'.format(hum)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    print('\u6eab\u5ea6:{}\u00b0C'.format(temp))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    print('\u6fd5\u5ea6:{}%'.format(hum))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    print('')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    return (t, h)</a:t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temp, hum = DHT11()</a:t>
            </a:r>
            <a:endParaRPr sz="2400"/>
          </a:p>
        </p:txBody>
      </p:sp>
      <p:sp>
        <p:nvSpPr>
          <p:cNvPr id="138" name="Google Shape;138;gd2ead969d9_1_51"/>
          <p:cNvSpPr txBox="1"/>
          <p:nvPr/>
        </p:nvSpPr>
        <p:spPr>
          <a:xfrm>
            <a:off x="1069075" y="350275"/>
            <a:ext cx="99630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zh-TW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溫濕度讀取與顯示 (在PUTTY程式執行)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2021-04-19T08:54:10Z</dcterms:created>
  <dc:creator>evan dancer</dc:creator>
</cp:coreProperties>
</file>