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106D80-8A48-4AE2-9918-9439E4E55F2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966C2D9-928C-4711-918E-CCC9904D7C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60266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0443" y="2560241"/>
            <a:ext cx="6400800" cy="864096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신</a:t>
            </a:r>
            <a:r>
              <a:rPr lang="ko-KR" altLang="en-US" sz="4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장</a:t>
            </a:r>
            <a:r>
              <a:rPr lang="ko-KR" altLang="en-US" sz="4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체크 프로그램</a:t>
            </a:r>
            <a:endParaRPr lang="ko-KR" altLang="en-US" sz="4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3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420687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960238" y="404664"/>
            <a:ext cx="3467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427983" y="404664"/>
            <a:ext cx="1224137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43602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content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29915" y="3140968"/>
            <a:ext cx="5627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73929" y="4077072"/>
            <a:ext cx="5844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915" y="3492297"/>
            <a:ext cx="56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비만도 측정기능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몸무게가 자동 저장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60239" y="4941168"/>
            <a:ext cx="5844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1941" y="5733256"/>
            <a:ext cx="5844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1941" y="4365104"/>
            <a:ext cx="49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칼로리 측정기능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성별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나이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8878" y="508518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5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3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명 회원의 키와 몸무게 출력 기능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981941" y="2420888"/>
            <a:ext cx="557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1941" y="1916832"/>
            <a:ext cx="45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1.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수업에서 배워 사용한 함수 설명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948" y="2622510"/>
            <a:ext cx="44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로그인 기능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61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수업에서 배워 사용한 함수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531" y="29066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동적 할당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5816" y="20608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구조체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3484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포인터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6099" y="203951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-Weight, Height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6769" y="3717032"/>
            <a:ext cx="17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-ID, Password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6099" y="2929488"/>
            <a:ext cx="17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-ID, Password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7372" y="4725144"/>
            <a:ext cx="58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전역변수       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 human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ary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[20]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에 몸무게와 키를 저장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로그인 기능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43608" y="2204864"/>
            <a:ext cx="8229600" cy="4525963"/>
          </a:xfrm>
        </p:spPr>
        <p:txBody>
          <a:bodyPr/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는 생년월일로 설정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ex)19981112</a:t>
            </a:r>
          </a:p>
          <a:p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Password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201720963</a:t>
            </a:r>
          </a:p>
          <a:p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와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PW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는 </a:t>
            </a:r>
            <a:r>
              <a:rPr lang="ko-KR" altLang="en-US" sz="2800" dirty="0" err="1" smtClean="0">
                <a:latin typeface="HY강B" pitchFamily="18" charset="-127"/>
                <a:ea typeface="HY강B" pitchFamily="18" charset="-127"/>
              </a:rPr>
              <a:t>동적할당으로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선언함</a:t>
            </a:r>
          </a:p>
          <a:p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93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비만도 측정기능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명의 몸무게와 키를 입력 받는다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몸무게와 키는 자동으로 전역변수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ARY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에 저장됨 </a:t>
            </a:r>
          </a:p>
          <a:p>
            <a:endParaRPr lang="ko-KR" altLang="en-US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명의 몸무게와 키의 입력 받은 정보로 비만도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(BMI)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결과 출력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296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칼로리 측정기능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명의 나이와 성별 입력 받음</a:t>
            </a:r>
          </a:p>
          <a:p>
            <a:endParaRPr lang="ko-KR" altLang="en-US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ARY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에 자동으로 저장된 몸무게와 키를 이용하여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명의 기초대사량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1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유저목록 출력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ARY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에 저장되어 있는 몸무게와 키를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첫번째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사용자 순서대로 출력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0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149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균형</vt:lpstr>
      <vt:lpstr>PowerPoint 프레젠테이션</vt:lpstr>
      <vt:lpstr>PowerPoint 프레젠테이션</vt:lpstr>
      <vt:lpstr>수업에서 배워 사용한 함수</vt:lpstr>
      <vt:lpstr>로그인 기능</vt:lpstr>
      <vt:lpstr>비만도 측정기능</vt:lpstr>
      <vt:lpstr>칼로리 측정기능</vt:lpstr>
      <vt:lpstr>유저목록 출력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2017-12-15T07:38:18Z</dcterms:created>
  <dcterms:modified xsi:type="dcterms:W3CDTF">2017-12-15T10:34:24Z</dcterms:modified>
</cp:coreProperties>
</file>