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5F30-6AAC-A292-4B7E-6651FAF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65" y="2451377"/>
            <a:ext cx="3645023" cy="13255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8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동수 이</cp:lastModifiedBy>
  <cp:revision>7</cp:revision>
  <dcterms:created xsi:type="dcterms:W3CDTF">2023-11-11T11:29:15Z</dcterms:created>
  <dcterms:modified xsi:type="dcterms:W3CDTF">2023-11-17T14:41:28Z</dcterms:modified>
</cp:coreProperties>
</file>