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수 이" userId="1e0160bb8418f1fe" providerId="LiveId" clId="{F2DEB822-4300-4353-9D20-FEF9B8D57C1B}"/>
    <pc:docChg chg="custSel addSld modSld">
      <pc:chgData name="동수 이" userId="1e0160bb8418f1fe" providerId="LiveId" clId="{F2DEB822-4300-4353-9D20-FEF9B8D57C1B}" dt="2023-11-17T15:03:19.127" v="24" actId="478"/>
      <pc:docMkLst>
        <pc:docMk/>
      </pc:docMkLst>
      <pc:sldChg chg="delSp modSp new mod">
        <pc:chgData name="동수 이" userId="1e0160bb8418f1fe" providerId="LiveId" clId="{F2DEB822-4300-4353-9D20-FEF9B8D57C1B}" dt="2023-11-17T15:03:19.127" v="24" actId="478"/>
        <pc:sldMkLst>
          <pc:docMk/>
          <pc:sldMk cId="1118586047" sldId="258"/>
        </pc:sldMkLst>
        <pc:spChg chg="mod">
          <ac:chgData name="동수 이" userId="1e0160bb8418f1fe" providerId="LiveId" clId="{F2DEB822-4300-4353-9D20-FEF9B8D57C1B}" dt="2023-11-17T15:03:13.416" v="23" actId="20577"/>
          <ac:spMkLst>
            <pc:docMk/>
            <pc:sldMk cId="1118586047" sldId="258"/>
            <ac:spMk id="2" creationId="{9E4DC86B-5357-D814-07F3-0E88B384E239}"/>
          </ac:spMkLst>
        </pc:spChg>
        <pc:spChg chg="del">
          <ac:chgData name="동수 이" userId="1e0160bb8418f1fe" providerId="LiveId" clId="{F2DEB822-4300-4353-9D20-FEF9B8D57C1B}" dt="2023-11-17T15:03:19.127" v="24" actId="478"/>
          <ac:spMkLst>
            <pc:docMk/>
            <pc:sldMk cId="1118586047" sldId="258"/>
            <ac:spMk id="3" creationId="{7903EEA1-8EEF-9A9C-5380-4E622BBCB6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DC86B-5357-D814-07F3-0E88B384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58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동수 이</cp:lastModifiedBy>
  <cp:revision>6</cp:revision>
  <dcterms:created xsi:type="dcterms:W3CDTF">2023-11-11T11:29:15Z</dcterms:created>
  <dcterms:modified xsi:type="dcterms:W3CDTF">2023-11-17T15:03:23Z</dcterms:modified>
</cp:coreProperties>
</file>