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수 이" userId="1e0160bb8418f1fe" providerId="LiveId" clId="{F2DEB822-4300-4353-9D20-FEF9B8D57C1B}"/>
    <pc:docChg chg="addSld modSld">
      <pc:chgData name="동수 이" userId="1e0160bb8418f1fe" providerId="LiveId" clId="{F2DEB822-4300-4353-9D20-FEF9B8D57C1B}" dt="2023-11-17T14:58:59.113" v="13" actId="20577"/>
      <pc:docMkLst>
        <pc:docMk/>
      </pc:docMkLst>
      <pc:sldChg chg="modSp new mod">
        <pc:chgData name="동수 이" userId="1e0160bb8418f1fe" providerId="LiveId" clId="{F2DEB822-4300-4353-9D20-FEF9B8D57C1B}" dt="2023-11-17T14:58:59.113" v="13" actId="20577"/>
        <pc:sldMkLst>
          <pc:docMk/>
          <pc:sldMk cId="1882567379" sldId="258"/>
        </pc:sldMkLst>
        <pc:spChg chg="mod">
          <ac:chgData name="동수 이" userId="1e0160bb8418f1fe" providerId="LiveId" clId="{F2DEB822-4300-4353-9D20-FEF9B8D57C1B}" dt="2023-11-17T14:58:59.113" v="13" actId="20577"/>
          <ac:spMkLst>
            <pc:docMk/>
            <pc:sldMk cId="1882567379" sldId="258"/>
            <ac:spMk id="2" creationId="{F09DAB05-4382-5C1B-8AD3-1690894221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AB05-4382-5C1B-8AD3-1690894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56F21-4423-7611-F650-8EBA3706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동수 이</cp:lastModifiedBy>
  <cp:revision>6</cp:revision>
  <dcterms:created xsi:type="dcterms:W3CDTF">2023-11-11T11:29:15Z</dcterms:created>
  <dcterms:modified xsi:type="dcterms:W3CDTF">2023-11-17T14:59:00Z</dcterms:modified>
</cp:coreProperties>
</file>