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6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84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0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5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60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7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7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7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2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8D5D-4C6A-4027-B509-65C72FD1763A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09CD-08FC-407A-A48A-3E23064396A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7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ulal.keskin881@gmail.com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s201226@studenti.polito.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mi-2016.github.io/FtB" TargetMode="External"/><Relationship Id="rId5" Type="http://schemas.openxmlformats.org/officeDocument/2006/relationships/hyperlink" Target="mailto:s204059@studenti.polito.it" TargetMode="External"/><Relationship Id="rId4" Type="http://schemas.openxmlformats.org/officeDocument/2006/relationships/hyperlink" Target="mailto:s201511@studenti.polito.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i="1" u="sng" dirty="0" smtClean="0">
                <a:solidFill>
                  <a:schemeClr val="accent5">
                    <a:lumMod val="50000"/>
                  </a:schemeClr>
                </a:solidFill>
              </a:rPr>
              <a:t>FREE TO BREATHE</a:t>
            </a:r>
            <a:endParaRPr lang="en-GB" sz="6600" b="1" i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Sottotitolo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 err="1"/>
              <a:t>Davide</a:t>
            </a:r>
            <a:r>
              <a:rPr lang="en-GB" dirty="0"/>
              <a:t> </a:t>
            </a:r>
            <a:r>
              <a:rPr lang="en-GB" dirty="0" err="1"/>
              <a:t>Botteon</a:t>
            </a:r>
            <a:r>
              <a:rPr lang="en-GB" dirty="0"/>
              <a:t>, </a:t>
            </a:r>
            <a:r>
              <a:rPr lang="en-GB" dirty="0">
                <a:hlinkClick r:id="rId2"/>
              </a:rPr>
              <a:t>s201226@studenti.polito.it</a:t>
            </a:r>
            <a:endParaRPr lang="en-GB" dirty="0"/>
          </a:p>
          <a:p>
            <a:pPr fontAlgn="base"/>
            <a:r>
              <a:rPr lang="en-GB" dirty="0" err="1" smtClean="0"/>
              <a:t>Zülal</a:t>
            </a:r>
            <a:r>
              <a:rPr lang="en-GB" dirty="0" smtClean="0"/>
              <a:t> </a:t>
            </a:r>
            <a:r>
              <a:rPr lang="en-GB" dirty="0" err="1"/>
              <a:t>Keskin</a:t>
            </a:r>
            <a:r>
              <a:rPr lang="en-GB" dirty="0"/>
              <a:t>, </a:t>
            </a:r>
            <a:r>
              <a:rPr lang="en-GB" dirty="0" smtClean="0">
                <a:hlinkClick r:id="rId3"/>
              </a:rPr>
              <a:t>zulal.keskin881@gmail.com</a:t>
            </a:r>
            <a:endParaRPr lang="en-GB" dirty="0" smtClean="0"/>
          </a:p>
          <a:p>
            <a:pPr fontAlgn="base"/>
            <a:r>
              <a:rPr lang="en-GB" dirty="0" smtClean="0"/>
              <a:t>Mauro </a:t>
            </a:r>
            <a:r>
              <a:rPr lang="en-GB" dirty="0" err="1"/>
              <a:t>d’Addato</a:t>
            </a:r>
            <a:r>
              <a:rPr lang="en-GB" dirty="0"/>
              <a:t>, </a:t>
            </a:r>
            <a:r>
              <a:rPr lang="en-GB" dirty="0" smtClean="0">
                <a:hlinkClick r:id="rId4"/>
              </a:rPr>
              <a:t>s201511@studenti.polito.it</a:t>
            </a:r>
            <a:endParaRPr lang="en-GB" dirty="0" smtClean="0"/>
          </a:p>
          <a:p>
            <a:pPr fontAlgn="base"/>
            <a:r>
              <a:rPr lang="en-GB" dirty="0"/>
              <a:t>Amedeo Bertone, </a:t>
            </a:r>
            <a:r>
              <a:rPr lang="en-GB" dirty="0">
                <a:hlinkClick r:id="rId5"/>
              </a:rPr>
              <a:t>s204059@studenti.polito.it</a:t>
            </a:r>
            <a:endParaRPr lang="en-GB" dirty="0"/>
          </a:p>
          <a:p>
            <a:pPr fontAlgn="base"/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ami-2016.github.io/FtB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6697"/>
            <a:ext cx="5444498" cy="28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1. THE PROBLEM</a:t>
            </a:r>
            <a:endParaRPr lang="en-GB" b="1" i="1" dirty="0">
              <a:solidFill>
                <a:schemeClr val="accent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24560" y="1798320"/>
            <a:ext cx="102006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u="sng" dirty="0" smtClean="0"/>
              <a:t>FREE TO BREATHE</a:t>
            </a:r>
            <a:r>
              <a:rPr lang="en-GB" sz="2800" dirty="0" smtClean="0"/>
              <a:t>: interacting monitoring system thought for people affected by allergies, with the aim of supporting them in their daily life by making a safe area out of their home.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u="sng" dirty="0" smtClean="0"/>
              <a:t>WHY? </a:t>
            </a:r>
            <a:r>
              <a:rPr lang="en-GB" sz="2800" dirty="0" smtClean="0"/>
              <a:t>It is studied that one of the main causes of allergic attacks is the presence in the air of allergenic substances (such as mites, pollen and </a:t>
            </a:r>
            <a:r>
              <a:rPr lang="en-GB" sz="2800" dirty="0" err="1" smtClean="0"/>
              <a:t>mold</a:t>
            </a:r>
            <a:r>
              <a:rPr lang="en-GB" sz="2800" dirty="0" smtClean="0"/>
              <a:t>), but also of chemical substances (contained for example in cigarette smoke or perfumes).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Wouldn’t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be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better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there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was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capable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reducing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amount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these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800" i="1" dirty="0" err="1" smtClean="0">
                <a:solidFill>
                  <a:schemeClr val="accent1">
                    <a:lumMod val="50000"/>
                  </a:schemeClr>
                </a:solidFill>
              </a:rPr>
              <a:t>substances</a:t>
            </a:r>
            <a:r>
              <a:rPr lang="it-IT" sz="2800" i="1" dirty="0" smtClean="0">
                <a:solidFill>
                  <a:schemeClr val="accent1">
                    <a:lumMod val="50000"/>
                  </a:schemeClr>
                </a:solidFill>
              </a:rPr>
              <a:t> in a room?</a:t>
            </a:r>
            <a:endParaRPr lang="en-GB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2. PROJECT IDEA</a:t>
            </a:r>
            <a:endParaRPr lang="en-GB" b="1" i="1" dirty="0">
              <a:solidFill>
                <a:schemeClr val="accent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056640" y="2316480"/>
            <a:ext cx="986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How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FtB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able</a:t>
            </a:r>
            <a:r>
              <a:rPr lang="it-IT" dirty="0" smtClean="0"/>
              <a:t> to free the room from the </a:t>
            </a:r>
            <a:r>
              <a:rPr lang="it-IT" dirty="0" err="1" smtClean="0"/>
              <a:t>microscopic</a:t>
            </a:r>
            <a:r>
              <a:rPr lang="it-IT" dirty="0" smtClean="0"/>
              <a:t> </a:t>
            </a:r>
            <a:r>
              <a:rPr lang="it-IT" dirty="0" err="1" smtClean="0"/>
              <a:t>substances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can cause </a:t>
            </a:r>
            <a:r>
              <a:rPr lang="it-IT" dirty="0" err="1" smtClean="0"/>
              <a:t>allergy</a:t>
            </a:r>
            <a:r>
              <a:rPr lang="it-IT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3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75360" y="365125"/>
            <a:ext cx="10378440" cy="932191"/>
          </a:xfr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it-IT" b="1" i="1" dirty="0" smtClean="0">
                <a:solidFill>
                  <a:schemeClr val="accent1"/>
                </a:solidFill>
              </a:rPr>
              <a:t>3. SYSTEM OVERVIEW</a:t>
            </a:r>
            <a:endParaRPr lang="en-GB" b="1" i="1" dirty="0">
              <a:solidFill>
                <a:schemeClr val="accent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89" y="2584613"/>
            <a:ext cx="3143457" cy="235759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9" y="4775524"/>
            <a:ext cx="1747520" cy="17475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51" y="1578265"/>
            <a:ext cx="1750427" cy="1750427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49" y="1643399"/>
            <a:ext cx="1514892" cy="128016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1" y="4175761"/>
            <a:ext cx="1532890" cy="153289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76" y="4489587"/>
            <a:ext cx="596900" cy="752094"/>
          </a:xfrm>
          <a:prstGeom prst="rect">
            <a:avLst/>
          </a:prstGeom>
        </p:spPr>
      </p:pic>
      <p:cxnSp>
        <p:nvCxnSpPr>
          <p:cNvPr id="15" name="Connettore 7 14"/>
          <p:cNvCxnSpPr>
            <a:stCxn id="6" idx="0"/>
          </p:cNvCxnSpPr>
          <p:nvPr/>
        </p:nvCxnSpPr>
        <p:spPr>
          <a:xfrm rot="5400000" flipH="1" flipV="1">
            <a:off x="3673058" y="3572727"/>
            <a:ext cx="624309" cy="17812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7 16"/>
          <p:cNvCxnSpPr>
            <a:stCxn id="5" idx="1"/>
            <a:endCxn id="7" idx="2"/>
          </p:cNvCxnSpPr>
          <p:nvPr/>
        </p:nvCxnSpPr>
        <p:spPr>
          <a:xfrm rot="10800000">
            <a:off x="3029565" y="3328692"/>
            <a:ext cx="1834324" cy="4347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5" idx="3"/>
            <a:endCxn id="11" idx="2"/>
          </p:cNvCxnSpPr>
          <p:nvPr/>
        </p:nvCxnSpPr>
        <p:spPr>
          <a:xfrm flipV="1">
            <a:off x="7940462" y="2923559"/>
            <a:ext cx="1221633" cy="12473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magin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541" y="5349712"/>
            <a:ext cx="817880" cy="817880"/>
          </a:xfrm>
          <a:prstGeom prst="rect">
            <a:avLst/>
          </a:prstGeom>
        </p:spPr>
      </p:pic>
      <p:cxnSp>
        <p:nvCxnSpPr>
          <p:cNvPr id="40" name="Connettore 7 39"/>
          <p:cNvCxnSpPr>
            <a:stCxn id="38" idx="2"/>
            <a:endCxn id="5" idx="2"/>
          </p:cNvCxnSpPr>
          <p:nvPr/>
        </p:nvCxnSpPr>
        <p:spPr>
          <a:xfrm rot="5400000" flipH="1">
            <a:off x="7769357" y="3608468"/>
            <a:ext cx="1225386" cy="3892863"/>
          </a:xfrm>
          <a:prstGeom prst="curvedConnector3">
            <a:avLst>
              <a:gd name="adj1" fmla="val -186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7 41"/>
          <p:cNvCxnSpPr>
            <a:stCxn id="5" idx="2"/>
            <a:endCxn id="12" idx="0"/>
          </p:cNvCxnSpPr>
          <p:nvPr/>
        </p:nvCxnSpPr>
        <p:spPr>
          <a:xfrm rot="5400000" flipH="1" flipV="1">
            <a:off x="7554859" y="3056520"/>
            <a:ext cx="766445" cy="3004928"/>
          </a:xfrm>
          <a:prstGeom prst="curvedConnector5">
            <a:avLst>
              <a:gd name="adj1" fmla="val -29826"/>
              <a:gd name="adj2" fmla="val 63399"/>
              <a:gd name="adj3" fmla="val 1298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umetto 3 45"/>
          <p:cNvSpPr/>
          <p:nvPr/>
        </p:nvSpPr>
        <p:spPr>
          <a:xfrm>
            <a:off x="522310" y="3988859"/>
            <a:ext cx="1759805" cy="756490"/>
          </a:xfrm>
          <a:prstGeom prst="wedgeEllipseCallout">
            <a:avLst>
              <a:gd name="adj1" fmla="val 53066"/>
              <a:gd name="adj2" fmla="val 13368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Particles</a:t>
            </a:r>
            <a:r>
              <a:rPr lang="it-IT" dirty="0" smtClean="0"/>
              <a:t> Sensor</a:t>
            </a:r>
            <a:endParaRPr lang="en-GB" dirty="0"/>
          </a:p>
        </p:txBody>
      </p:sp>
      <p:sp>
        <p:nvSpPr>
          <p:cNvPr id="47" name="Fumetto 3 46"/>
          <p:cNvSpPr/>
          <p:nvPr/>
        </p:nvSpPr>
        <p:spPr>
          <a:xfrm>
            <a:off x="4264342" y="5494062"/>
            <a:ext cx="1750593" cy="1021841"/>
          </a:xfrm>
          <a:prstGeom prst="wedgeEllipseCallout">
            <a:avLst>
              <a:gd name="adj1" fmla="val -69565"/>
              <a:gd name="adj2" fmla="val 40269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it-IT" dirty="0" err="1" smtClean="0"/>
              <a:t>Photocell</a:t>
            </a:r>
            <a:endParaRPr lang="en-GB" dirty="0"/>
          </a:p>
        </p:txBody>
      </p:sp>
      <p:sp>
        <p:nvSpPr>
          <p:cNvPr id="48" name="Fumetto 3 47"/>
          <p:cNvSpPr/>
          <p:nvPr/>
        </p:nvSpPr>
        <p:spPr>
          <a:xfrm>
            <a:off x="671001" y="1747287"/>
            <a:ext cx="1320800" cy="747265"/>
          </a:xfrm>
          <a:prstGeom prst="wedgeEllipseCallout">
            <a:avLst>
              <a:gd name="adj1" fmla="val 67629"/>
              <a:gd name="adj2" fmla="val -1907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Fan</a:t>
            </a:r>
            <a:endParaRPr lang="en-GB" dirty="0"/>
          </a:p>
        </p:txBody>
      </p:sp>
      <p:sp>
        <p:nvSpPr>
          <p:cNvPr id="49" name="Rettangolo arrotondato 48"/>
          <p:cNvSpPr/>
          <p:nvPr/>
        </p:nvSpPr>
        <p:spPr>
          <a:xfrm>
            <a:off x="5068253" y="2015853"/>
            <a:ext cx="2600960" cy="3234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RASPBERRY</a:t>
            </a:r>
            <a:endParaRPr lang="en-GB" dirty="0"/>
          </a:p>
        </p:txBody>
      </p:sp>
      <p:sp>
        <p:nvSpPr>
          <p:cNvPr id="51" name="Rettangolo con angoli ritagliati in diagonale 50"/>
          <p:cNvSpPr/>
          <p:nvPr/>
        </p:nvSpPr>
        <p:spPr>
          <a:xfrm>
            <a:off x="9548701" y="2592181"/>
            <a:ext cx="741680" cy="564386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PC</a:t>
            </a:r>
            <a:endParaRPr lang="en-GB" dirty="0"/>
          </a:p>
        </p:txBody>
      </p:sp>
      <p:sp>
        <p:nvSpPr>
          <p:cNvPr id="52" name="Fumetto 2 51"/>
          <p:cNvSpPr/>
          <p:nvPr/>
        </p:nvSpPr>
        <p:spPr>
          <a:xfrm>
            <a:off x="10328482" y="4039030"/>
            <a:ext cx="1772078" cy="949766"/>
          </a:xfrm>
          <a:prstGeom prst="wedgeRoundRectCallout">
            <a:avLst>
              <a:gd name="adj1" fmla="val -69505"/>
              <a:gd name="adj2" fmla="val 87104"/>
              <a:gd name="adj3" fmla="val 1666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LCD Screen &amp; </a:t>
            </a:r>
            <a:r>
              <a:rPr lang="it-IT" dirty="0" err="1" smtClean="0"/>
              <a:t>Buttons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5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165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FREE TO BREATHE</vt:lpstr>
      <vt:lpstr>1. THE PROBLEM</vt:lpstr>
      <vt:lpstr>2. PROJECT IDEA</vt:lpstr>
      <vt:lpstr>3. SYSTEM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TO BREATHE</dc:title>
  <dc:creator>Amedeo Bertone</dc:creator>
  <cp:lastModifiedBy>Amedeo Bertone</cp:lastModifiedBy>
  <cp:revision>6</cp:revision>
  <dcterms:created xsi:type="dcterms:W3CDTF">2016-05-18T15:15:55Z</dcterms:created>
  <dcterms:modified xsi:type="dcterms:W3CDTF">2016-05-18T16:15:35Z</dcterms:modified>
</cp:coreProperties>
</file>