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380D7-D77B-49F7-854C-4336DE5FABEC}" v="5" dt="2023-06-23T16:24:59.272"/>
    <p1510:client id="{712CF5E4-1BCB-42F9-8239-0897CAC307A7}" v="16" dt="2023-06-24T07:24:28.938"/>
    <p1510:client id="{A77A6DDD-FB16-486C-8EC5-CB9030A69281}" v="4" dt="2023-06-24T07:39:40.502"/>
    <p1510:client id="{D589C338-9A7C-4C91-A68C-20803A5B8D19}" v="1256" dt="2023-06-23T16:51:52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ymilian Pabin" userId="S::s18352@pjwstk.edu.pl::df1df4cd-82f2-4333-9980-aa9890e13693" providerId="AD" clId="Web-{D589C338-9A7C-4C91-A68C-20803A5B8D19}"/>
    <pc:docChg chg="addSld modSld">
      <pc:chgData name="Maksymilian Pabin" userId="S::s18352@pjwstk.edu.pl::df1df4cd-82f2-4333-9980-aa9890e13693" providerId="AD" clId="Web-{D589C338-9A7C-4C91-A68C-20803A5B8D19}" dt="2023-06-23T16:51:51.517" v="1234" actId="20577"/>
      <pc:docMkLst>
        <pc:docMk/>
      </pc:docMkLst>
      <pc:sldChg chg="modSp new">
        <pc:chgData name="Maksymilian Pabin" userId="S::s18352@pjwstk.edu.pl::df1df4cd-82f2-4333-9980-aa9890e13693" providerId="AD" clId="Web-{D589C338-9A7C-4C91-A68C-20803A5B8D19}" dt="2023-06-23T16:51:51.517" v="1234" actId="20577"/>
        <pc:sldMkLst>
          <pc:docMk/>
          <pc:sldMk cId="4130992491" sldId="257"/>
        </pc:sldMkLst>
        <pc:spChg chg="mod">
          <ac:chgData name="Maksymilian Pabin" userId="S::s18352@pjwstk.edu.pl::df1df4cd-82f2-4333-9980-aa9890e13693" providerId="AD" clId="Web-{D589C338-9A7C-4C91-A68C-20803A5B8D19}" dt="2023-06-23T16:51:51.517" v="1234" actId="20577"/>
          <ac:spMkLst>
            <pc:docMk/>
            <pc:sldMk cId="4130992491" sldId="257"/>
            <ac:spMk id="2" creationId="{E6196A30-39F1-CCC6-B293-1544B4FECF22}"/>
          </ac:spMkLst>
        </pc:spChg>
        <pc:spChg chg="mod">
          <ac:chgData name="Maksymilian Pabin" userId="S::s18352@pjwstk.edu.pl::df1df4cd-82f2-4333-9980-aa9890e13693" providerId="AD" clId="Web-{D589C338-9A7C-4C91-A68C-20803A5B8D19}" dt="2023-06-23T16:51:43.986" v="1230" actId="20577"/>
          <ac:spMkLst>
            <pc:docMk/>
            <pc:sldMk cId="4130992491" sldId="257"/>
            <ac:spMk id="3" creationId="{164F56B3-7F9E-1A08-3C19-E37C423375F4}"/>
          </ac:spMkLst>
        </pc:spChg>
      </pc:sldChg>
      <pc:sldChg chg="addSp delSp modSp mod modClrScheme chgLayout">
        <pc:chgData name="Maksymilian Pabin" userId="S::s18352@pjwstk.edu.pl::df1df4cd-82f2-4333-9980-aa9890e13693" providerId="AD" clId="Web-{D589C338-9A7C-4C91-A68C-20803A5B8D19}" dt="2023-06-23T16:51:24.548" v="1211" actId="20577"/>
        <pc:sldMkLst>
          <pc:docMk/>
          <pc:sldMk cId="1634048249" sldId="258"/>
        </pc:sldMkLst>
        <pc:spChg chg="mod ord">
          <ac:chgData name="Maksymilian Pabin" userId="S::s18352@pjwstk.edu.pl::df1df4cd-82f2-4333-9980-aa9890e13693" providerId="AD" clId="Web-{D589C338-9A7C-4C91-A68C-20803A5B8D19}" dt="2023-06-23T16:51:24.548" v="1211" actId="20577"/>
          <ac:spMkLst>
            <pc:docMk/>
            <pc:sldMk cId="1634048249" sldId="258"/>
            <ac:spMk id="2" creationId="{CF48572E-C5DB-CD52-9EFB-C22D1191CCBD}"/>
          </ac:spMkLst>
        </pc:spChg>
        <pc:spChg chg="del mod ord">
          <ac:chgData name="Maksymilian Pabin" userId="S::s18352@pjwstk.edu.pl::df1df4cd-82f2-4333-9980-aa9890e13693" providerId="AD" clId="Web-{D589C338-9A7C-4C91-A68C-20803A5B8D19}" dt="2023-06-23T16:50:38.390" v="1124"/>
          <ac:spMkLst>
            <pc:docMk/>
            <pc:sldMk cId="1634048249" sldId="258"/>
            <ac:spMk id="3" creationId="{EC46B7C5-B2B1-BEC5-8FE6-F5DBF4048340}"/>
          </ac:spMkLst>
        </pc:spChg>
        <pc:spChg chg="add mod ord">
          <ac:chgData name="Maksymilian Pabin" userId="S::s18352@pjwstk.edu.pl::df1df4cd-82f2-4333-9980-aa9890e13693" providerId="AD" clId="Web-{D589C338-9A7C-4C91-A68C-20803A5B8D19}" dt="2023-06-23T16:51:15.157" v="1199" actId="20577"/>
          <ac:spMkLst>
            <pc:docMk/>
            <pc:sldMk cId="1634048249" sldId="258"/>
            <ac:spMk id="4" creationId="{0288559B-A708-B8F6-F1F3-6FA027FAD08A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50:38.390" v="1124"/>
          <ac:picMkLst>
            <pc:docMk/>
            <pc:sldMk cId="1634048249" sldId="258"/>
            <ac:picMk id="5" creationId="{781F04B5-3F7D-D8E9-3306-CDDFF025CDB1}"/>
          </ac:picMkLst>
        </pc:picChg>
      </pc:sldChg>
      <pc:sldChg chg="addSp delSp modSp new mod modClrScheme chgLayout">
        <pc:chgData name="Maksymilian Pabin" userId="S::s18352@pjwstk.edu.pl::df1df4cd-82f2-4333-9980-aa9890e13693" providerId="AD" clId="Web-{D589C338-9A7C-4C91-A68C-20803A5B8D19}" dt="2023-06-23T16:27:17.825" v="258" actId="20577"/>
        <pc:sldMkLst>
          <pc:docMk/>
          <pc:sldMk cId="1528066249" sldId="259"/>
        </pc:sldMkLst>
        <pc:spChg chg="mod ord">
          <ac:chgData name="Maksymilian Pabin" userId="S::s18352@pjwstk.edu.pl::df1df4cd-82f2-4333-9980-aa9890e13693" providerId="AD" clId="Web-{D589C338-9A7C-4C91-A68C-20803A5B8D19}" dt="2023-06-23T16:27:03.200" v="255" actId="20577"/>
          <ac:spMkLst>
            <pc:docMk/>
            <pc:sldMk cId="1528066249" sldId="259"/>
            <ac:spMk id="2" creationId="{C7D64CE6-81C4-BA5B-6386-0AE658562B0C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23:45.286" v="28"/>
          <ac:spMkLst>
            <pc:docMk/>
            <pc:sldMk cId="1528066249" sldId="259"/>
            <ac:spMk id="3" creationId="{B37D63F0-C963-0A66-7B5D-862074D209EE}"/>
          </ac:spMkLst>
        </pc:spChg>
        <pc:spChg chg="add mod ord">
          <ac:chgData name="Maksymilian Pabin" userId="S::s18352@pjwstk.edu.pl::df1df4cd-82f2-4333-9980-aa9890e13693" providerId="AD" clId="Web-{D589C338-9A7C-4C91-A68C-20803A5B8D19}" dt="2023-06-23T16:27:17.825" v="258" actId="20577"/>
          <ac:spMkLst>
            <pc:docMk/>
            <pc:sldMk cId="1528066249" sldId="259"/>
            <ac:spMk id="5" creationId="{167CA302-9A0F-FB99-9F96-DEE9C56161FD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23:55.740" v="30"/>
          <ac:picMkLst>
            <pc:docMk/>
            <pc:sldMk cId="1528066249" sldId="259"/>
            <ac:picMk id="4" creationId="{FC7806BC-A2DC-BB83-53A1-97B8EF1DD1B1}"/>
          </ac:picMkLst>
        </pc:picChg>
      </pc:sldChg>
      <pc:sldChg chg="addSp delSp modSp new">
        <pc:chgData name="Maksymilian Pabin" userId="S::s18352@pjwstk.edu.pl::df1df4cd-82f2-4333-9980-aa9890e13693" providerId="AD" clId="Web-{D589C338-9A7C-4C91-A68C-20803A5B8D19}" dt="2023-06-23T16:33:09.572" v="464" actId="20577"/>
        <pc:sldMkLst>
          <pc:docMk/>
          <pc:sldMk cId="1967127264" sldId="260"/>
        </pc:sldMkLst>
        <pc:spChg chg="mod">
          <ac:chgData name="Maksymilian Pabin" userId="S::s18352@pjwstk.edu.pl::df1df4cd-82f2-4333-9980-aa9890e13693" providerId="AD" clId="Web-{D589C338-9A7C-4C91-A68C-20803A5B8D19}" dt="2023-06-23T16:30:51.786" v="340" actId="20577"/>
          <ac:spMkLst>
            <pc:docMk/>
            <pc:sldMk cId="1967127264" sldId="260"/>
            <ac:spMk id="2" creationId="{880FBADA-91BD-1FCB-9416-BC3ED8895F18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30:17.534" v="290"/>
          <ac:spMkLst>
            <pc:docMk/>
            <pc:sldMk cId="1967127264" sldId="260"/>
            <ac:spMk id="3" creationId="{0835C5B2-313F-2FD0-4B2B-A1CCD697E882}"/>
          </ac:spMkLst>
        </pc:spChg>
        <pc:spChg chg="mod">
          <ac:chgData name="Maksymilian Pabin" userId="S::s18352@pjwstk.edu.pl::df1df4cd-82f2-4333-9980-aa9890e13693" providerId="AD" clId="Web-{D589C338-9A7C-4C91-A68C-20803A5B8D19}" dt="2023-06-23T16:33:09.572" v="464" actId="20577"/>
          <ac:spMkLst>
            <pc:docMk/>
            <pc:sldMk cId="1967127264" sldId="260"/>
            <ac:spMk id="4" creationId="{4CC352CD-C6D2-0799-BFAC-08E1D542C0F5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30:17.534" v="290"/>
          <ac:picMkLst>
            <pc:docMk/>
            <pc:sldMk cId="1967127264" sldId="260"/>
            <ac:picMk id="5" creationId="{316AB2F1-2C1F-148E-25AD-8D0006BCCC0D}"/>
          </ac:picMkLst>
        </pc:picChg>
      </pc:sldChg>
      <pc:sldChg chg="addSp delSp modSp new">
        <pc:chgData name="Maksymilian Pabin" userId="S::s18352@pjwstk.edu.pl::df1df4cd-82f2-4333-9980-aa9890e13693" providerId="AD" clId="Web-{D589C338-9A7C-4C91-A68C-20803A5B8D19}" dt="2023-06-23T16:36:34.485" v="607" actId="20577"/>
        <pc:sldMkLst>
          <pc:docMk/>
          <pc:sldMk cId="938109532" sldId="261"/>
        </pc:sldMkLst>
        <pc:spChg chg="mod">
          <ac:chgData name="Maksymilian Pabin" userId="S::s18352@pjwstk.edu.pl::df1df4cd-82f2-4333-9980-aa9890e13693" providerId="AD" clId="Web-{D589C338-9A7C-4C91-A68C-20803A5B8D19}" dt="2023-06-23T16:34:12.121" v="481" actId="20577"/>
          <ac:spMkLst>
            <pc:docMk/>
            <pc:sldMk cId="938109532" sldId="261"/>
            <ac:spMk id="2" creationId="{5FC5285B-2884-85CB-BD6E-893B02C29032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33:53.651" v="470"/>
          <ac:spMkLst>
            <pc:docMk/>
            <pc:sldMk cId="938109532" sldId="261"/>
            <ac:spMk id="3" creationId="{BC3147AA-5E20-FDA7-6A03-545E1B2EF46F}"/>
          </ac:spMkLst>
        </pc:spChg>
        <pc:spChg chg="mod">
          <ac:chgData name="Maksymilian Pabin" userId="S::s18352@pjwstk.edu.pl::df1df4cd-82f2-4333-9980-aa9890e13693" providerId="AD" clId="Web-{D589C338-9A7C-4C91-A68C-20803A5B8D19}" dt="2023-06-23T16:36:34.485" v="607" actId="20577"/>
          <ac:spMkLst>
            <pc:docMk/>
            <pc:sldMk cId="938109532" sldId="261"/>
            <ac:spMk id="4" creationId="{1719232E-DB58-B9C8-BA26-C8669FE77FAE}"/>
          </ac:spMkLst>
        </pc:spChg>
        <pc:spChg chg="add del mod">
          <ac:chgData name="Maksymilian Pabin" userId="S::s18352@pjwstk.edu.pl::df1df4cd-82f2-4333-9980-aa9890e13693" providerId="AD" clId="Web-{D589C338-9A7C-4C91-A68C-20803A5B8D19}" dt="2023-06-23T16:34:24.074" v="483"/>
          <ac:spMkLst>
            <pc:docMk/>
            <pc:sldMk cId="938109532" sldId="261"/>
            <ac:spMk id="7" creationId="{F0CC5CB3-8192-3A91-96C9-691DAEEC0DC1}"/>
          </ac:spMkLst>
        </pc:spChg>
        <pc:picChg chg="add del mod ord">
          <ac:chgData name="Maksymilian Pabin" userId="S::s18352@pjwstk.edu.pl::df1df4cd-82f2-4333-9980-aa9890e13693" providerId="AD" clId="Web-{D589C338-9A7C-4C91-A68C-20803A5B8D19}" dt="2023-06-23T16:34:14.199" v="482"/>
          <ac:picMkLst>
            <pc:docMk/>
            <pc:sldMk cId="938109532" sldId="261"/>
            <ac:picMk id="5" creationId="{6142DC84-EDD5-92F8-2CF4-589997BC2757}"/>
          </ac:picMkLst>
        </pc:picChg>
        <pc:picChg chg="add mod ord">
          <ac:chgData name="Maksymilian Pabin" userId="S::s18352@pjwstk.edu.pl::df1df4cd-82f2-4333-9980-aa9890e13693" providerId="AD" clId="Web-{D589C338-9A7C-4C91-A68C-20803A5B8D19}" dt="2023-06-23T16:34:24.074" v="483"/>
          <ac:picMkLst>
            <pc:docMk/>
            <pc:sldMk cId="938109532" sldId="261"/>
            <ac:picMk id="8" creationId="{D17AED91-F779-F9F8-AF7B-7C7D176272A1}"/>
          </ac:picMkLst>
        </pc:picChg>
      </pc:sldChg>
      <pc:sldChg chg="addSp delSp modSp new">
        <pc:chgData name="Maksymilian Pabin" userId="S::s18352@pjwstk.edu.pl::df1df4cd-82f2-4333-9980-aa9890e13693" providerId="AD" clId="Web-{D589C338-9A7C-4C91-A68C-20803A5B8D19}" dt="2023-06-23T16:40:17.681" v="743" actId="20577"/>
        <pc:sldMkLst>
          <pc:docMk/>
          <pc:sldMk cId="2125975107" sldId="262"/>
        </pc:sldMkLst>
        <pc:spChg chg="mod">
          <ac:chgData name="Maksymilian Pabin" userId="S::s18352@pjwstk.edu.pl::df1df4cd-82f2-4333-9980-aa9890e13693" providerId="AD" clId="Web-{D589C338-9A7C-4C91-A68C-20803A5B8D19}" dt="2023-06-23T16:38:10.723" v="681" actId="20577"/>
          <ac:spMkLst>
            <pc:docMk/>
            <pc:sldMk cId="2125975107" sldId="262"/>
            <ac:spMk id="2" creationId="{11A968C2-407E-2EA7-3FB4-C01F3DD3F117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38:04.004" v="679"/>
          <ac:spMkLst>
            <pc:docMk/>
            <pc:sldMk cId="2125975107" sldId="262"/>
            <ac:spMk id="3" creationId="{0E5D5CCA-8403-7943-A99B-4EF9C9C00239}"/>
          </ac:spMkLst>
        </pc:spChg>
        <pc:spChg chg="mod">
          <ac:chgData name="Maksymilian Pabin" userId="S::s18352@pjwstk.edu.pl::df1df4cd-82f2-4333-9980-aa9890e13693" providerId="AD" clId="Web-{D589C338-9A7C-4C91-A68C-20803A5B8D19}" dt="2023-06-23T16:40:17.681" v="743" actId="20577"/>
          <ac:spMkLst>
            <pc:docMk/>
            <pc:sldMk cId="2125975107" sldId="262"/>
            <ac:spMk id="4" creationId="{15F78D25-724B-651A-C594-DC276E0C1ED9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38:04.004" v="679"/>
          <ac:picMkLst>
            <pc:docMk/>
            <pc:sldMk cId="2125975107" sldId="262"/>
            <ac:picMk id="5" creationId="{0CF46E7A-CB0C-CE22-340B-581C70E34B9E}"/>
          </ac:picMkLst>
        </pc:picChg>
      </pc:sldChg>
      <pc:sldChg chg="addSp delSp modSp new">
        <pc:chgData name="Maksymilian Pabin" userId="S::s18352@pjwstk.edu.pl::df1df4cd-82f2-4333-9980-aa9890e13693" providerId="AD" clId="Web-{D589C338-9A7C-4C91-A68C-20803A5B8D19}" dt="2023-06-23T16:41:17.245" v="772" actId="20577"/>
        <pc:sldMkLst>
          <pc:docMk/>
          <pc:sldMk cId="4152552951" sldId="263"/>
        </pc:sldMkLst>
        <pc:spChg chg="mod">
          <ac:chgData name="Maksymilian Pabin" userId="S::s18352@pjwstk.edu.pl::df1df4cd-82f2-4333-9980-aa9890e13693" providerId="AD" clId="Web-{D589C338-9A7C-4C91-A68C-20803A5B8D19}" dt="2023-06-23T16:41:17.245" v="772" actId="20577"/>
          <ac:spMkLst>
            <pc:docMk/>
            <pc:sldMk cId="4152552951" sldId="263"/>
            <ac:spMk id="2" creationId="{067A6F75-E3AF-05E2-DAFD-28F71F63F9D3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40:42.478" v="749"/>
          <ac:spMkLst>
            <pc:docMk/>
            <pc:sldMk cId="4152552951" sldId="263"/>
            <ac:spMk id="3" creationId="{E7B5F5CE-BC43-B3CB-9A70-C8DF71B19328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40:42.478" v="749"/>
          <ac:picMkLst>
            <pc:docMk/>
            <pc:sldMk cId="4152552951" sldId="263"/>
            <ac:picMk id="5" creationId="{B1AB84A2-BEC6-B218-332E-FEBE9DB9EB39}"/>
          </ac:picMkLst>
        </pc:picChg>
      </pc:sldChg>
      <pc:sldChg chg="addSp delSp modSp new">
        <pc:chgData name="Maksymilian Pabin" userId="S::s18352@pjwstk.edu.pl::df1df4cd-82f2-4333-9980-aa9890e13693" providerId="AD" clId="Web-{D589C338-9A7C-4C91-A68C-20803A5B8D19}" dt="2023-06-23T16:45:00.534" v="845" actId="20577"/>
        <pc:sldMkLst>
          <pc:docMk/>
          <pc:sldMk cId="494938339" sldId="264"/>
        </pc:sldMkLst>
        <pc:spChg chg="mod">
          <ac:chgData name="Maksymilian Pabin" userId="S::s18352@pjwstk.edu.pl::df1df4cd-82f2-4333-9980-aa9890e13693" providerId="AD" clId="Web-{D589C338-9A7C-4C91-A68C-20803A5B8D19}" dt="2023-06-23T16:43:24.078" v="787" actId="20577"/>
          <ac:spMkLst>
            <pc:docMk/>
            <pc:sldMk cId="494938339" sldId="264"/>
            <ac:spMk id="2" creationId="{3E27E4BE-36FA-0A1E-3C3B-BAF5F3E411E4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44:19.205" v="818"/>
          <ac:spMkLst>
            <pc:docMk/>
            <pc:sldMk cId="494938339" sldId="264"/>
            <ac:spMk id="3" creationId="{168E27E2-25F1-1F4E-0816-221AEC268C1C}"/>
          </ac:spMkLst>
        </pc:spChg>
        <pc:spChg chg="mod">
          <ac:chgData name="Maksymilian Pabin" userId="S::s18352@pjwstk.edu.pl::df1df4cd-82f2-4333-9980-aa9890e13693" providerId="AD" clId="Web-{D589C338-9A7C-4C91-A68C-20803A5B8D19}" dt="2023-06-23T16:45:00.534" v="845" actId="20577"/>
          <ac:spMkLst>
            <pc:docMk/>
            <pc:sldMk cId="494938339" sldId="264"/>
            <ac:spMk id="4" creationId="{DEACB359-00A5-91B6-D934-0159882CC3CF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44:19.205" v="818"/>
          <ac:picMkLst>
            <pc:docMk/>
            <pc:sldMk cId="494938339" sldId="264"/>
            <ac:picMk id="5" creationId="{BA4CF7E1-FA11-D56D-C203-88E434F3AD73}"/>
          </ac:picMkLst>
        </pc:picChg>
      </pc:sldChg>
      <pc:sldChg chg="addSp delSp modSp new">
        <pc:chgData name="Maksymilian Pabin" userId="S::s18352@pjwstk.edu.pl::df1df4cd-82f2-4333-9980-aa9890e13693" providerId="AD" clId="Web-{D589C338-9A7C-4C91-A68C-20803A5B8D19}" dt="2023-06-23T16:47:09.882" v="1015" actId="20577"/>
        <pc:sldMkLst>
          <pc:docMk/>
          <pc:sldMk cId="3750404672" sldId="265"/>
        </pc:sldMkLst>
        <pc:spChg chg="mod">
          <ac:chgData name="Maksymilian Pabin" userId="S::s18352@pjwstk.edu.pl::df1df4cd-82f2-4333-9980-aa9890e13693" providerId="AD" clId="Web-{D589C338-9A7C-4C91-A68C-20803A5B8D19}" dt="2023-06-23T16:45:35.785" v="869" actId="20577"/>
          <ac:spMkLst>
            <pc:docMk/>
            <pc:sldMk cId="3750404672" sldId="265"/>
            <ac:spMk id="2" creationId="{6E2554A1-F19E-A30A-2094-E4AFAEC25B5A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45:48.552" v="870"/>
          <ac:spMkLst>
            <pc:docMk/>
            <pc:sldMk cId="3750404672" sldId="265"/>
            <ac:spMk id="3" creationId="{7E281079-91D9-AD39-25CE-5322E297EEC3}"/>
          </ac:spMkLst>
        </pc:spChg>
        <pc:spChg chg="mod">
          <ac:chgData name="Maksymilian Pabin" userId="S::s18352@pjwstk.edu.pl::df1df4cd-82f2-4333-9980-aa9890e13693" providerId="AD" clId="Web-{D589C338-9A7C-4C91-A68C-20803A5B8D19}" dt="2023-06-23T16:47:09.882" v="1015" actId="20577"/>
          <ac:spMkLst>
            <pc:docMk/>
            <pc:sldMk cId="3750404672" sldId="265"/>
            <ac:spMk id="4" creationId="{51CFC759-28E0-B41B-0E41-65D95080DCEB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45:48.552" v="870"/>
          <ac:picMkLst>
            <pc:docMk/>
            <pc:sldMk cId="3750404672" sldId="265"/>
            <ac:picMk id="5" creationId="{79700D77-86AC-4694-0BDF-1336160FC031}"/>
          </ac:picMkLst>
        </pc:picChg>
      </pc:sldChg>
      <pc:sldChg chg="addSp delSp modSp new">
        <pc:chgData name="Maksymilian Pabin" userId="S::s18352@pjwstk.edu.pl::df1df4cd-82f2-4333-9980-aa9890e13693" providerId="AD" clId="Web-{D589C338-9A7C-4C91-A68C-20803A5B8D19}" dt="2023-06-23T16:48:50.152" v="1122" actId="20577"/>
        <pc:sldMkLst>
          <pc:docMk/>
          <pc:sldMk cId="448853020" sldId="266"/>
        </pc:sldMkLst>
        <pc:spChg chg="mod">
          <ac:chgData name="Maksymilian Pabin" userId="S::s18352@pjwstk.edu.pl::df1df4cd-82f2-4333-9980-aa9890e13693" providerId="AD" clId="Web-{D589C338-9A7C-4C91-A68C-20803A5B8D19}" dt="2023-06-23T16:47:31.555" v="1036" actId="20577"/>
          <ac:spMkLst>
            <pc:docMk/>
            <pc:sldMk cId="448853020" sldId="266"/>
            <ac:spMk id="2" creationId="{1884C102-076B-EC4C-2E4A-E2773550CC25}"/>
          </ac:spMkLst>
        </pc:spChg>
        <pc:spChg chg="del">
          <ac:chgData name="Maksymilian Pabin" userId="S::s18352@pjwstk.edu.pl::df1df4cd-82f2-4333-9980-aa9890e13693" providerId="AD" clId="Web-{D589C338-9A7C-4C91-A68C-20803A5B8D19}" dt="2023-06-23T16:47:25.446" v="1021"/>
          <ac:spMkLst>
            <pc:docMk/>
            <pc:sldMk cId="448853020" sldId="266"/>
            <ac:spMk id="3" creationId="{DD0DC2B7-2784-B195-4936-A62451629C02}"/>
          </ac:spMkLst>
        </pc:spChg>
        <pc:spChg chg="mod">
          <ac:chgData name="Maksymilian Pabin" userId="S::s18352@pjwstk.edu.pl::df1df4cd-82f2-4333-9980-aa9890e13693" providerId="AD" clId="Web-{D589C338-9A7C-4C91-A68C-20803A5B8D19}" dt="2023-06-23T16:48:50.152" v="1122" actId="20577"/>
          <ac:spMkLst>
            <pc:docMk/>
            <pc:sldMk cId="448853020" sldId="266"/>
            <ac:spMk id="4" creationId="{85F54CD0-B636-B9A6-E8C6-7DE14A11CB35}"/>
          </ac:spMkLst>
        </pc:spChg>
        <pc:picChg chg="add mod ord">
          <ac:chgData name="Maksymilian Pabin" userId="S::s18352@pjwstk.edu.pl::df1df4cd-82f2-4333-9980-aa9890e13693" providerId="AD" clId="Web-{D589C338-9A7C-4C91-A68C-20803A5B8D19}" dt="2023-06-23T16:47:25.446" v="1021"/>
          <ac:picMkLst>
            <pc:docMk/>
            <pc:sldMk cId="448853020" sldId="266"/>
            <ac:picMk id="5" creationId="{91498F8D-1A2B-E24E-928E-E90313C2E325}"/>
          </ac:picMkLst>
        </pc:picChg>
      </pc:sldChg>
    </pc:docChg>
  </pc:docChgLst>
  <pc:docChgLst>
    <pc:chgData clId="Web-{D589C338-9A7C-4C91-A68C-20803A5B8D19}"/>
    <pc:docChg chg="modSld">
      <pc:chgData name="" userId="" providerId="" clId="Web-{D589C338-9A7C-4C91-A68C-20803A5B8D19}" dt="2023-06-23T16:17:54.962" v="1" actId="20577"/>
      <pc:docMkLst>
        <pc:docMk/>
      </pc:docMkLst>
      <pc:sldChg chg="modSp">
        <pc:chgData name="" userId="" providerId="" clId="Web-{D589C338-9A7C-4C91-A68C-20803A5B8D19}" dt="2023-06-23T16:17:54.962" v="1" actId="20577"/>
        <pc:sldMkLst>
          <pc:docMk/>
          <pc:sldMk cId="650317164" sldId="256"/>
        </pc:sldMkLst>
        <pc:spChg chg="mod">
          <ac:chgData name="" userId="" providerId="" clId="Web-{D589C338-9A7C-4C91-A68C-20803A5B8D19}" dt="2023-06-23T16:17:51.430" v="0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" userId="" providerId="" clId="Web-{D589C338-9A7C-4C91-A68C-20803A5B8D19}" dt="2023-06-23T16:17:54.962" v="1" actId="20577"/>
          <ac:spMkLst>
            <pc:docMk/>
            <pc:sldMk cId="650317164" sldId="256"/>
            <ac:spMk id="3" creationId="{00000000-0000-0000-0000-000000000000}"/>
          </ac:spMkLst>
        </pc:spChg>
      </pc:sldChg>
    </pc:docChg>
  </pc:docChgLst>
  <pc:docChgLst>
    <pc:chgData name="Bartosz Grzesiuk" userId="S::s19982@pjwstk.edu.pl::1a63ffba-5808-47ef-b569-03eaabac586f" providerId="AD" clId="Web-{590380D7-D77B-49F7-854C-4336DE5FABEC}"/>
    <pc:docChg chg="addSld modSld">
      <pc:chgData name="Bartosz Grzesiuk" userId="S::s19982@pjwstk.edu.pl::1a63ffba-5808-47ef-b569-03eaabac586f" providerId="AD" clId="Web-{590380D7-D77B-49F7-854C-4336DE5FABEC}" dt="2023-06-23T16:24:59.272" v="4" actId="20577"/>
      <pc:docMkLst>
        <pc:docMk/>
      </pc:docMkLst>
      <pc:sldChg chg="modSp new">
        <pc:chgData name="Bartosz Grzesiuk" userId="S::s19982@pjwstk.edu.pl::1a63ffba-5808-47ef-b569-03eaabac586f" providerId="AD" clId="Web-{590380D7-D77B-49F7-854C-4336DE5FABEC}" dt="2023-06-23T16:24:59.272" v="4" actId="20577"/>
        <pc:sldMkLst>
          <pc:docMk/>
          <pc:sldMk cId="1634048249" sldId="258"/>
        </pc:sldMkLst>
        <pc:spChg chg="mod">
          <ac:chgData name="Bartosz Grzesiuk" userId="S::s19982@pjwstk.edu.pl::1a63ffba-5808-47ef-b569-03eaabac586f" providerId="AD" clId="Web-{590380D7-D77B-49F7-854C-4336DE5FABEC}" dt="2023-06-23T16:24:59.272" v="4" actId="20577"/>
          <ac:spMkLst>
            <pc:docMk/>
            <pc:sldMk cId="1634048249" sldId="258"/>
            <ac:spMk id="2" creationId="{CF48572E-C5DB-CD52-9EFB-C22D1191CCBD}"/>
          </ac:spMkLst>
        </pc:spChg>
      </pc:sldChg>
    </pc:docChg>
  </pc:docChgLst>
  <pc:docChgLst>
    <pc:chgData name="Maksymilian Pabin" userId="df1df4cd-82f2-4333-9980-aa9890e13693" providerId="ADAL" clId="{A77A6DDD-FB16-486C-8EC5-CB9030A69281}"/>
    <pc:docChg chg="undo custSel addSld modSld addSection delSection">
      <pc:chgData name="Maksymilian Pabin" userId="df1df4cd-82f2-4333-9980-aa9890e13693" providerId="ADAL" clId="{A77A6DDD-FB16-486C-8EC5-CB9030A69281}" dt="2023-06-24T07:39:48.298" v="480" actId="1076"/>
      <pc:docMkLst>
        <pc:docMk/>
      </pc:docMkLst>
      <pc:sldChg chg="addSp delSp modSp mod modMedia setBg delAnim delDesignElem">
        <pc:chgData name="Maksymilian Pabin" userId="df1df4cd-82f2-4333-9980-aa9890e13693" providerId="ADAL" clId="{A77A6DDD-FB16-486C-8EC5-CB9030A69281}" dt="2023-06-24T07:39:48.298" v="480" actId="1076"/>
        <pc:sldMkLst>
          <pc:docMk/>
          <pc:sldMk cId="650317164" sldId="256"/>
        </pc:sldMkLst>
        <pc:spChg chg="mod">
          <ac:chgData name="Maksymilian Pabin" userId="df1df4cd-82f2-4333-9980-aa9890e13693" providerId="ADAL" clId="{A77A6DDD-FB16-486C-8EC5-CB9030A69281}" dt="2023-06-24T07:30:25.880" v="212" actId="403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Maksymilian Pabin" userId="df1df4cd-82f2-4333-9980-aa9890e13693" providerId="ADAL" clId="{A77A6DDD-FB16-486C-8EC5-CB9030A69281}" dt="2023-06-24T07:38:48.736" v="474" actId="14100"/>
          <ac:spMkLst>
            <pc:docMk/>
            <pc:sldMk cId="650317164" sldId="256"/>
            <ac:spMk id="3" creationId="{00000000-0000-0000-0000-000000000000}"/>
          </ac:spMkLst>
        </pc:spChg>
        <pc:spChg chg="add mod">
          <ac:chgData name="Maksymilian Pabin" userId="df1df4cd-82f2-4333-9980-aa9890e13693" providerId="ADAL" clId="{A77A6DDD-FB16-486C-8EC5-CB9030A69281}" dt="2023-06-24T07:39:48.298" v="480" actId="1076"/>
          <ac:spMkLst>
            <pc:docMk/>
            <pc:sldMk cId="650317164" sldId="256"/>
            <ac:spMk id="4" creationId="{4D622C6D-D9BE-0F09-B188-56C25783CC6B}"/>
          </ac:spMkLst>
        </pc:spChg>
        <pc:spChg chg="add del">
          <ac:chgData name="Maksymilian Pabin" userId="df1df4cd-82f2-4333-9980-aa9890e13693" providerId="ADAL" clId="{A77A6DDD-FB16-486C-8EC5-CB9030A69281}" dt="2023-06-24T07:29:44.091" v="205" actId="26606"/>
          <ac:spMkLst>
            <pc:docMk/>
            <pc:sldMk cId="650317164" sldId="256"/>
            <ac:spMk id="9" creationId="{C1DD1A8A-57D5-4A81-AD04-532B043C5611}"/>
          </ac:spMkLst>
        </pc:spChg>
        <pc:spChg chg="add del">
          <ac:chgData name="Maksymilian Pabin" userId="df1df4cd-82f2-4333-9980-aa9890e13693" providerId="ADAL" clId="{A77A6DDD-FB16-486C-8EC5-CB9030A69281}" dt="2023-06-24T07:29:44.091" v="205" actId="26606"/>
          <ac:spMkLst>
            <pc:docMk/>
            <pc:sldMk cId="650317164" sldId="256"/>
            <ac:spMk id="11" creationId="{007891EC-4501-44ED-A8C8-B11B6DB767AB}"/>
          </ac:spMkLst>
        </pc:spChg>
        <pc:spChg chg="add del">
          <ac:chgData name="Maksymilian Pabin" userId="df1df4cd-82f2-4333-9980-aa9890e13693" providerId="ADAL" clId="{A77A6DDD-FB16-486C-8EC5-CB9030A69281}" dt="2023-06-24T07:30:12.266" v="208"/>
          <ac:spMkLst>
            <pc:docMk/>
            <pc:sldMk cId="650317164" sldId="256"/>
            <ac:spMk id="13" creationId="{C1DD1A8A-57D5-4A81-AD04-532B043C5611}"/>
          </ac:spMkLst>
        </pc:spChg>
        <pc:spChg chg="add del">
          <ac:chgData name="Maksymilian Pabin" userId="df1df4cd-82f2-4333-9980-aa9890e13693" providerId="ADAL" clId="{A77A6DDD-FB16-486C-8EC5-CB9030A69281}" dt="2023-06-24T07:30:12.266" v="208"/>
          <ac:spMkLst>
            <pc:docMk/>
            <pc:sldMk cId="650317164" sldId="256"/>
            <ac:spMk id="15" creationId="{007891EC-4501-44ED-A8C8-B11B6DB767AB}"/>
          </ac:spMkLst>
        </pc:spChg>
        <pc:picChg chg="add del mod">
          <ac:chgData name="Maksymilian Pabin" userId="df1df4cd-82f2-4333-9980-aa9890e13693" providerId="ADAL" clId="{A77A6DDD-FB16-486C-8EC5-CB9030A69281}" dt="2023-06-24T07:29:44.091" v="205" actId="26606"/>
          <ac:picMkLst>
            <pc:docMk/>
            <pc:sldMk cId="650317164" sldId="256"/>
            <ac:picMk id="5" creationId="{341B95D1-F675-2ACC-8404-CB0BFBDD3144}"/>
          </ac:picMkLst>
        </pc:picChg>
        <pc:picChg chg="add">
          <ac:chgData name="Maksymilian Pabin" userId="df1df4cd-82f2-4333-9980-aa9890e13693" providerId="ADAL" clId="{A77A6DDD-FB16-486C-8EC5-CB9030A69281}" dt="2023-06-24T07:29:44.099" v="206" actId="26606"/>
          <ac:picMkLst>
            <pc:docMk/>
            <pc:sldMk cId="650317164" sldId="256"/>
            <ac:picMk id="14" creationId="{C8C30B7F-7E0A-DD8F-D9DC-6EF1109ADF66}"/>
          </ac:picMkLst>
        </pc:picChg>
      </pc:sldChg>
      <pc:sldChg chg="addSp delSp modSp mod modClrScheme chgLayout">
        <pc:chgData name="Maksymilian Pabin" userId="df1df4cd-82f2-4333-9980-aa9890e13693" providerId="ADAL" clId="{A77A6DDD-FB16-486C-8EC5-CB9030A69281}" dt="2023-06-24T07:30:12.266" v="208"/>
        <pc:sldMkLst>
          <pc:docMk/>
          <pc:sldMk cId="4130992491" sldId="257"/>
        </pc:sldMkLst>
        <pc:spChg chg="mod ord">
          <ac:chgData name="Maksymilian Pabin" userId="df1df4cd-82f2-4333-9980-aa9890e13693" providerId="ADAL" clId="{A77A6DDD-FB16-486C-8EC5-CB9030A69281}" dt="2023-06-24T07:30:12.266" v="208"/>
          <ac:spMkLst>
            <pc:docMk/>
            <pc:sldMk cId="4130992491" sldId="257"/>
            <ac:spMk id="2" creationId="{E6196A30-39F1-CCC6-B293-1544B4FECF22}"/>
          </ac:spMkLst>
        </pc:spChg>
        <pc:spChg chg="del mod ord">
          <ac:chgData name="Maksymilian Pabin" userId="df1df4cd-82f2-4333-9980-aa9890e13693" providerId="ADAL" clId="{A77A6DDD-FB16-486C-8EC5-CB9030A69281}" dt="2023-06-24T07:28:33.261" v="157" actId="22"/>
          <ac:spMkLst>
            <pc:docMk/>
            <pc:sldMk cId="4130992491" sldId="257"/>
            <ac:spMk id="3" creationId="{164F56B3-7F9E-1A08-3C19-E37C423375F4}"/>
          </ac:spMkLst>
        </pc:spChg>
        <pc:spChg chg="add mod ord">
          <ac:chgData name="Maksymilian Pabin" userId="df1df4cd-82f2-4333-9980-aa9890e13693" providerId="ADAL" clId="{A77A6DDD-FB16-486C-8EC5-CB9030A69281}" dt="2023-06-24T07:30:12.266" v="208"/>
          <ac:spMkLst>
            <pc:docMk/>
            <pc:sldMk cId="4130992491" sldId="257"/>
            <ac:spMk id="4" creationId="{70AA2454-4D10-540C-6B8E-D97204E04487}"/>
          </ac:spMkLst>
        </pc:spChg>
        <pc:picChg chg="add mod ord">
          <ac:chgData name="Maksymilian Pabin" userId="df1df4cd-82f2-4333-9980-aa9890e13693" providerId="ADAL" clId="{A77A6DDD-FB16-486C-8EC5-CB9030A69281}" dt="2023-06-24T07:28:40.170" v="159" actId="14100"/>
          <ac:picMkLst>
            <pc:docMk/>
            <pc:sldMk cId="4130992491" sldId="257"/>
            <ac:picMk id="6" creationId="{55C34960-629D-0D7C-5CC5-A66041F5D493}"/>
          </ac:picMkLst>
        </pc:picChg>
      </pc:sldChg>
      <pc:sldChg chg="modSp mod">
        <pc:chgData name="Maksymilian Pabin" userId="df1df4cd-82f2-4333-9980-aa9890e13693" providerId="ADAL" clId="{A77A6DDD-FB16-486C-8EC5-CB9030A69281}" dt="2023-06-24T07:37:32.120" v="452" actId="20577"/>
        <pc:sldMkLst>
          <pc:docMk/>
          <pc:sldMk cId="1634048249" sldId="258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1634048249" sldId="258"/>
            <ac:spMk id="2" creationId="{CF48572E-C5DB-CD52-9EFB-C22D1191CCBD}"/>
          </ac:spMkLst>
        </pc:spChg>
        <pc:spChg chg="mod">
          <ac:chgData name="Maksymilian Pabin" userId="df1df4cd-82f2-4333-9980-aa9890e13693" providerId="ADAL" clId="{A77A6DDD-FB16-486C-8EC5-CB9030A69281}" dt="2023-06-24T07:37:32.120" v="452" actId="20577"/>
          <ac:spMkLst>
            <pc:docMk/>
            <pc:sldMk cId="1634048249" sldId="258"/>
            <ac:spMk id="4" creationId="{0288559B-A708-B8F6-F1F3-6FA027FAD08A}"/>
          </ac:spMkLst>
        </pc:spChg>
        <pc:picChg chg="mod">
          <ac:chgData name="Maksymilian Pabin" userId="df1df4cd-82f2-4333-9980-aa9890e13693" providerId="ADAL" clId="{A77A6DDD-FB16-486C-8EC5-CB9030A69281}" dt="2023-06-24T07:31:17.394" v="221" actId="14100"/>
          <ac:picMkLst>
            <pc:docMk/>
            <pc:sldMk cId="1634048249" sldId="258"/>
            <ac:picMk id="5" creationId="{781F04B5-3F7D-D8E9-3306-CDDFF025CDB1}"/>
          </ac:picMkLst>
        </pc:picChg>
      </pc:sldChg>
      <pc:sldChg chg="modSp mod">
        <pc:chgData name="Maksymilian Pabin" userId="df1df4cd-82f2-4333-9980-aa9890e13693" providerId="ADAL" clId="{A77A6DDD-FB16-486C-8EC5-CB9030A69281}" dt="2023-06-24T07:37:56.331" v="468" actId="20577"/>
        <pc:sldMkLst>
          <pc:docMk/>
          <pc:sldMk cId="1528066249" sldId="259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1528066249" sldId="259"/>
            <ac:spMk id="2" creationId="{C7D64CE6-81C4-BA5B-6386-0AE658562B0C}"/>
          </ac:spMkLst>
        </pc:spChg>
        <pc:spChg chg="mod">
          <ac:chgData name="Maksymilian Pabin" userId="df1df4cd-82f2-4333-9980-aa9890e13693" providerId="ADAL" clId="{A77A6DDD-FB16-486C-8EC5-CB9030A69281}" dt="2023-06-24T07:37:56.331" v="468" actId="20577"/>
          <ac:spMkLst>
            <pc:docMk/>
            <pc:sldMk cId="1528066249" sldId="259"/>
            <ac:spMk id="5" creationId="{167CA302-9A0F-FB99-9F96-DEE9C56161FD}"/>
          </ac:spMkLst>
        </pc:spChg>
        <pc:picChg chg="mod">
          <ac:chgData name="Maksymilian Pabin" userId="df1df4cd-82f2-4333-9980-aa9890e13693" providerId="ADAL" clId="{A77A6DDD-FB16-486C-8EC5-CB9030A69281}" dt="2023-06-24T07:31:09.162" v="219" actId="14100"/>
          <ac:picMkLst>
            <pc:docMk/>
            <pc:sldMk cId="1528066249" sldId="259"/>
            <ac:picMk id="4" creationId="{FC7806BC-A2DC-BB83-53A1-97B8EF1DD1B1}"/>
          </ac:picMkLst>
        </pc:picChg>
      </pc:sldChg>
      <pc:sldChg chg="modSp mod">
        <pc:chgData name="Maksymilian Pabin" userId="df1df4cd-82f2-4333-9980-aa9890e13693" providerId="ADAL" clId="{A77A6DDD-FB16-486C-8EC5-CB9030A69281}" dt="2023-06-24T07:31:45.044" v="235" actId="20577"/>
        <pc:sldMkLst>
          <pc:docMk/>
          <pc:sldMk cId="1967127264" sldId="260"/>
        </pc:sldMkLst>
        <pc:spChg chg="mod">
          <ac:chgData name="Maksymilian Pabin" userId="df1df4cd-82f2-4333-9980-aa9890e13693" providerId="ADAL" clId="{A77A6DDD-FB16-486C-8EC5-CB9030A69281}" dt="2023-06-24T07:30:12.383" v="209" actId="27636"/>
          <ac:spMkLst>
            <pc:docMk/>
            <pc:sldMk cId="1967127264" sldId="260"/>
            <ac:spMk id="2" creationId="{880FBADA-91BD-1FCB-9416-BC3ED8895F18}"/>
          </ac:spMkLst>
        </pc:spChg>
        <pc:spChg chg="mod">
          <ac:chgData name="Maksymilian Pabin" userId="df1df4cd-82f2-4333-9980-aa9890e13693" providerId="ADAL" clId="{A77A6DDD-FB16-486C-8EC5-CB9030A69281}" dt="2023-06-24T07:31:45.044" v="235" actId="20577"/>
          <ac:spMkLst>
            <pc:docMk/>
            <pc:sldMk cId="1967127264" sldId="260"/>
            <ac:spMk id="4" creationId="{4CC352CD-C6D2-0799-BFAC-08E1D542C0F5}"/>
          </ac:spMkLst>
        </pc:spChg>
        <pc:picChg chg="mod">
          <ac:chgData name="Maksymilian Pabin" userId="df1df4cd-82f2-4333-9980-aa9890e13693" providerId="ADAL" clId="{A77A6DDD-FB16-486C-8EC5-CB9030A69281}" dt="2023-06-24T07:31:32.487" v="225" actId="14100"/>
          <ac:picMkLst>
            <pc:docMk/>
            <pc:sldMk cId="1967127264" sldId="260"/>
            <ac:picMk id="5" creationId="{316AB2F1-2C1F-148E-25AD-8D0006BCCC0D}"/>
          </ac:picMkLst>
        </pc:picChg>
      </pc:sldChg>
      <pc:sldChg chg="modSp mod">
        <pc:chgData name="Maksymilian Pabin" userId="df1df4cd-82f2-4333-9980-aa9890e13693" providerId="ADAL" clId="{A77A6DDD-FB16-486C-8EC5-CB9030A69281}" dt="2023-06-24T07:32:27.087" v="240" actId="20577"/>
        <pc:sldMkLst>
          <pc:docMk/>
          <pc:sldMk cId="938109532" sldId="261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938109532" sldId="261"/>
            <ac:spMk id="2" creationId="{5FC5285B-2884-85CB-BD6E-893B02C29032}"/>
          </ac:spMkLst>
        </pc:spChg>
        <pc:spChg chg="mod">
          <ac:chgData name="Maksymilian Pabin" userId="df1df4cd-82f2-4333-9980-aa9890e13693" providerId="ADAL" clId="{A77A6DDD-FB16-486C-8EC5-CB9030A69281}" dt="2023-06-24T07:32:27.087" v="240" actId="20577"/>
          <ac:spMkLst>
            <pc:docMk/>
            <pc:sldMk cId="938109532" sldId="261"/>
            <ac:spMk id="4" creationId="{1719232E-DB58-B9C8-BA26-C8669FE77FAE}"/>
          </ac:spMkLst>
        </pc:spChg>
        <pc:picChg chg="mod">
          <ac:chgData name="Maksymilian Pabin" userId="df1df4cd-82f2-4333-9980-aa9890e13693" providerId="ADAL" clId="{A77A6DDD-FB16-486C-8EC5-CB9030A69281}" dt="2023-06-24T07:32:07.229" v="239" actId="14100"/>
          <ac:picMkLst>
            <pc:docMk/>
            <pc:sldMk cId="938109532" sldId="261"/>
            <ac:picMk id="8" creationId="{D17AED91-F779-F9F8-AF7B-7C7D176272A1}"/>
          </ac:picMkLst>
        </pc:picChg>
      </pc:sldChg>
      <pc:sldChg chg="modSp mod">
        <pc:chgData name="Maksymilian Pabin" userId="df1df4cd-82f2-4333-9980-aa9890e13693" providerId="ADAL" clId="{A77A6DDD-FB16-486C-8EC5-CB9030A69281}" dt="2023-06-24T07:32:46.439" v="243" actId="14100"/>
        <pc:sldMkLst>
          <pc:docMk/>
          <pc:sldMk cId="2125975107" sldId="262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2125975107" sldId="262"/>
            <ac:spMk id="2" creationId="{11A968C2-407E-2EA7-3FB4-C01F3DD3F117}"/>
          </ac:spMkLst>
        </pc:spChg>
        <pc:spChg chg="mod">
          <ac:chgData name="Maksymilian Pabin" userId="df1df4cd-82f2-4333-9980-aa9890e13693" providerId="ADAL" clId="{A77A6DDD-FB16-486C-8EC5-CB9030A69281}" dt="2023-06-24T07:32:39.043" v="241" actId="1076"/>
          <ac:spMkLst>
            <pc:docMk/>
            <pc:sldMk cId="2125975107" sldId="262"/>
            <ac:spMk id="4" creationId="{15F78D25-724B-651A-C594-DC276E0C1ED9}"/>
          </ac:spMkLst>
        </pc:spChg>
        <pc:picChg chg="mod">
          <ac:chgData name="Maksymilian Pabin" userId="df1df4cd-82f2-4333-9980-aa9890e13693" providerId="ADAL" clId="{A77A6DDD-FB16-486C-8EC5-CB9030A69281}" dt="2023-06-24T07:32:46.439" v="243" actId="14100"/>
          <ac:picMkLst>
            <pc:docMk/>
            <pc:sldMk cId="2125975107" sldId="262"/>
            <ac:picMk id="5" creationId="{0CF46E7A-CB0C-CE22-340B-581C70E34B9E}"/>
          </ac:picMkLst>
        </pc:picChg>
      </pc:sldChg>
      <pc:sldChg chg="modSp mod">
        <pc:chgData name="Maksymilian Pabin" userId="df1df4cd-82f2-4333-9980-aa9890e13693" providerId="ADAL" clId="{A77A6DDD-FB16-486C-8EC5-CB9030A69281}" dt="2023-06-24T07:33:23.647" v="276" actId="14100"/>
        <pc:sldMkLst>
          <pc:docMk/>
          <pc:sldMk cId="4152552951" sldId="263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4152552951" sldId="263"/>
            <ac:spMk id="2" creationId="{067A6F75-E3AF-05E2-DAFD-28F71F63F9D3}"/>
          </ac:spMkLst>
        </pc:spChg>
        <pc:spChg chg="mod">
          <ac:chgData name="Maksymilian Pabin" userId="df1df4cd-82f2-4333-9980-aa9890e13693" providerId="ADAL" clId="{A77A6DDD-FB16-486C-8EC5-CB9030A69281}" dt="2023-06-24T07:33:20.129" v="275" actId="1076"/>
          <ac:spMkLst>
            <pc:docMk/>
            <pc:sldMk cId="4152552951" sldId="263"/>
            <ac:spMk id="4" creationId="{EC701292-D48B-8A61-C73A-383EBB322A96}"/>
          </ac:spMkLst>
        </pc:spChg>
        <pc:picChg chg="mod">
          <ac:chgData name="Maksymilian Pabin" userId="df1df4cd-82f2-4333-9980-aa9890e13693" providerId="ADAL" clId="{A77A6DDD-FB16-486C-8EC5-CB9030A69281}" dt="2023-06-24T07:33:23.647" v="276" actId="14100"/>
          <ac:picMkLst>
            <pc:docMk/>
            <pc:sldMk cId="4152552951" sldId="263"/>
            <ac:picMk id="5" creationId="{B1AB84A2-BEC6-B218-332E-FEBE9DB9EB39}"/>
          </ac:picMkLst>
        </pc:picChg>
      </pc:sldChg>
      <pc:sldChg chg="modSp mod">
        <pc:chgData name="Maksymilian Pabin" userId="df1df4cd-82f2-4333-9980-aa9890e13693" providerId="ADAL" clId="{A77A6DDD-FB16-486C-8EC5-CB9030A69281}" dt="2023-06-24T07:34:08.293" v="379" actId="20577"/>
        <pc:sldMkLst>
          <pc:docMk/>
          <pc:sldMk cId="494938339" sldId="264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494938339" sldId="264"/>
            <ac:spMk id="2" creationId="{3E27E4BE-36FA-0A1E-3C3B-BAF5F3E411E4}"/>
          </ac:spMkLst>
        </pc:spChg>
        <pc:spChg chg="mod">
          <ac:chgData name="Maksymilian Pabin" userId="df1df4cd-82f2-4333-9980-aa9890e13693" providerId="ADAL" clId="{A77A6DDD-FB16-486C-8EC5-CB9030A69281}" dt="2023-06-24T07:34:08.293" v="379" actId="20577"/>
          <ac:spMkLst>
            <pc:docMk/>
            <pc:sldMk cId="494938339" sldId="264"/>
            <ac:spMk id="4" creationId="{DEACB359-00A5-91B6-D934-0159882CC3CF}"/>
          </ac:spMkLst>
        </pc:spChg>
        <pc:picChg chg="mod">
          <ac:chgData name="Maksymilian Pabin" userId="df1df4cd-82f2-4333-9980-aa9890e13693" providerId="ADAL" clId="{A77A6DDD-FB16-486C-8EC5-CB9030A69281}" dt="2023-06-24T07:33:35.912" v="279" actId="14100"/>
          <ac:picMkLst>
            <pc:docMk/>
            <pc:sldMk cId="494938339" sldId="264"/>
            <ac:picMk id="5" creationId="{BA4CF7E1-FA11-D56D-C203-88E434F3AD73}"/>
          </ac:picMkLst>
        </pc:picChg>
      </pc:sldChg>
      <pc:sldChg chg="modSp mod">
        <pc:chgData name="Maksymilian Pabin" userId="df1df4cd-82f2-4333-9980-aa9890e13693" providerId="ADAL" clId="{A77A6DDD-FB16-486C-8EC5-CB9030A69281}" dt="2023-06-24T07:34:28.075" v="384" actId="14100"/>
        <pc:sldMkLst>
          <pc:docMk/>
          <pc:sldMk cId="3750404672" sldId="265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3750404672" sldId="265"/>
            <ac:spMk id="2" creationId="{6E2554A1-F19E-A30A-2094-E4AFAEC25B5A}"/>
          </ac:spMkLst>
        </pc:spChg>
        <pc:spChg chg="mod">
          <ac:chgData name="Maksymilian Pabin" userId="df1df4cd-82f2-4333-9980-aa9890e13693" providerId="ADAL" clId="{A77A6DDD-FB16-486C-8EC5-CB9030A69281}" dt="2023-06-24T07:34:24.140" v="383" actId="1076"/>
          <ac:spMkLst>
            <pc:docMk/>
            <pc:sldMk cId="3750404672" sldId="265"/>
            <ac:spMk id="4" creationId="{51CFC759-28E0-B41B-0E41-65D95080DCEB}"/>
          </ac:spMkLst>
        </pc:spChg>
        <pc:picChg chg="mod">
          <ac:chgData name="Maksymilian Pabin" userId="df1df4cd-82f2-4333-9980-aa9890e13693" providerId="ADAL" clId="{A77A6DDD-FB16-486C-8EC5-CB9030A69281}" dt="2023-06-24T07:34:28.075" v="384" actId="14100"/>
          <ac:picMkLst>
            <pc:docMk/>
            <pc:sldMk cId="3750404672" sldId="265"/>
            <ac:picMk id="5" creationId="{79700D77-86AC-4694-0BDF-1336160FC031}"/>
          </ac:picMkLst>
        </pc:picChg>
      </pc:sldChg>
      <pc:sldChg chg="modSp">
        <pc:chgData name="Maksymilian Pabin" userId="df1df4cd-82f2-4333-9980-aa9890e13693" providerId="ADAL" clId="{A77A6DDD-FB16-486C-8EC5-CB9030A69281}" dt="2023-06-24T07:30:12.266" v="208"/>
        <pc:sldMkLst>
          <pc:docMk/>
          <pc:sldMk cId="448853020" sldId="266"/>
        </pc:sldMkLst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448853020" sldId="266"/>
            <ac:spMk id="2" creationId="{1884C102-076B-EC4C-2E4A-E2773550CC25}"/>
          </ac:spMkLst>
        </pc:spChg>
        <pc:spChg chg="mod">
          <ac:chgData name="Maksymilian Pabin" userId="df1df4cd-82f2-4333-9980-aa9890e13693" providerId="ADAL" clId="{A77A6DDD-FB16-486C-8EC5-CB9030A69281}" dt="2023-06-24T07:30:12.266" v="208"/>
          <ac:spMkLst>
            <pc:docMk/>
            <pc:sldMk cId="448853020" sldId="266"/>
            <ac:spMk id="4" creationId="{85F54CD0-B636-B9A6-E8C6-7DE14A11CB35}"/>
          </ac:spMkLst>
        </pc:spChg>
        <pc:picChg chg="mod">
          <ac:chgData name="Maksymilian Pabin" userId="df1df4cd-82f2-4333-9980-aa9890e13693" providerId="ADAL" clId="{A77A6DDD-FB16-486C-8EC5-CB9030A69281}" dt="2023-06-24T07:30:12.266" v="208"/>
          <ac:picMkLst>
            <pc:docMk/>
            <pc:sldMk cId="448853020" sldId="266"/>
            <ac:picMk id="5" creationId="{91498F8D-1A2B-E24E-928E-E90313C2E325}"/>
          </ac:picMkLst>
        </pc:picChg>
      </pc:sldChg>
      <pc:sldChg chg="modSp new mod">
        <pc:chgData name="Maksymilian Pabin" userId="df1df4cd-82f2-4333-9980-aa9890e13693" providerId="ADAL" clId="{A77A6DDD-FB16-486C-8EC5-CB9030A69281}" dt="2023-06-24T07:36:22.651" v="395" actId="20577"/>
        <pc:sldMkLst>
          <pc:docMk/>
          <pc:sldMk cId="746108456" sldId="267"/>
        </pc:sldMkLst>
        <pc:spChg chg="mod">
          <ac:chgData name="Maksymilian Pabin" userId="df1df4cd-82f2-4333-9980-aa9890e13693" providerId="ADAL" clId="{A77A6DDD-FB16-486C-8EC5-CB9030A69281}" dt="2023-06-24T07:36:22.651" v="395" actId="20577"/>
          <ac:spMkLst>
            <pc:docMk/>
            <pc:sldMk cId="746108456" sldId="267"/>
            <ac:spMk id="2" creationId="{0826F9C5-1B39-355F-3996-58F0819E7000}"/>
          </ac:spMkLst>
        </pc:spChg>
      </pc:sldChg>
    </pc:docChg>
  </pc:docChgLst>
  <pc:docChgLst>
    <pc:chgData name="Maksymilian Pabin" userId="S::s18352@pjwstk.edu.pl::df1df4cd-82f2-4333-9980-aa9890e13693" providerId="AD" clId="Web-{712CF5E4-1BCB-42F9-8239-0897CAC307A7}"/>
    <pc:docChg chg="modSld">
      <pc:chgData name="Maksymilian Pabin" userId="S::s18352@pjwstk.edu.pl::df1df4cd-82f2-4333-9980-aa9890e13693" providerId="AD" clId="Web-{712CF5E4-1BCB-42F9-8239-0897CAC307A7}" dt="2023-06-24T07:24:28.938" v="15" actId="20577"/>
      <pc:docMkLst>
        <pc:docMk/>
      </pc:docMkLst>
      <pc:sldChg chg="modSp">
        <pc:chgData name="Maksymilian Pabin" userId="S::s18352@pjwstk.edu.pl::df1df4cd-82f2-4333-9980-aa9890e13693" providerId="AD" clId="Web-{712CF5E4-1BCB-42F9-8239-0897CAC307A7}" dt="2023-06-24T07:24:28.938" v="15" actId="20577"/>
        <pc:sldMkLst>
          <pc:docMk/>
          <pc:sldMk cId="650317164" sldId="256"/>
        </pc:sldMkLst>
        <pc:spChg chg="mod">
          <ac:chgData name="Maksymilian Pabin" userId="S::s18352@pjwstk.edu.pl::df1df4cd-82f2-4333-9980-aa9890e13693" providerId="AD" clId="Web-{712CF5E4-1BCB-42F9-8239-0897CAC307A7}" dt="2023-06-24T07:24:28.938" v="15" actId="20577"/>
          <ac:spMkLst>
            <pc:docMk/>
            <pc:sldMk cId="650317164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38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84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9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3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826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6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84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64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5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38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63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56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4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5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089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9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98AA868-8872-43E4-8C98-D34DABD1FD38}" type="datetimeFigureOut">
              <a:rPr lang="pl-PL" smtClean="0"/>
              <a:t>24.06.2023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89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20636/AS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20636/ASI/blob/194cd1d4d3342d4abf665dde30c6a1795c3cfed7/Azure-Implementation/pipeline.ipyn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The angle of the storm to hit.">
            <a:extLst>
              <a:ext uri="{FF2B5EF4-FFF2-40B4-BE49-F238E27FC236}">
                <a16:creationId xmlns:a16="http://schemas.microsoft.com/office/drawing/2014/main" id="{C8C30B7F-7E0A-DD8F-D9DC-6EF1109AD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l-PL" sz="6600" dirty="0" err="1">
                <a:solidFill>
                  <a:srgbClr val="FFFFFF"/>
                </a:solidFill>
                <a:ea typeface="Calibri Light"/>
                <a:cs typeface="Calibri Light"/>
              </a:rPr>
              <a:t>Rain</a:t>
            </a:r>
            <a:r>
              <a:rPr lang="pl-PL" sz="6600" dirty="0">
                <a:solidFill>
                  <a:srgbClr val="FFFFFF"/>
                </a:solidFill>
                <a:ea typeface="Calibri Light"/>
                <a:cs typeface="Calibri Light"/>
              </a:rPr>
              <a:t> in Australia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116841" y="4072043"/>
            <a:ext cx="204161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pl-PL" sz="1600" dirty="0">
                <a:solidFill>
                  <a:srgbClr val="FFFFFF"/>
                </a:solidFill>
              </a:rPr>
              <a:t>Krzysztof Kozłowski</a:t>
            </a:r>
          </a:p>
          <a:p>
            <a:r>
              <a:rPr lang="pl-PL" sz="1600" dirty="0">
                <a:solidFill>
                  <a:srgbClr val="FFFFFF"/>
                </a:solidFill>
              </a:rPr>
              <a:t>Maksymilian Pabin</a:t>
            </a:r>
          </a:p>
          <a:p>
            <a:r>
              <a:rPr lang="pl-PL" sz="1600" dirty="0">
                <a:solidFill>
                  <a:srgbClr val="FFFFFF"/>
                </a:solidFill>
              </a:rPr>
              <a:t>Bartosz Grzesiuk</a:t>
            </a:r>
          </a:p>
          <a:p>
            <a:r>
              <a:rPr lang="pl-PL" sz="1600" dirty="0">
                <a:solidFill>
                  <a:srgbClr val="FFFFFF"/>
                </a:solidFill>
              </a:rPr>
              <a:t>Jakub Lewandowski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D622C6D-D9BE-0F09-B188-56C25783CC6B}"/>
              </a:ext>
            </a:extLst>
          </p:cNvPr>
          <p:cNvSpPr txBox="1"/>
          <p:nvPr/>
        </p:nvSpPr>
        <p:spPr>
          <a:xfrm>
            <a:off x="153909" y="6120143"/>
            <a:ext cx="275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https://github.com/s20636/ASI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2554A1-F19E-A30A-2094-E4AFAEC2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Calibri Light"/>
                <a:cs typeface="Calibri Light"/>
              </a:rPr>
              <a:t>9. </a:t>
            </a:r>
            <a:r>
              <a:rPr lang="pl-PL" err="1">
                <a:ea typeface="Calibri Light"/>
                <a:cs typeface="Calibri Light"/>
              </a:rPr>
              <a:t>Optimalization</a:t>
            </a:r>
            <a:r>
              <a:rPr lang="pl-PL">
                <a:ea typeface="Calibri Light"/>
                <a:cs typeface="Calibri Light"/>
              </a:rPr>
              <a:t> </a:t>
            </a:r>
            <a:r>
              <a:rPr lang="pl-PL" err="1">
                <a:ea typeface="Calibri Light"/>
                <a:cs typeface="Calibri Light"/>
              </a:rPr>
              <a:t>strategy</a:t>
            </a:r>
            <a:endParaRPr lang="pl-PL" err="1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79700D77-86AC-4694-0BDF-1336160FC0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92619"/>
            <a:ext cx="6683916" cy="5465381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1CFC759-28E0-B41B-0E41-65D95080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493" y="1800789"/>
            <a:ext cx="5033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Utworzenie skryptu </a:t>
            </a:r>
            <a:r>
              <a:rPr lang="pl-PL" dirty="0" err="1">
                <a:ea typeface="Calibri"/>
                <a:cs typeface="Calibri"/>
              </a:rPr>
              <a:t>bash</a:t>
            </a:r>
            <a:endParaRPr lang="pl-PL" dirty="0">
              <a:ea typeface="Calibri"/>
              <a:cs typeface="Calibri"/>
            </a:endParaRPr>
          </a:p>
          <a:p>
            <a:r>
              <a:rPr lang="pl-PL" dirty="0">
                <a:ea typeface="Calibri"/>
                <a:cs typeface="Calibri"/>
              </a:rPr>
              <a:t>Pozwala automatycznie tworzyć zasoby</a:t>
            </a:r>
          </a:p>
          <a:p>
            <a:r>
              <a:rPr lang="pl-PL" dirty="0">
                <a:ea typeface="Calibri"/>
                <a:cs typeface="Calibri"/>
              </a:rPr>
              <a:t>Uruchamia serwer obliczeniowy, </a:t>
            </a:r>
            <a:r>
              <a:rPr lang="pl-PL" dirty="0" err="1">
                <a:ea typeface="Calibri"/>
                <a:cs typeface="Calibri"/>
              </a:rPr>
              <a:t>cluster</a:t>
            </a:r>
            <a:r>
              <a:rPr lang="pl-PL" dirty="0">
                <a:ea typeface="Calibri"/>
                <a:cs typeface="Calibri"/>
              </a:rPr>
              <a:t>, przypisuje przestrzeń obliczeniową itp.</a:t>
            </a:r>
          </a:p>
          <a:p>
            <a:r>
              <a:rPr lang="pl-PL" dirty="0">
                <a:ea typeface="Calibri"/>
                <a:cs typeface="Calibri"/>
              </a:rPr>
              <a:t>Optymalizacja czasu pracy</a:t>
            </a:r>
          </a:p>
        </p:txBody>
      </p:sp>
    </p:spTree>
    <p:extLst>
      <p:ext uri="{BB962C8B-B14F-4D97-AF65-F5344CB8AC3E}">
        <p14:creationId xmlns:p14="http://schemas.microsoft.com/office/powerpoint/2010/main" val="375040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84C102-076B-EC4C-2E4A-E2773550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Calibri Light"/>
                <a:cs typeface="Calibri Light"/>
              </a:rPr>
              <a:t>10. Wersjonowanie danych</a:t>
            </a:r>
            <a:endParaRPr lang="pl-PL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91498F8D-1A2B-E24E-928E-E90313C2E3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1570" y="3115345"/>
            <a:ext cx="3562847" cy="1771897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F54CD0-B636-B9A6-E8C6-7DE14A11C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Zaimplementowana wersjonowanie danych</a:t>
            </a:r>
          </a:p>
          <a:p>
            <a:r>
              <a:rPr lang="pl-PL" dirty="0">
                <a:ea typeface="Calibri"/>
                <a:cs typeface="Calibri"/>
              </a:rPr>
              <a:t>Pozwala na update zbioru danych</a:t>
            </a:r>
          </a:p>
          <a:p>
            <a:r>
              <a:rPr lang="pl-PL" dirty="0" err="1">
                <a:ea typeface="Calibri"/>
                <a:cs typeface="Calibri"/>
              </a:rPr>
              <a:t>Trackowanie</a:t>
            </a:r>
            <a:r>
              <a:rPr lang="pl-PL" dirty="0">
                <a:ea typeface="Calibri"/>
                <a:cs typeface="Calibri"/>
              </a:rPr>
              <a:t> zmian zachodzących w modelach</a:t>
            </a:r>
          </a:p>
        </p:txBody>
      </p:sp>
    </p:spTree>
    <p:extLst>
      <p:ext uri="{BB962C8B-B14F-4D97-AF65-F5344CB8AC3E}">
        <p14:creationId xmlns:p14="http://schemas.microsoft.com/office/powerpoint/2010/main" val="44885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44BD-60C5-72A6-EEA6-5BBCD8CB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wdrożenia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485E64-71FF-1CE2-E99C-0CC618C90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0775" y="1857677"/>
            <a:ext cx="5024438" cy="42872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B699F-6EFC-6DA6-71F7-8C5255CADE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18 $ w ciągu miesiąca</a:t>
            </a:r>
          </a:p>
          <a:p>
            <a:r>
              <a:rPr lang="pl-PL" dirty="0"/>
              <a:t>Koszt co najmniej 0.2 $ za każdą godzinę działania instancji na której mamy notebook</a:t>
            </a:r>
          </a:p>
        </p:txBody>
      </p:sp>
    </p:spTree>
    <p:extLst>
      <p:ext uri="{BB962C8B-B14F-4D97-AF65-F5344CB8AC3E}">
        <p14:creationId xmlns:p14="http://schemas.microsoft.com/office/powerpoint/2010/main" val="38835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563-1775-117D-0BAD-19296624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Monitoring dryftu danych i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store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CAD8A1-1589-E31E-A0E4-69558978B5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848" y="1984444"/>
            <a:ext cx="6059365" cy="344525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956D2-F2E1-DAC0-CAAD-CEBEB06DB5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Serwisy są w wersji </a:t>
            </a:r>
            <a:r>
              <a:rPr lang="pl-PL" dirty="0" err="1"/>
              <a:t>preview</a:t>
            </a:r>
            <a:endParaRPr lang="pl-PL" dirty="0"/>
          </a:p>
          <a:p>
            <a:r>
              <a:rPr lang="pl-PL" dirty="0"/>
              <a:t>Nie udało stworzyć się działających implementacji </a:t>
            </a:r>
          </a:p>
        </p:txBody>
      </p:sp>
    </p:spTree>
    <p:extLst>
      <p:ext uri="{BB962C8B-B14F-4D97-AF65-F5344CB8AC3E}">
        <p14:creationId xmlns:p14="http://schemas.microsoft.com/office/powerpoint/2010/main" val="220571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26F9C5-1B39-355F-3996-58F0819E7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193C7D-5B8A-9A39-C4AC-AD3A2FF0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610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196A30-39F1-CCC6-B293-1544B4FE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Calibri Light"/>
                <a:cs typeface="Calibri Light"/>
              </a:rPr>
              <a:t>1. </a:t>
            </a:r>
            <a:r>
              <a:rPr lang="en-US" dirty="0">
                <a:ea typeface="Calibri Light"/>
                <a:cs typeface="Calibri Light"/>
              </a:rPr>
              <a:t>Original notebook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5C34960-629D-0D7C-5CC5-A66041F5D4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629" y="1603833"/>
            <a:ext cx="6130212" cy="4152370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AA2454-4D10-540C-6B8E-D97204E04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>
                <a:ea typeface="Calibri" panose="020F0502020204030204"/>
                <a:cs typeface="Calibri" panose="020F0502020204030204"/>
              </a:rPr>
              <a:t>Wykorzystanie bazy z danymi z </a:t>
            </a:r>
            <a:r>
              <a:rPr lang="pl-PL" dirty="0" err="1">
                <a:ea typeface="Calibri" panose="020F0502020204030204"/>
                <a:cs typeface="Calibri" panose="020F0502020204030204"/>
              </a:rPr>
              <a:t>Kaggle</a:t>
            </a:r>
            <a:endParaRPr lang="pl-PL" dirty="0">
              <a:ea typeface="Calibri" panose="020F0502020204030204"/>
              <a:cs typeface="Calibri" panose="020F0502020204030204"/>
            </a:endParaRPr>
          </a:p>
          <a:p>
            <a:r>
              <a:rPr lang="pl-PL" dirty="0">
                <a:ea typeface="Calibri" panose="020F0502020204030204"/>
                <a:cs typeface="Calibri" panose="020F0502020204030204"/>
              </a:rPr>
              <a:t>Przewidywanie opadów deszczu w Australii (</a:t>
            </a:r>
            <a:r>
              <a:rPr lang="pl-PL" dirty="0" err="1"/>
              <a:t>Rain</a:t>
            </a:r>
            <a:r>
              <a:rPr lang="pl-PL" dirty="0"/>
              <a:t> in Australia)</a:t>
            </a:r>
            <a:endParaRPr lang="pl-PL" dirty="0">
              <a:ea typeface="Calibri" panose="020F0502020204030204"/>
              <a:cs typeface="Calibri" panose="020F0502020204030204"/>
            </a:endParaRPr>
          </a:p>
          <a:p>
            <a:endParaRPr lang="pl-PL" dirty="0">
              <a:ea typeface="Calibri" panose="020F0502020204030204"/>
              <a:cs typeface="Calibri" panose="020F0502020204030204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099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48572E-C5DB-CD52-9EFB-C22D1191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2. </a:t>
            </a:r>
            <a:r>
              <a:rPr lang="pl-PL" dirty="0" err="1">
                <a:cs typeface="Calibri Light"/>
              </a:rPr>
              <a:t>Code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refactored</a:t>
            </a:r>
            <a:endParaRPr lang="pl-PL" dirty="0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781F04B5-3F7D-D8E9-3306-CDDFF025C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645" y="1758339"/>
            <a:ext cx="7069008" cy="4455849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288559B-A708-B8F6-F1F3-6FA027FAD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3395" y="1758339"/>
            <a:ext cx="5033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Podzia</a:t>
            </a:r>
            <a:r>
              <a:rPr lang="pl-PL" dirty="0">
                <a:ea typeface="Calibri"/>
                <a:cs typeface="Calibri"/>
              </a:rPr>
              <a:t>ł notebooka na funkcje</a:t>
            </a:r>
          </a:p>
          <a:p>
            <a:pPr marL="0" indent="0">
              <a:buNone/>
            </a:pPr>
            <a:r>
              <a:rPr lang="pl-PL" dirty="0">
                <a:ea typeface="Calibri"/>
                <a:cs typeface="Calibri"/>
              </a:rPr>
              <a:t> </a:t>
            </a:r>
            <a:r>
              <a:rPr lang="pl-PL" dirty="0">
                <a:ea typeface="Calibri"/>
                <a:cs typeface="Calibri"/>
                <a:hlinkClick r:id="rId3"/>
              </a:rPr>
              <a:t>https://github.com/s20636/ASI/blob/194cd1d4d3342d4abf665dde30c6a1795c3cfed7/Azure-Implementation/pipeline.ipynb</a:t>
            </a:r>
            <a:r>
              <a:rPr lang="pl-PL" dirty="0">
                <a:ea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0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D64CE6-81C4-BA5B-6386-0AE65856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Calibri Light"/>
                <a:cs typeface="Calibri Light"/>
              </a:rPr>
              <a:t>3. </a:t>
            </a:r>
            <a:r>
              <a:rPr lang="pl-PL" err="1">
                <a:ea typeface="Calibri Light"/>
                <a:cs typeface="Calibri Light"/>
              </a:rPr>
              <a:t>Pipeline</a:t>
            </a:r>
            <a:r>
              <a:rPr lang="pl-PL">
                <a:ea typeface="Calibri Light"/>
                <a:cs typeface="Calibri Light"/>
              </a:rPr>
              <a:t> używając </a:t>
            </a:r>
            <a:r>
              <a:rPr lang="pl-PL" err="1">
                <a:ea typeface="Calibri Light"/>
                <a:cs typeface="Calibri Light"/>
              </a:rPr>
              <a:t>Azure</a:t>
            </a:r>
            <a:r>
              <a:rPr lang="pl-PL">
                <a:ea typeface="Calibri Light"/>
                <a:cs typeface="Calibri Light"/>
              </a:rPr>
              <a:t> i </a:t>
            </a:r>
            <a:r>
              <a:rPr lang="pl-PL" err="1">
                <a:ea typeface="Calibri Light"/>
                <a:cs typeface="Calibri Light"/>
              </a:rPr>
              <a:t>Python</a:t>
            </a:r>
            <a:endParaRPr lang="pl-PL" err="1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FC7806BC-A2DC-BB83-53A1-97B8EF1DD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218" y="2304661"/>
            <a:ext cx="7034566" cy="3387012"/>
          </a:xfrm>
        </p:spPr>
      </p:pic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67CA302-9A0F-FB99-9F96-DEE9C5616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822" y="1769642"/>
            <a:ext cx="503396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l-PL" dirty="0">
                <a:ea typeface="Calibri"/>
                <a:cs typeface="Calibri"/>
              </a:rPr>
              <a:t>Do stworzenia </a:t>
            </a:r>
            <a:r>
              <a:rPr lang="pl-PL" dirty="0" err="1">
                <a:ea typeface="Calibri"/>
                <a:cs typeface="Calibri"/>
              </a:rPr>
              <a:t>Pipeline</a:t>
            </a:r>
            <a:r>
              <a:rPr lang="pl-PL" dirty="0">
                <a:ea typeface="Calibri"/>
                <a:cs typeface="Calibri"/>
              </a:rPr>
              <a:t> zostało użyte narzędzie </a:t>
            </a:r>
            <a:r>
              <a:rPr lang="pl-PL" dirty="0" err="1">
                <a:ea typeface="Calibri"/>
                <a:cs typeface="Calibri"/>
              </a:rPr>
              <a:t>Azure</a:t>
            </a:r>
            <a:r>
              <a:rPr lang="pl-PL" dirty="0">
                <a:ea typeface="Calibri"/>
                <a:cs typeface="Calibri"/>
              </a:rPr>
              <a:t> ML Studio</a:t>
            </a:r>
          </a:p>
          <a:p>
            <a:r>
              <a:rPr lang="pl-PL" dirty="0">
                <a:ea typeface="Calibri"/>
                <a:cs typeface="Calibri"/>
              </a:rPr>
              <a:t>Przy użyciu skryptów </a:t>
            </a:r>
            <a:r>
              <a:rPr lang="pl-PL" dirty="0" err="1">
                <a:ea typeface="Calibri"/>
                <a:cs typeface="Calibri"/>
              </a:rPr>
              <a:t>Pythonowych</a:t>
            </a:r>
            <a:r>
              <a:rPr lang="pl-PL" dirty="0">
                <a:ea typeface="Calibri"/>
                <a:cs typeface="Calibri"/>
              </a:rPr>
              <a:t> i plików YAML został utworzony </a:t>
            </a:r>
            <a:r>
              <a:rPr lang="pl-PL" dirty="0" err="1">
                <a:ea typeface="Calibri"/>
                <a:cs typeface="Calibri"/>
              </a:rPr>
              <a:t>Pipeline</a:t>
            </a:r>
            <a:endParaRPr lang="pl-PL" dirty="0">
              <a:ea typeface="Calibri"/>
              <a:cs typeface="Calibri"/>
            </a:endParaRPr>
          </a:p>
          <a:p>
            <a:endParaRPr lang="pl-PL" dirty="0">
              <a:ea typeface="Calibri"/>
              <a:cs typeface="Calibri"/>
            </a:endParaRPr>
          </a:p>
          <a:p>
            <a:r>
              <a:rPr lang="pl-PL" dirty="0">
                <a:ea typeface="Calibri"/>
                <a:cs typeface="Calibri"/>
              </a:rPr>
              <a:t>Szczegółowe informacje odnośnie utworzenia i funkcjonalności znajdują się w dokumentacji</a:t>
            </a:r>
          </a:p>
        </p:txBody>
      </p:sp>
    </p:spTree>
    <p:extLst>
      <p:ext uri="{BB962C8B-B14F-4D97-AF65-F5344CB8AC3E}">
        <p14:creationId xmlns:p14="http://schemas.microsoft.com/office/powerpoint/2010/main" val="15280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FBADA-91BD-1FCB-9416-BC3ED889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>
                <a:ea typeface="Calibri Light"/>
                <a:cs typeface="Calibri Light"/>
              </a:rPr>
              <a:t>4. Experiment </a:t>
            </a:r>
            <a:r>
              <a:rPr lang="pl-PL" err="1">
                <a:ea typeface="Calibri Light"/>
                <a:cs typeface="Calibri Light"/>
              </a:rPr>
              <a:t>tracking</a:t>
            </a:r>
            <a:r>
              <a:rPr lang="pl-PL">
                <a:ea typeface="Calibri Light"/>
                <a:cs typeface="Calibri Light"/>
              </a:rPr>
              <a:t> </a:t>
            </a:r>
            <a:r>
              <a:rPr lang="pl-PL" err="1">
                <a:ea typeface="Calibri Light"/>
                <a:cs typeface="Calibri Light"/>
              </a:rPr>
              <a:t>using</a:t>
            </a:r>
            <a:r>
              <a:rPr lang="pl-PL">
                <a:ea typeface="Calibri Light"/>
                <a:cs typeface="Calibri Light"/>
              </a:rPr>
              <a:t> ML </a:t>
            </a:r>
            <a:r>
              <a:rPr lang="pl-PL" err="1">
                <a:ea typeface="Calibri Light"/>
                <a:cs typeface="Calibri Light"/>
              </a:rPr>
              <a:t>Flow</a:t>
            </a:r>
            <a:r>
              <a:rPr lang="pl-PL">
                <a:ea typeface="Calibri Light"/>
                <a:cs typeface="Calibri Light"/>
              </a:rPr>
              <a:t> in </a:t>
            </a:r>
            <a:r>
              <a:rPr lang="pl-PL" err="1">
                <a:ea typeface="Calibri Light"/>
                <a:cs typeface="Calibri Light"/>
              </a:rPr>
              <a:t>Azure</a:t>
            </a:r>
            <a:endParaRPr lang="pl-PL" err="1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316AB2F1-2C1F-148E-25AD-8D0006BCCC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7063273" cy="5067670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CC352CD-C6D2-0799-BFAC-08E1D542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8040" y="1825625"/>
            <a:ext cx="5033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Zaimplementowane automatycznego tworzenie artefaktów przez </a:t>
            </a:r>
            <a:r>
              <a:rPr lang="pl-PL" dirty="0" err="1">
                <a:ea typeface="Calibri"/>
                <a:cs typeface="Calibri"/>
              </a:rPr>
              <a:t>Mlflow.autolog</a:t>
            </a:r>
            <a:r>
              <a:rPr lang="pl-PL" dirty="0">
                <a:ea typeface="Calibri"/>
                <a:cs typeface="Calibri"/>
              </a:rPr>
              <a:t> </a:t>
            </a:r>
          </a:p>
          <a:p>
            <a:r>
              <a:rPr lang="pl-PL" dirty="0">
                <a:ea typeface="Calibri"/>
                <a:cs typeface="Calibri"/>
              </a:rPr>
              <a:t>Automatyczne zapisywanie modelu i jego parametrów po każdym zleceniu trenowania</a:t>
            </a:r>
          </a:p>
          <a:p>
            <a:pPr marL="0" indent="0">
              <a:buNone/>
            </a:pPr>
            <a:endParaRPr lang="pl-P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1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5285B-2884-85CB-BD6E-893B02C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Calibri Light"/>
                <a:cs typeface="Calibri Light"/>
              </a:rPr>
              <a:t>5. </a:t>
            </a:r>
            <a:r>
              <a:rPr lang="pl-PL" err="1">
                <a:ea typeface="Calibri Light"/>
                <a:cs typeface="Calibri Light"/>
              </a:rPr>
              <a:t>AutoML</a:t>
            </a:r>
            <a:r>
              <a:rPr lang="pl-PL">
                <a:ea typeface="Calibri Light"/>
                <a:cs typeface="Calibri Light"/>
              </a:rPr>
              <a:t> in </a:t>
            </a:r>
            <a:r>
              <a:rPr lang="pl-PL" err="1">
                <a:ea typeface="Calibri Light"/>
                <a:cs typeface="Calibri Light"/>
              </a:rPr>
              <a:t>Azure</a:t>
            </a:r>
            <a:endParaRPr lang="pl-PL" err="1"/>
          </a:p>
        </p:txBody>
      </p:sp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D17AED91-F779-F9F8-AF7B-7C7D176272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588" y="2239346"/>
            <a:ext cx="7243143" cy="3510315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19232E-DB58-B9C8-BA26-C8669FE7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7154" y="1825625"/>
            <a:ext cx="5033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Utworzenie </a:t>
            </a:r>
            <a:r>
              <a:rPr lang="pl-PL" dirty="0" err="1">
                <a:ea typeface="Calibri"/>
                <a:cs typeface="Calibri"/>
              </a:rPr>
              <a:t>AutoML</a:t>
            </a:r>
            <a:r>
              <a:rPr lang="pl-PL" dirty="0">
                <a:ea typeface="Calibri"/>
                <a:cs typeface="Calibri"/>
              </a:rPr>
              <a:t> w celu przejścia przez modele predykcyjne celem znalezienia najbardziej efektywnego</a:t>
            </a:r>
          </a:p>
          <a:p>
            <a:r>
              <a:rPr lang="pl-PL" dirty="0">
                <a:ea typeface="Calibri"/>
                <a:cs typeface="Calibri"/>
              </a:rPr>
              <a:t>Modelem najbardziej efektywnym był </a:t>
            </a:r>
            <a:r>
              <a:rPr lang="pl-PL" dirty="0" err="1">
                <a:ea typeface="Calibri"/>
                <a:cs typeface="Calibri"/>
              </a:rPr>
              <a:t>VotingEnsamble</a:t>
            </a:r>
            <a:endParaRPr lang="pl-P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1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A968C2-407E-2EA7-3FB4-C01F3DD3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Calibri Light"/>
                <a:cs typeface="Calibri Light"/>
              </a:rPr>
              <a:t>12. Repozytorium modeli</a:t>
            </a:r>
            <a:endParaRPr lang="pl-PL"/>
          </a:p>
        </p:txBody>
      </p:sp>
      <p:pic>
        <p:nvPicPr>
          <p:cNvPr id="5" name="Obraz 5" descr="Obraz zawierający tekst&#10;&#10;Opis wygenerowany automatycznie">
            <a:extLst>
              <a:ext uri="{FF2B5EF4-FFF2-40B4-BE49-F238E27FC236}">
                <a16:creationId xmlns:a16="http://schemas.microsoft.com/office/drawing/2014/main" id="{0CF46E7A-CB0C-CE22-340B-581C70E34B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92138"/>
            <a:ext cx="7249886" cy="4009405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5F78D25-724B-651A-C594-DC276E0C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8040" y="1825625"/>
            <a:ext cx="5033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Po wytrenowaniu modelu możemy go zarejestrować i w następnych krokach używać go jako głównego modelu. Istnieje wersjonowanie modelu.</a:t>
            </a:r>
          </a:p>
          <a:p>
            <a:r>
              <a:rPr lang="pl-PL" dirty="0">
                <a:ea typeface="Calibri"/>
                <a:cs typeface="Calibri"/>
              </a:rPr>
              <a:t>Wykorzystanie wytrenowanego modelu do </a:t>
            </a:r>
            <a:r>
              <a:rPr lang="pl-PL" dirty="0" err="1">
                <a:ea typeface="Calibri"/>
                <a:cs typeface="Calibri"/>
              </a:rPr>
              <a:t>deploymentu</a:t>
            </a:r>
            <a:endParaRPr lang="pl-P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597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7A6F75-E3AF-05E2-DAFD-28F71F63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Calibri Light"/>
                <a:cs typeface="Calibri Light"/>
              </a:rPr>
              <a:t>7. Model </a:t>
            </a:r>
            <a:r>
              <a:rPr lang="pl-PL" dirty="0" err="1">
                <a:ea typeface="Calibri Light"/>
                <a:cs typeface="Calibri Light"/>
              </a:rPr>
              <a:t>deployment</a:t>
            </a:r>
            <a:endParaRPr lang="pl-PL" dirty="0"/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B1AB84A2-BEC6-B218-332E-FEBE9DB9E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55299"/>
            <a:ext cx="7158040" cy="5213369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C701292-D48B-8A61-C73A-383EBB32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8040" y="1701260"/>
            <a:ext cx="5033960" cy="4351338"/>
          </a:xfrm>
        </p:spPr>
        <p:txBody>
          <a:bodyPr/>
          <a:lstStyle/>
          <a:p>
            <a:r>
              <a:rPr lang="pl-PL" dirty="0"/>
              <a:t>Możliwość </a:t>
            </a:r>
            <a:r>
              <a:rPr lang="pl-PL" dirty="0" err="1"/>
              <a:t>deploymentu</a:t>
            </a:r>
            <a:r>
              <a:rPr lang="pl-PL" dirty="0"/>
              <a:t> modelu jako </a:t>
            </a:r>
            <a:r>
              <a:rPr lang="pl-PL" dirty="0" err="1"/>
              <a:t>endpoint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255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27E4BE-36FA-0A1E-3C3B-BAF5F3E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Calibri Light"/>
                <a:cs typeface="Calibri Light"/>
              </a:rPr>
              <a:t>8. </a:t>
            </a:r>
            <a:r>
              <a:rPr lang="pl-PL" err="1">
                <a:ea typeface="Calibri Light"/>
                <a:cs typeface="Calibri Light"/>
              </a:rPr>
              <a:t>Endpoint</a:t>
            </a:r>
            <a:r>
              <a:rPr lang="pl-PL">
                <a:ea typeface="Calibri Light"/>
                <a:cs typeface="Calibri Light"/>
              </a:rPr>
              <a:t> monitoring</a:t>
            </a:r>
            <a:endParaRPr lang="pl-PL"/>
          </a:p>
        </p:txBody>
      </p:sp>
      <p:pic>
        <p:nvPicPr>
          <p:cNvPr id="5" name="Obraz 5" descr="Obraz zawierający wykres&#10;&#10;Opis wygenerowany automatycznie">
            <a:extLst>
              <a:ext uri="{FF2B5EF4-FFF2-40B4-BE49-F238E27FC236}">
                <a16:creationId xmlns:a16="http://schemas.microsoft.com/office/drawing/2014/main" id="{BA4CF7E1-FA11-D56D-C203-88E434F3AD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54" y="2369976"/>
            <a:ext cx="6929431" cy="3125755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ACB359-00A5-91B6-D934-0159882CC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620" y="1703593"/>
            <a:ext cx="5033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Calibri"/>
                <a:cs typeface="Calibri"/>
              </a:rPr>
              <a:t>Monitorowanie użycia modeli i zasobów</a:t>
            </a:r>
          </a:p>
          <a:p>
            <a:r>
              <a:rPr lang="pl-PL" dirty="0">
                <a:ea typeface="Calibri"/>
                <a:cs typeface="Calibri"/>
              </a:rPr>
              <a:t>Możliwość wdrożenia </a:t>
            </a:r>
            <a:r>
              <a:rPr lang="pl-PL" dirty="0" err="1">
                <a:ea typeface="Calibri"/>
                <a:cs typeface="Calibri"/>
              </a:rPr>
              <a:t>autoskalowania</a:t>
            </a:r>
            <a:r>
              <a:rPr lang="pl-PL" dirty="0">
                <a:ea typeface="Calibri"/>
                <a:cs typeface="Calibri"/>
              </a:rPr>
              <a:t> serwerów na podstawie parametrów takich jak zużycie procesora</a:t>
            </a:r>
          </a:p>
          <a:p>
            <a:endParaRPr lang="pl-P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938339"/>
      </p:ext>
    </p:extLst>
  </p:cSld>
  <p:clrMapOvr>
    <a:masterClrMapping/>
  </p:clrMapOvr>
</p:sld>
</file>

<file path=ppt/theme/theme1.xml><?xml version="1.0" encoding="utf-8"?>
<a:theme xmlns:a="http://schemas.openxmlformats.org/drawingml/2006/main" name="Głębokość">
  <a:themeElements>
    <a:clrScheme name="Głębokość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Głębokość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łębokość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A8BAFB05C722B42BEDBF334D7B7D392" ma:contentTypeVersion="4" ma:contentTypeDescription="Utwórz nowy dokument." ma:contentTypeScope="" ma:versionID="d78d8a6c2372b3936fe2f293e2277987">
  <xsd:schema xmlns:xsd="http://www.w3.org/2001/XMLSchema" xmlns:xs="http://www.w3.org/2001/XMLSchema" xmlns:p="http://schemas.microsoft.com/office/2006/metadata/properties" xmlns:ns2="ad114f34-a049-4df7-a54e-f46996ef03c7" targetNamespace="http://schemas.microsoft.com/office/2006/metadata/properties" ma:root="true" ma:fieldsID="9ea4813c0b5aa0b16fbf9231205fd592" ns2:_="">
    <xsd:import namespace="ad114f34-a049-4df7-a54e-f46996ef03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14f34-a049-4df7-a54e-f46996ef0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B81465-0A06-439E-994C-0F73C3F5CB97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ad114f34-a049-4df7-a54e-f46996ef03c7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5282B8-31E2-4A6A-A1AB-19FDD2E240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A4076B-2C19-4E07-A41D-60F376205871}">
  <ds:schemaRefs>
    <ds:schemaRef ds:uri="ad114f34-a049-4df7-a54e-f46996ef03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TM04033923[[fn=Głębokość]]</Template>
  <TotalTime>13</TotalTime>
  <Words>293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Głębokość</vt:lpstr>
      <vt:lpstr>Rain in Australia</vt:lpstr>
      <vt:lpstr>1. Original notebook</vt:lpstr>
      <vt:lpstr>2. Code refactored</vt:lpstr>
      <vt:lpstr>3. Pipeline używając Azure i Python</vt:lpstr>
      <vt:lpstr>4. Experiment tracking using ML Flow in Azure</vt:lpstr>
      <vt:lpstr>5. AutoML in Azure</vt:lpstr>
      <vt:lpstr>12. Repozytorium modeli</vt:lpstr>
      <vt:lpstr>7. Model deployment</vt:lpstr>
      <vt:lpstr>8. Endpoint monitoring</vt:lpstr>
      <vt:lpstr>9. Optimalization strategy</vt:lpstr>
      <vt:lpstr>10. Wersjonowanie danych</vt:lpstr>
      <vt:lpstr>Koszty wdrożenia </vt:lpstr>
      <vt:lpstr>Monitoring dryftu danych i feature store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Krzysztof Kozłowski</cp:lastModifiedBy>
  <cp:revision>8</cp:revision>
  <dcterms:created xsi:type="dcterms:W3CDTF">2023-06-23T16:17:40Z</dcterms:created>
  <dcterms:modified xsi:type="dcterms:W3CDTF">2023-06-24T09:17:01Z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0x0101008A8BAFB05C722B42BEDBF334D7B7D392</vt:lpwstr>
  </property>
</Properties>
</file>