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5"/>
  </p:sldMasterIdLst>
  <p:notesMasterIdLst>
    <p:notesMasterId r:id="rId33"/>
  </p:notesMasterIdLst>
  <p:handoutMasterIdLst>
    <p:handoutMasterId r:id="rId34"/>
  </p:handoutMasterIdLst>
  <p:sldIdLst>
    <p:sldId id="261" r:id="rId16"/>
    <p:sldId id="262" r:id="rId17"/>
    <p:sldId id="263" r:id="rId18"/>
    <p:sldId id="282" r:id="rId19"/>
    <p:sldId id="267" r:id="rId20"/>
    <p:sldId id="284" r:id="rId21"/>
    <p:sldId id="286" r:id="rId22"/>
    <p:sldId id="264" r:id="rId23"/>
    <p:sldId id="283" r:id="rId24"/>
    <p:sldId id="285" r:id="rId25"/>
    <p:sldId id="287" r:id="rId26"/>
    <p:sldId id="290" r:id="rId27"/>
    <p:sldId id="288" r:id="rId28"/>
    <p:sldId id="289" r:id="rId29"/>
    <p:sldId id="291" r:id="rId30"/>
    <p:sldId id="266" r:id="rId31"/>
    <p:sldId id="270" r:id="rId32"/>
  </p:sldIdLst>
  <p:sldSz cx="12190413" cy="6858000"/>
  <p:notesSz cx="6858000" cy="9144000"/>
  <p:custDataLst>
    <p:tags r:id="rId35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098" autoAdjust="0"/>
  </p:normalViewPr>
  <p:slideViewPr>
    <p:cSldViewPr showGuides="1">
      <p:cViewPr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tableStyles" Target="tableStyles.xml"/><Relationship Id="rId21" Type="http://schemas.openxmlformats.org/officeDocument/2006/relationships/slide" Target="slides/slide6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tags" Target="tags/tag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‹Nº›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‹Nº›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Hi, I am </a:t>
            </a:r>
            <a:r>
              <a:rPr lang="es-ES" dirty="0" err="1"/>
              <a:t>Maria</a:t>
            </a:r>
            <a:r>
              <a:rPr lang="es-ES" dirty="0"/>
              <a:t> and I am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present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master </a:t>
            </a:r>
            <a:r>
              <a:rPr lang="es-ES" dirty="0" err="1"/>
              <a:t>thesis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: </a:t>
            </a:r>
            <a:r>
              <a:rPr lang="es-ES" dirty="0" err="1"/>
              <a:t>Evolution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blade</a:t>
            </a:r>
            <a:r>
              <a:rPr lang="es-ES" dirty="0"/>
              <a:t> </a:t>
            </a:r>
            <a:r>
              <a:rPr lang="es-ES" dirty="0" err="1"/>
              <a:t>cracks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simulation</a:t>
            </a:r>
            <a:r>
              <a:rPr lang="es-ES" dirty="0"/>
              <a:t> tolos (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provisional titile,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discussed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02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49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451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fc5c515a-e002-4aeb-9625-5ad45a6ed4e0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a5dfd09a-7b8b-42d1-be76-94af3d7a86aa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16 September 2022</a:t>
            </a:r>
          </a:p>
        </p:txBody>
      </p:sp>
      <p:sp>
        <p:nvSpPr>
          <p:cNvPr id="7" name="text" descr="{&quot;templafy&quot;:{&quot;id&quot;:&quot;5fbd9a76-651c-4503-8d14-08976901b141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6D754-8AFE-64FC-D8E9-96515EA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Displacement</a:t>
            </a:r>
            <a:r>
              <a:rPr lang="es-ES" dirty="0"/>
              <a:t> U2 free </a:t>
            </a:r>
            <a:r>
              <a:rPr lang="es-ES" dirty="0" err="1"/>
              <a:t>end</a:t>
            </a:r>
            <a:endParaRPr lang="es-ES" dirty="0"/>
          </a:p>
        </p:txBody>
      </p:sp>
      <p:pic>
        <p:nvPicPr>
          <p:cNvPr id="6" name="Marcador de contenido 5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2CA74EAB-EDD5-522E-906C-E160D4A48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1" y="1435165"/>
            <a:ext cx="10152610" cy="4838469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20E9AC-BD23-C036-27DB-624D3A536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5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EB1FE-6A46-E9E3-4AF1-3691E505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gust</a:t>
            </a:r>
            <a:r>
              <a:rPr lang="es-ES" dirty="0"/>
              <a:t>: No </a:t>
            </a:r>
            <a:r>
              <a:rPr lang="es-ES" dirty="0" err="1"/>
              <a:t>turbulence</a:t>
            </a:r>
            <a:endParaRPr lang="es-ES" dirty="0"/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CBEEB5B-F5E4-CEFD-0EDF-48CFC0A6B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5" y="1436817"/>
            <a:ext cx="10494302" cy="500131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0284A-1F6B-710D-5A81-0B26D7257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03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EB1FE-6A46-E9E3-4AF1-3691E505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gust</a:t>
            </a:r>
            <a:r>
              <a:rPr lang="es-ES" dirty="0"/>
              <a:t>: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turbulence</a:t>
            </a:r>
            <a:r>
              <a:rPr lang="es-ES" dirty="0"/>
              <a:t> and </a:t>
            </a:r>
            <a:r>
              <a:rPr lang="es-ES" dirty="0" err="1"/>
              <a:t>shear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0284A-1F6B-710D-5A81-0B26D7257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Marcador de contenido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9A85375-B381-9F62-5311-7D75BE85D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80" y="1626581"/>
            <a:ext cx="10070252" cy="4799219"/>
          </a:xfrm>
        </p:spPr>
      </p:pic>
    </p:spTree>
    <p:extLst>
      <p:ext uri="{BB962C8B-B14F-4D97-AF65-F5344CB8AC3E}">
        <p14:creationId xmlns:p14="http://schemas.microsoft.com/office/powerpoint/2010/main" val="3071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886E2-DDD9-0AE0-A1CB-FFED6E6F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Moment</a:t>
            </a:r>
            <a:r>
              <a:rPr lang="es-ES" dirty="0"/>
              <a:t> Mx</a:t>
            </a:r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B4A21C9-FF83-961F-34DC-E980391D8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7" y="1409996"/>
            <a:ext cx="10537458" cy="5021877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063DA5-8DD9-455A-9C29-915763ABC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70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8A299-5931-D959-0EA9-01412BEB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Displacement</a:t>
            </a:r>
            <a:r>
              <a:rPr lang="es-ES" dirty="0"/>
              <a:t> U2</a:t>
            </a:r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4D9AD4D-BC87-EAC8-536C-6AEF9EC91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3" y="1416674"/>
            <a:ext cx="10523445" cy="5015199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7BC46F-3635-7DB7-EA90-D05B7165EB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91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F5EB8-5591-10D5-FF4C-887E5F66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FCA1A-F22F-5DE4-0301-EB3CAE0A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Weird</a:t>
            </a:r>
            <a:r>
              <a:rPr lang="es-ES" dirty="0"/>
              <a:t>…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I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momento </a:t>
            </a:r>
            <a:r>
              <a:rPr lang="es-ES" dirty="0" err="1"/>
              <a:t>results</a:t>
            </a:r>
            <a:r>
              <a:rPr lang="es-ES" dirty="0"/>
              <a:t>… HAWC2?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4BB5D2-2D14-9A69-066E-AFAC450FD9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4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684" y="2888940"/>
            <a:ext cx="9397044" cy="1080120"/>
          </a:xfrm>
        </p:spPr>
        <p:txBody>
          <a:bodyPr/>
          <a:lstStyle/>
          <a:p>
            <a:r>
              <a:rPr lang="en-GB" dirty="0"/>
              <a:t>For next meeting…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16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5803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meeting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HAWC2</a:t>
            </a:r>
          </a:p>
          <a:p>
            <a:pPr>
              <a:lnSpc>
                <a:spcPct val="150000"/>
              </a:lnSpc>
            </a:pPr>
            <a:r>
              <a:rPr lang="es-ES" dirty="0"/>
              <a:t>More time </a:t>
            </a:r>
            <a:r>
              <a:rPr lang="es-ES" dirty="0" err="1"/>
              <a:t>efficient</a:t>
            </a:r>
            <a:r>
              <a:rPr lang="es-ES" dirty="0"/>
              <a:t> HAWC2 </a:t>
            </a:r>
            <a:r>
              <a:rPr lang="es-ES" dirty="0" err="1"/>
              <a:t>simulations</a:t>
            </a:r>
            <a:r>
              <a:rPr lang="es-ES" dirty="0"/>
              <a:t> 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Realistic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gust</a:t>
            </a:r>
            <a:r>
              <a:rPr lang="es-ES" dirty="0"/>
              <a:t> </a:t>
            </a:r>
            <a:r>
              <a:rPr lang="es-ES" dirty="0" err="1"/>
              <a:t>profile</a:t>
            </a:r>
            <a:r>
              <a:rPr lang="es-ES" dirty="0"/>
              <a:t> in a real </a:t>
            </a:r>
            <a:r>
              <a:rPr lang="es-ES" dirty="0" err="1"/>
              <a:t>simulation</a:t>
            </a:r>
            <a:endParaRPr lang="es-ES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Suggestions</a:t>
            </a:r>
            <a:r>
              <a:rPr lang="es-ES" dirty="0"/>
              <a:t>?</a:t>
            </a:r>
          </a:p>
          <a:p>
            <a:pPr marL="2160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3D blade model updating by coupling HAWC2 and ABAQUS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Maria Luz Castilla Mena (s212601@dtu.dk)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411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From last meeting</a:t>
            </a:r>
          </a:p>
          <a:p>
            <a:pPr>
              <a:lnSpc>
                <a:spcPct val="150000"/>
              </a:lnSpc>
            </a:pPr>
            <a:r>
              <a:rPr lang="en-GB" dirty="0"/>
              <a:t>Progress of the project</a:t>
            </a:r>
          </a:p>
          <a:p>
            <a:pPr>
              <a:lnSpc>
                <a:spcPct val="150000"/>
              </a:lnSpc>
            </a:pPr>
            <a:r>
              <a:rPr lang="en-GB" dirty="0"/>
              <a:t>For the next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6492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meeting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moment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HAWC2 and ABAQUS in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graph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Finish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workflow</a:t>
            </a:r>
            <a:r>
              <a:rPr lang="es-ES" dirty="0"/>
              <a:t> </a:t>
            </a:r>
            <a:r>
              <a:rPr lang="es-ES" dirty="0" err="1"/>
              <a:t>connecting</a:t>
            </a:r>
            <a:r>
              <a:rPr lang="es-ES" dirty="0"/>
              <a:t> HAWC2 and ABAQUS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Plot</a:t>
            </a:r>
            <a:r>
              <a:rPr lang="es-ES" dirty="0"/>
              <a:t> HAWC2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in MATLAB</a:t>
            </a:r>
          </a:p>
          <a:p>
            <a:pPr>
              <a:lnSpc>
                <a:spcPct val="150000"/>
              </a:lnSpc>
            </a:pPr>
            <a:r>
              <a:rPr lang="es-ES" dirty="0"/>
              <a:t>Change HAWC2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input: </a:t>
            </a:r>
            <a:r>
              <a:rPr lang="es-ES" dirty="0" err="1"/>
              <a:t>Simulate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gust</a:t>
            </a:r>
            <a:r>
              <a:rPr lang="es-ES" dirty="0"/>
              <a:t>: </a:t>
            </a:r>
            <a:r>
              <a:rPr lang="es-ES" dirty="0" err="1"/>
              <a:t>Make</a:t>
            </a:r>
            <a:r>
              <a:rPr lang="es-ES" dirty="0"/>
              <a:t> a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</a:t>
            </a:r>
            <a:r>
              <a:rPr lang="es-ES" dirty="0"/>
              <a:t>.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turbulence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Show new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10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798" y="2276872"/>
            <a:ext cx="7344816" cy="2304256"/>
          </a:xfrm>
        </p:spPr>
        <p:txBody>
          <a:bodyPr/>
          <a:lstStyle/>
          <a:p>
            <a:pPr algn="ctr"/>
            <a:r>
              <a:rPr lang="en-GB" dirty="0"/>
              <a:t>Progress of the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5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7001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Progress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moment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HAWC2 and ABAQUS in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graph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Finish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workflow</a:t>
            </a:r>
            <a:r>
              <a:rPr lang="es-ES" dirty="0"/>
              <a:t> </a:t>
            </a:r>
            <a:r>
              <a:rPr lang="es-ES" dirty="0" err="1"/>
              <a:t>connecting</a:t>
            </a:r>
            <a:r>
              <a:rPr lang="es-ES" dirty="0"/>
              <a:t> HAWC2 and ABAQUS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Plot</a:t>
            </a:r>
            <a:r>
              <a:rPr lang="es-ES" dirty="0"/>
              <a:t> HAWC2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in MATLAB</a:t>
            </a:r>
          </a:p>
          <a:p>
            <a:pPr>
              <a:lnSpc>
                <a:spcPct val="150000"/>
              </a:lnSpc>
            </a:pPr>
            <a:r>
              <a:rPr lang="es-ES" dirty="0"/>
              <a:t>Change HAWC2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input: </a:t>
            </a:r>
            <a:r>
              <a:rPr lang="es-ES" dirty="0" err="1"/>
              <a:t>Simulate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gust</a:t>
            </a:r>
            <a:r>
              <a:rPr lang="es-ES" dirty="0"/>
              <a:t>: </a:t>
            </a:r>
            <a:r>
              <a:rPr lang="es-ES" dirty="0" err="1"/>
              <a:t>Make</a:t>
            </a:r>
            <a:r>
              <a:rPr lang="es-ES" dirty="0"/>
              <a:t> a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</a:t>
            </a:r>
            <a:r>
              <a:rPr lang="es-ES" dirty="0"/>
              <a:t>.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turbulence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Show new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8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97D3B2AC-DF5F-F1A2-7F7B-926AE9125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7773744" y="2170315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1FB2840F-6434-AB1F-EDA5-EEBFC7C24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8543478" y="1706400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7A5A7F3E-7098-6AD3-000D-C7B9D5F2D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5807174" y="2636912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CA506E6F-6199-A30B-5C78-8E1D226D4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4" t="624" r="34708" b="-624"/>
          <a:stretch/>
        </p:blipFill>
        <p:spPr bwMode="auto">
          <a:xfrm>
            <a:off x="3214886" y="3512591"/>
            <a:ext cx="360040" cy="46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7CCCCE1E-EE35-E970-68AC-71FC6A9B3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6448538" y="4036704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74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F16EB-8331-C37A-1C45-55229EA1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Challenges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2E3A3-33E0-A899-CF6F-2C319D5F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Every</a:t>
            </a:r>
            <a:r>
              <a:rPr lang="es-ES" dirty="0"/>
              <a:t> time I try a new </a:t>
            </a:r>
            <a:r>
              <a:rPr lang="es-ES" dirty="0" err="1"/>
              <a:t>simulation</a:t>
            </a:r>
            <a:r>
              <a:rPr lang="es-ES" dirty="0"/>
              <a:t>,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changes</a:t>
            </a:r>
            <a:r>
              <a:rPr lang="es-ES" dirty="0"/>
              <a:t> </a:t>
            </a:r>
            <a:r>
              <a:rPr lang="es-ES" dirty="0" err="1"/>
              <a:t>automatic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MATLAB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I.e. I </a:t>
            </a:r>
            <a:r>
              <a:rPr lang="es-ES" dirty="0" err="1"/>
              <a:t>had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.</a:t>
            </a:r>
            <a:r>
              <a:rPr lang="es-ES" dirty="0" err="1"/>
              <a:t>inp</a:t>
            </a:r>
            <a:r>
              <a:rPr lang="es-ES" dirty="0"/>
              <a:t> file </a:t>
            </a:r>
            <a:r>
              <a:rPr lang="es-ES" dirty="0" err="1"/>
              <a:t>with</a:t>
            </a:r>
            <a:r>
              <a:rPr lang="es-ES" dirty="0"/>
              <a:t> 10sec, </a:t>
            </a:r>
            <a:r>
              <a:rPr lang="es-ES" dirty="0" err="1"/>
              <a:t>modify</a:t>
            </a:r>
            <a:r>
              <a:rPr lang="es-ES" dirty="0"/>
              <a:t> .</a:t>
            </a:r>
            <a:r>
              <a:rPr lang="es-ES" dirty="0" err="1"/>
              <a:t>inp</a:t>
            </a:r>
            <a:r>
              <a:rPr lang="es-ES" dirty="0"/>
              <a:t> file </a:t>
            </a:r>
            <a:r>
              <a:rPr lang="es-ES" dirty="0" err="1"/>
              <a:t>automatic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run </a:t>
            </a:r>
            <a:r>
              <a:rPr lang="es-ES" dirty="0" err="1"/>
              <a:t>the</a:t>
            </a:r>
            <a:r>
              <a:rPr lang="es-ES" dirty="0"/>
              <a:t> time I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HAWC2</a:t>
            </a:r>
          </a:p>
          <a:p>
            <a:pPr>
              <a:lnSpc>
                <a:spcPct val="150000"/>
              </a:lnSpc>
            </a:pPr>
            <a:r>
              <a:rPr lang="es-ES" dirty="0"/>
              <a:t>HAWC2 </a:t>
            </a:r>
            <a:r>
              <a:rPr lang="es-ES" dirty="0" err="1"/>
              <a:t>simulations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really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in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(1sec </a:t>
            </a:r>
            <a:r>
              <a:rPr lang="es-ES" dirty="0" err="1"/>
              <a:t>simulation</a:t>
            </a:r>
            <a:r>
              <a:rPr lang="es-ES" dirty="0"/>
              <a:t> = 1000sec = 15min)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785572-6ED9-2FDD-5EF2-98F11B7ED0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42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4696" y="2888940"/>
            <a:ext cx="3741020" cy="108012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8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6356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Moment</a:t>
            </a:r>
            <a:r>
              <a:rPr lang="es-ES" dirty="0"/>
              <a:t> HAWC2 and ABAQUS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7" name="Marcador de contenido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9B348FC-7633-F9D3-F8C7-16DAFD4AE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1398843"/>
            <a:ext cx="10801200" cy="5147570"/>
          </a:xfrm>
        </p:spPr>
      </p:pic>
      <p:pic>
        <p:nvPicPr>
          <p:cNvPr id="9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010A156-5E6C-8A08-B42A-D2548F24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39" y="1413197"/>
            <a:ext cx="10235734" cy="48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Yj8EAe9k4ftcFiLWoZczNg=="}]}]]></Templafy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2.xml><?xml version="1.0" encoding="utf-8"?>
<TemplafyTemplateConfiguration><![CDATA[{"elementsMetadata":[{"type":"shape","id":"fc5c515a-e002-4aeb-9625-5ad45a6ed4e0","elementConfiguration":{"binding":"UserProfile.Offices.Workarea_{{DocumentLanguage}}","disableUpdates":false,"type":"text"}},{"type":"shape","id":"a5dfd09a-7b8b-42d1-be76-94af3d7a86aa","elementConfiguration":{"format":"{{DateFormats.GeneralDate}}","binding":"Form.Date","disableUpdates":false,"type":"date"}},{"type":"shape","id":"5fbd9a76-651c-4503-8d14-08976901b141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10.xml><?xml version="1.0" encoding="utf-8"?>
<ds:datastoreItem xmlns:ds="http://schemas.openxmlformats.org/officeDocument/2006/customXml" ds:itemID="{195CA2CC-FE5F-4944-8852-F5BAE4F8D9CA}">
  <ds:schemaRefs/>
</ds:datastoreItem>
</file>

<file path=customXml/itemProps11.xml><?xml version="1.0" encoding="utf-8"?>
<ds:datastoreItem xmlns:ds="http://schemas.openxmlformats.org/officeDocument/2006/customXml" ds:itemID="{FA6BA71E-4C49-4E42-844A-FCDB21D07D84}">
  <ds:schemaRefs/>
</ds:datastoreItem>
</file>

<file path=customXml/itemProps12.xml><?xml version="1.0" encoding="utf-8"?>
<ds:datastoreItem xmlns:ds="http://schemas.openxmlformats.org/officeDocument/2006/customXml" ds:itemID="{086F243D-482B-4228-AFFD-E1FBF255B0C8}">
  <ds:schemaRefs/>
</ds:datastoreItem>
</file>

<file path=customXml/itemProps13.xml><?xml version="1.0" encoding="utf-8"?>
<ds:datastoreItem xmlns:ds="http://schemas.openxmlformats.org/officeDocument/2006/customXml" ds:itemID="{5DA9B7A9-3E90-4203-AABC-08EAB6CF7A5E}">
  <ds:schemaRefs/>
</ds:datastoreItem>
</file>

<file path=customXml/itemProps14.xml><?xml version="1.0" encoding="utf-8"?>
<ds:datastoreItem xmlns:ds="http://schemas.openxmlformats.org/officeDocument/2006/customXml" ds:itemID="{8FC5A8FF-5D16-47E7-B5BE-5FFE9B8E22C3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E1D37CCB-62A8-49B5-9EA1-548D40F363B9}">
  <ds:schemaRefs/>
</ds:datastoreItem>
</file>

<file path=customXml/itemProps4.xml><?xml version="1.0" encoding="utf-8"?>
<ds:datastoreItem xmlns:ds="http://schemas.openxmlformats.org/officeDocument/2006/customXml" ds:itemID="{6167FBF9-AB69-4CD9-BDAB-1C0A5FA4E7C0}">
  <ds:schemaRefs/>
</ds:datastoreItem>
</file>

<file path=customXml/itemProps5.xml><?xml version="1.0" encoding="utf-8"?>
<ds:datastoreItem xmlns:ds="http://schemas.openxmlformats.org/officeDocument/2006/customXml" ds:itemID="{4E9BBFDC-1E37-4845-8849-891AFCC42CFF}">
  <ds:schemaRefs/>
</ds:datastoreItem>
</file>

<file path=customXml/itemProps6.xml><?xml version="1.0" encoding="utf-8"?>
<ds:datastoreItem xmlns:ds="http://schemas.openxmlformats.org/officeDocument/2006/customXml" ds:itemID="{11AAA35E-BC40-4622-BB1F-D7411C4EE107}">
  <ds:schemaRefs/>
</ds:datastoreItem>
</file>

<file path=customXml/itemProps7.xml><?xml version="1.0" encoding="utf-8"?>
<ds:datastoreItem xmlns:ds="http://schemas.openxmlformats.org/officeDocument/2006/customXml" ds:itemID="{EA9DCB78-6C59-46C5-BD44-12DDE3725405}">
  <ds:schemaRefs/>
</ds:datastoreItem>
</file>

<file path=customXml/itemProps8.xml><?xml version="1.0" encoding="utf-8"?>
<ds:datastoreItem xmlns:ds="http://schemas.openxmlformats.org/officeDocument/2006/customXml" ds:itemID="{FF9C771C-0E9D-499B-8405-6C3EB4265E50}">
  <ds:schemaRefs/>
</ds:datastoreItem>
</file>

<file path=customXml/itemProps9.xml><?xml version="1.0" encoding="utf-8"?>
<ds:datastoreItem xmlns:ds="http://schemas.openxmlformats.org/officeDocument/2006/customXml" ds:itemID="{130247CF-B7A6-41E5-86AE-6D6E19E3E86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5078</TotalTime>
  <Words>321</Words>
  <Application>Microsoft Office PowerPoint</Application>
  <PresentationFormat>Personalizado</PresentationFormat>
  <Paragraphs>64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Verdana</vt:lpstr>
      <vt:lpstr>Blank</vt:lpstr>
      <vt:lpstr>Presentación de PowerPoint</vt:lpstr>
      <vt:lpstr>3D blade model updating by coupling HAWC2 and ABAQUS</vt:lpstr>
      <vt:lpstr>INDEX</vt:lpstr>
      <vt:lpstr>From last meeting</vt:lpstr>
      <vt:lpstr>Progress of the project</vt:lpstr>
      <vt:lpstr>Progress of the project</vt:lpstr>
      <vt:lpstr>Challenges</vt:lpstr>
      <vt:lpstr>Results</vt:lpstr>
      <vt:lpstr>Moment HAWC2 and ABAQUS</vt:lpstr>
      <vt:lpstr>Displacement U2 free end</vt:lpstr>
      <vt:lpstr>Wind gust: No turbulence</vt:lpstr>
      <vt:lpstr>Wind gust: With turbulence and shear</vt:lpstr>
      <vt:lpstr>Moment Mx</vt:lpstr>
      <vt:lpstr>Displacement U2</vt:lpstr>
      <vt:lpstr>Presentación de PowerPoint</vt:lpstr>
      <vt:lpstr>For next meeting…</vt:lpstr>
      <vt:lpstr>For the next meeting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María Luz Castilla Mena</cp:lastModifiedBy>
  <cp:revision>89</cp:revision>
  <dcterms:created xsi:type="dcterms:W3CDTF">2017-07-31T08:31:56Z</dcterms:created>
  <dcterms:modified xsi:type="dcterms:W3CDTF">2022-09-16T07:14:24Z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637650470511141018</vt:lpwstr>
  </property>
  <property fmtid="{D5CDD505-2E9C-101B-9397-08002B2CF9AE}" pid="6" name="TemplafyLanguageCode">
    <vt:lpwstr>en-GB</vt:lpwstr>
  </property>
</Properties>
</file>