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32"/>
  </p:notesMasterIdLst>
  <p:handoutMasterIdLst>
    <p:handoutMasterId r:id="rId33"/>
  </p:handoutMasterIdLst>
  <p:sldIdLst>
    <p:sldId id="261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301" r:id="rId26"/>
    <p:sldId id="302" r:id="rId27"/>
    <p:sldId id="297" r:id="rId28"/>
    <p:sldId id="298" r:id="rId29"/>
    <p:sldId id="299" r:id="rId30"/>
    <p:sldId id="300" r:id="rId31"/>
  </p:sldIdLst>
  <p:sldSz cx="12190413" cy="6858000"/>
  <p:notesSz cx="6858000" cy="9144000"/>
  <p:custDataLst>
    <p:tags r:id="rId3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73789eac-496f-4867-ac9b-a4606c586bb4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aecfdcd-7250-4bdf-b01f-78dc3d600686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3 October 2022</a:t>
            </a:r>
          </a:p>
        </p:txBody>
      </p:sp>
      <p:sp>
        <p:nvSpPr>
          <p:cNvPr id="7" name="text" descr="{&quot;templafy&quot;:{&quot;id&quot;:&quot;4f041c35-3a92-4d51-a8cc-feb8aaa9caa6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2EF7F-B390-5994-4DE2-1FA829E7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1B3F3-DDE4-8C3C-C3F7-ADFDA47E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56C33-4C98-0BD2-460B-ABF731306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6C5D3F-2219-2ED3-B09E-9FF7322F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5" y="480601"/>
            <a:ext cx="11202963" cy="58967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E12566E-D032-4BFE-E5B3-B216DD5A216B}"/>
              </a:ext>
            </a:extLst>
          </p:cNvPr>
          <p:cNvSpPr txBox="1"/>
          <p:nvPr/>
        </p:nvSpPr>
        <p:spPr>
          <a:xfrm>
            <a:off x="1342678" y="872581"/>
            <a:ext cx="33123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dirty="0">
                <a:solidFill>
                  <a:srgbClr val="FF0000"/>
                </a:solidFill>
                <a:latin typeface="+mn-lt"/>
              </a:rPr>
              <a:t>3h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long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to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generate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5533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A886-8FE9-30EF-89FD-F6B5F20B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E087A-E285-EB64-393B-1F128F15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9D82C-E0A2-D1CA-811A-ED4F99107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424FD2-3520-CB60-5995-D9F13F48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518706"/>
            <a:ext cx="1136491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95732-93DF-3C51-9669-5D9FB08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2D0AE-6455-14A0-BC5A-23CC9937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784CE2-F3F5-0C48-11A0-CF6EE3065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FD59C2-6E07-ADA8-0BCA-7AC7224B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523469"/>
            <a:ext cx="11374437" cy="58110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4DF0C6-E02E-97AF-DA6B-EC2A8C5AF963}"/>
              </a:ext>
            </a:extLst>
          </p:cNvPr>
          <p:cNvSpPr txBox="1"/>
          <p:nvPr/>
        </p:nvSpPr>
        <p:spPr>
          <a:xfrm>
            <a:off x="1414686" y="549015"/>
            <a:ext cx="3312368" cy="103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dirty="0" err="1">
                <a:solidFill>
                  <a:srgbClr val="FF0000"/>
                </a:solidFill>
                <a:latin typeface="+mn-lt"/>
              </a:rPr>
              <a:t>Since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data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for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1800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sec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l">
              <a:spcBef>
                <a:spcPts val="432"/>
              </a:spcBef>
            </a:pPr>
            <a:r>
              <a:rPr lang="es-ES" dirty="0">
                <a:solidFill>
                  <a:srgbClr val="FF0000"/>
                </a:solidFill>
                <a:latin typeface="+mn-lt"/>
              </a:rPr>
              <a:t>-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For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600sec,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mean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wind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speed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not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same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.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standard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deviation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+mn-lt"/>
              </a:rPr>
              <a:t>neither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760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6764A-104C-31EE-D624-7D283AF0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B6809-192A-16C8-0A31-820E6EEC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Modified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intensity</a:t>
            </a:r>
            <a:r>
              <a:rPr lang="es-ES" dirty="0"/>
              <a:t> (=standard </a:t>
            </a:r>
            <a:r>
              <a:rPr lang="es-ES" dirty="0" err="1"/>
              <a:t>deviation</a:t>
            </a:r>
            <a:r>
              <a:rPr lang="es-ES" dirty="0"/>
              <a:t>/mean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I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modified</a:t>
            </a: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Try </a:t>
            </a:r>
            <a:r>
              <a:rPr lang="es-ES" dirty="0" err="1"/>
              <a:t>changing</a:t>
            </a:r>
            <a:r>
              <a:rPr lang="es-ES" dirty="0"/>
              <a:t> </a:t>
            </a:r>
            <a:r>
              <a:rPr lang="es-ES" dirty="0" err="1"/>
              <a:t>shear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and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difference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347CD5-7CE7-71F5-D102-F2DCAD8E6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5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498DE-69AC-78E6-58AE-E7959AD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Regarding</a:t>
            </a:r>
            <a:r>
              <a:rPr lang="es-ES" dirty="0"/>
              <a:t> HAWC2 </a:t>
            </a:r>
            <a:r>
              <a:rPr lang="es-ES" dirty="0" err="1"/>
              <a:t>doubts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78222-16F0-C9D2-17A7-5FB3F9FF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49E449-DBAF-7654-2524-1D5A249A2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9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Doubts 3</a:t>
            </a:r>
            <a:r>
              <a:rPr lang="en-GB" baseline="30000" dirty="0"/>
              <a:t>rd</a:t>
            </a:r>
            <a:r>
              <a:rPr lang="en-GB" dirty="0"/>
              <a:t> October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28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MATLAB code: .</a:t>
            </a:r>
            <a:r>
              <a:rPr lang="en-GB" dirty="0" err="1"/>
              <a:t>inp</a:t>
            </a:r>
            <a:r>
              <a:rPr lang="en-GB" dirty="0"/>
              <a:t> ABAQUS files regarding change of amplitude in each restart job</a:t>
            </a:r>
          </a:p>
          <a:p>
            <a:pPr>
              <a:lnSpc>
                <a:spcPct val="150000"/>
              </a:lnSpc>
            </a:pPr>
            <a:r>
              <a:rPr lang="en-GB" dirty="0"/>
              <a:t>Wind profiles: long simulations</a:t>
            </a:r>
          </a:p>
          <a:p>
            <a:pPr>
              <a:lnSpc>
                <a:spcPct val="150000"/>
              </a:lnSpc>
            </a:pPr>
            <a:r>
              <a:rPr lang="en-GB" dirty="0"/>
              <a:t>Regarding </a:t>
            </a:r>
            <a:r>
              <a:rPr lang="en-GB"/>
              <a:t>HAWC2 </a:t>
            </a:r>
          </a:p>
          <a:p>
            <a:pPr lvl="1">
              <a:lnSpc>
                <a:spcPct val="150000"/>
              </a:lnSpc>
            </a:pPr>
            <a:r>
              <a:rPr lang="en-GB"/>
              <a:t>Strains </a:t>
            </a:r>
            <a:r>
              <a:rPr lang="en-GB" dirty="0"/>
              <a:t>in HAWC2?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711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1998-AF20-17F0-FAB5-734566E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inp</a:t>
            </a:r>
            <a:r>
              <a:rPr lang="es-ES" dirty="0"/>
              <a:t> files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6DEBD-905E-FAA5-6ADA-C9B06F74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4464422" cy="4545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Problems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job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moments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applied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“_</a:t>
            </a:r>
            <a:r>
              <a:rPr lang="es-ES" dirty="0" err="1"/>
              <a:t>PickedSet</a:t>
            </a:r>
            <a:r>
              <a:rPr lang="es-ES" dirty="0"/>
              <a:t>”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/>
              <a:t>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9BC3B-7CDE-8009-508B-415C1CF63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915B94D-A96D-0EC0-4D8D-41AFA6243D93}"/>
              </a:ext>
            </a:extLst>
          </p:cNvPr>
          <p:cNvGrpSpPr/>
          <p:nvPr/>
        </p:nvGrpSpPr>
        <p:grpSpPr>
          <a:xfrm>
            <a:off x="7247334" y="362245"/>
            <a:ext cx="4114539" cy="5912947"/>
            <a:chOff x="7247334" y="362245"/>
            <a:chExt cx="4114539" cy="591294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84A063-4A5C-ACCE-6553-08515D62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7334" y="362245"/>
              <a:ext cx="4114539" cy="5912947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8F0649A-FF72-191A-EA0F-EBFD8EDBB3BE}"/>
                </a:ext>
              </a:extLst>
            </p:cNvPr>
            <p:cNvSpPr/>
            <p:nvPr/>
          </p:nvSpPr>
          <p:spPr bwMode="auto">
            <a:xfrm>
              <a:off x="8111430" y="1191160"/>
              <a:ext cx="864096" cy="509648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F130A07-3496-A1A5-55B3-77E0C13EC5D3}"/>
                </a:ext>
              </a:extLst>
            </p:cNvPr>
            <p:cNvSpPr/>
            <p:nvPr/>
          </p:nvSpPr>
          <p:spPr bwMode="auto">
            <a:xfrm>
              <a:off x="7247334" y="4725144"/>
              <a:ext cx="936104" cy="288032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4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7BA88-ED0A-CB02-54EF-490F7C0C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48B31-CE8D-BFD8-D030-817E1B33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B357D-36FD-C3FB-414A-E4F54D707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701E357-36AF-3918-CD4B-CE61C134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52" y="1552621"/>
            <a:ext cx="9126507" cy="48531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A176E1-F470-7E48-FD63-7119057A8DC9}"/>
              </a:ext>
            </a:extLst>
          </p:cNvPr>
          <p:cNvSpPr txBox="1"/>
          <p:nvPr/>
        </p:nvSpPr>
        <p:spPr>
          <a:xfrm>
            <a:off x="7138260" y="639206"/>
            <a:ext cx="4610118" cy="5437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s-ES" b="1" dirty="0">
                <a:solidFill>
                  <a:srgbClr val="FF0000"/>
                </a:solidFill>
                <a:latin typeface="+mn-lt"/>
              </a:rPr>
              <a:t>Offset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due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to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previous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job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: </a:t>
            </a:r>
          </a:p>
          <a:p>
            <a:pPr>
              <a:spcBef>
                <a:spcPts val="432"/>
              </a:spcBef>
            </a:pP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last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value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remains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constant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in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next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job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8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F8B3D-2000-2370-606D-C778932A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8CE-372C-7B5B-AE92-A9B738E8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1B56B-4333-2FB5-B583-EF026C456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DB4EFC-79CB-059B-0A0A-92B5222C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90" y="1508170"/>
            <a:ext cx="9506832" cy="50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2512-7C8C-DE95-2027-94FC233B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DC5B7-ECCA-8110-98FA-D29DADE2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I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profiles</a:t>
            </a:r>
            <a:r>
              <a:rPr lang="es-ES" dirty="0"/>
              <a:t>.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, no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I try?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Link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Ju: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1800 </a:t>
            </a:r>
            <a:r>
              <a:rPr lang="es-ES" dirty="0" err="1"/>
              <a:t>seconds</a:t>
            </a:r>
            <a:r>
              <a:rPr lang="es-ES" dirty="0"/>
              <a:t> time series = 3hours </a:t>
            </a:r>
            <a:r>
              <a:rPr lang="es-ES" dirty="0" err="1"/>
              <a:t>long</a:t>
            </a:r>
            <a:r>
              <a:rPr lang="es-ES" dirty="0"/>
              <a:t> in HAWC2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C3A2D7-E21F-F766-F6A3-C8B452D9E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6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CF06A-7ECF-FA8E-E1FC-23E6C1DB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F59C2-0F34-ABD4-ED7C-8E21DFB7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14E995-2A2A-0914-F478-115312B14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B333C4-443A-8463-01BF-DD797F63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452022"/>
            <a:ext cx="1137443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1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nt+mmL2Ic9mp71yjDDobgg=="}]}]]></TemplafyFormConfiguration>
</file>

<file path=customXml/item3.xml><?xml version="1.0" encoding="utf-8"?>
<TemplafyTemplateConfiguration><![CDATA[{"elementsMetadata":[{"type":"shape","id":"73789eac-496f-4867-ac9b-a4606c586bb4","elementConfiguration":{"binding":"UserProfile.Offices.Workarea_{{DocumentLanguage}}","disableUpdates":false,"type":"text"}},{"type":"shape","id":"7aecfdcd-7250-4bdf-b01f-78dc3d600686","elementConfiguration":{"format":"{{DateFormats.GeneralDate}}","binding":"Form.Date","disableUpdates":false,"type":"date"}},{"type":"shape","id":"4f041c35-3a92-4d51-a8cc-feb8aaa9caa6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10.xml><?xml version="1.0" encoding="utf-8"?>
<ds:datastoreItem xmlns:ds="http://schemas.openxmlformats.org/officeDocument/2006/customXml" ds:itemID="{E1D37CCB-62A8-49B5-9EA1-548D40F363B9}">
  <ds:schemaRefs/>
</ds:datastoreItem>
</file>

<file path=customXml/itemProps11.xml><?xml version="1.0" encoding="utf-8"?>
<ds:datastoreItem xmlns:ds="http://schemas.openxmlformats.org/officeDocument/2006/customXml" ds:itemID="{4E9BBFDC-1E37-4845-8849-891AFCC42CFF}">
  <ds:schemaRefs/>
</ds:datastoreItem>
</file>

<file path=customXml/itemProps12.xml><?xml version="1.0" encoding="utf-8"?>
<ds:datastoreItem xmlns:ds="http://schemas.openxmlformats.org/officeDocument/2006/customXml" ds:itemID="{11AAA35E-BC40-4622-BB1F-D7411C4EE107}">
  <ds:schemaRefs/>
</ds:datastoreItem>
</file>

<file path=customXml/itemProps13.xml><?xml version="1.0" encoding="utf-8"?>
<ds:datastoreItem xmlns:ds="http://schemas.openxmlformats.org/officeDocument/2006/customXml" ds:itemID="{70E94270-C53B-44F2-BB90-4F186697E0EC}">
  <ds:schemaRefs/>
</ds:datastoreItem>
</file>

<file path=customXml/itemProps14.xml><?xml version="1.0" encoding="utf-8"?>
<ds:datastoreItem xmlns:ds="http://schemas.openxmlformats.org/officeDocument/2006/customXml" ds:itemID="{C9880D25-1AF1-4A83-AF78-7029666AF66C}">
  <ds:schemaRefs/>
</ds:datastoreItem>
</file>

<file path=customXml/itemProps15.xml><?xml version="1.0" encoding="utf-8"?>
<ds:datastoreItem xmlns:ds="http://schemas.openxmlformats.org/officeDocument/2006/customXml" ds:itemID="{C561E895-42E6-4F29-B333-42C90B59E2E2}">
  <ds:schemaRefs/>
</ds:datastoreItem>
</file>

<file path=customXml/itemProps16.xml><?xml version="1.0" encoding="utf-8"?>
<ds:datastoreItem xmlns:ds="http://schemas.openxmlformats.org/officeDocument/2006/customXml" ds:itemID="{634FB7AE-0BCA-4073-9897-F883CB45AF09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CA9FC985-930B-40D4-827F-9FAC5D35EA8C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6B8AD017-B053-4E30-93B9-B28A44CEC3A4}">
  <ds:schemaRefs/>
</ds:datastoreItem>
</file>

<file path=customXml/itemProps8.xml><?xml version="1.0" encoding="utf-8"?>
<ds:datastoreItem xmlns:ds="http://schemas.openxmlformats.org/officeDocument/2006/customXml" ds:itemID="{5DEE4BEE-00BA-4E32-BD26-AF535B50AC95}">
  <ds:schemaRefs/>
</ds:datastoreItem>
</file>

<file path=customXml/itemProps9.xml><?xml version="1.0" encoding="utf-8"?>
<ds:datastoreItem xmlns:ds="http://schemas.openxmlformats.org/officeDocument/2006/customXml" ds:itemID="{6167FBF9-AB69-4CD9-BDAB-1C0A5FA4E7C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925</TotalTime>
  <Words>268</Words>
  <Application>Microsoft Office PowerPoint</Application>
  <PresentationFormat>Personalizado</PresentationFormat>
  <Paragraphs>52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Presentación de PowerPoint</vt:lpstr>
      <vt:lpstr>3D blade model updating by coupling HAWC2 and ABAQUS</vt:lpstr>
      <vt:lpstr>Doubts 3rd October</vt:lpstr>
      <vt:lpstr>Doubts</vt:lpstr>
      <vt:lpstr>.inp files</vt:lpstr>
      <vt:lpstr>Different amplitude names</vt:lpstr>
      <vt:lpstr>Same amplitude names</vt:lpstr>
      <vt:lpstr>Wind profile</vt:lpstr>
      <vt:lpstr>Presentación de PowerPoint</vt:lpstr>
      <vt:lpstr>Presentación de PowerPoint</vt:lpstr>
      <vt:lpstr>Presentación de PowerPoint</vt:lpstr>
      <vt:lpstr>Presentación de PowerPoint</vt:lpstr>
      <vt:lpstr>Wind profile replication</vt:lpstr>
      <vt:lpstr>Regarding HAWC2 doubts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82</cp:revision>
  <dcterms:created xsi:type="dcterms:W3CDTF">2017-07-31T08:31:56Z</dcterms:created>
  <dcterms:modified xsi:type="dcterms:W3CDTF">2022-10-03T12:22:25Z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