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5"/>
  </p:sldMasterIdLst>
  <p:notesMasterIdLst>
    <p:notesMasterId r:id="rId31"/>
  </p:notesMasterIdLst>
  <p:handoutMasterIdLst>
    <p:handoutMasterId r:id="rId32"/>
  </p:handoutMasterIdLst>
  <p:sldIdLst>
    <p:sldId id="256" r:id="rId16"/>
    <p:sldId id="262" r:id="rId17"/>
    <p:sldId id="263" r:id="rId18"/>
    <p:sldId id="314" r:id="rId19"/>
    <p:sldId id="301" r:id="rId20"/>
    <p:sldId id="264" r:id="rId21"/>
    <p:sldId id="315" r:id="rId22"/>
    <p:sldId id="316" r:id="rId23"/>
    <p:sldId id="319" r:id="rId24"/>
    <p:sldId id="317" r:id="rId25"/>
    <p:sldId id="318" r:id="rId26"/>
    <p:sldId id="320" r:id="rId27"/>
    <p:sldId id="321" r:id="rId28"/>
    <p:sldId id="266" r:id="rId29"/>
    <p:sldId id="270" r:id="rId30"/>
  </p:sldIdLst>
  <p:sldSz cx="12190413" cy="6858000"/>
  <p:notesSz cx="6858000" cy="9144000"/>
  <p:custDataLst>
    <p:tags r:id="rId33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6098" autoAdjust="0"/>
  </p:normalViewPr>
  <p:slideViewPr>
    <p:cSldViewPr showGuides="1">
      <p:cViewPr varScale="1">
        <p:scale>
          <a:sx n="68" d="100"/>
          <a:sy n="68" d="100"/>
        </p:scale>
        <p:origin x="726" y="5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21" Type="http://schemas.openxmlformats.org/officeDocument/2006/relationships/slide" Target="slides/slide6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9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viewProps" Target="view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‹Nº›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8T11:37:25.3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1,'17901'0,"-17868"0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8T11:37:52.1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0,'5042'0,"-5009"0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8T11:37:58.0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1,'5628'0,"-5594"0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8T11:38:02.4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1,'8542'0,"-8501"0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8T11:38:06.5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0,'7038'0,"-7006"0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‹Nº›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Hi, I am </a:t>
            </a:r>
            <a:r>
              <a:rPr lang="es-ES" dirty="0" err="1"/>
              <a:t>Maria</a:t>
            </a:r>
            <a:r>
              <a:rPr lang="es-ES" dirty="0"/>
              <a:t> and I am </a:t>
            </a:r>
            <a:r>
              <a:rPr lang="es-ES" dirty="0" err="1"/>
              <a:t>going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present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master </a:t>
            </a:r>
            <a:r>
              <a:rPr lang="es-ES" dirty="0" err="1"/>
              <a:t>thesis</a:t>
            </a:r>
            <a:r>
              <a:rPr lang="es-ES" dirty="0"/>
              <a:t> </a:t>
            </a:r>
            <a:r>
              <a:rPr lang="es-ES" dirty="0" err="1"/>
              <a:t>topic</a:t>
            </a:r>
            <a:r>
              <a:rPr lang="es-ES" dirty="0"/>
              <a:t>: </a:t>
            </a:r>
            <a:r>
              <a:rPr lang="es-ES" dirty="0" err="1"/>
              <a:t>Evolution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blade</a:t>
            </a:r>
            <a:r>
              <a:rPr lang="es-ES" dirty="0"/>
              <a:t> </a:t>
            </a:r>
            <a:r>
              <a:rPr lang="es-ES" dirty="0" err="1"/>
              <a:t>cracks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wind</a:t>
            </a:r>
            <a:r>
              <a:rPr lang="es-ES" dirty="0"/>
              <a:t> turbine </a:t>
            </a:r>
            <a:r>
              <a:rPr lang="es-ES" dirty="0" err="1"/>
              <a:t>simulation</a:t>
            </a:r>
            <a:r>
              <a:rPr lang="es-ES" dirty="0"/>
              <a:t> tolos (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provisional titile,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needs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discussed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602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dfa3f6e0-a61a-4d2b-87f0-c461cce7abfc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Wind</a:t>
            </a:r>
          </a:p>
        </p:txBody>
      </p:sp>
      <p:sp>
        <p:nvSpPr>
          <p:cNvPr id="5" name="date" descr="{&quot;templafy&quot;:{&quot;id&quot;:&quot;8bbd0bfb-95db-4c88-a667-11ece0f3a7cf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18 November 2022</a:t>
            </a:r>
          </a:p>
        </p:txBody>
      </p:sp>
      <p:sp>
        <p:nvSpPr>
          <p:cNvPr id="7" name="text" descr="{&quot;templafy&quot;:{&quot;id&quot;:&quot;8341b073-80ba-43c9-a092-a51b0b1d9e3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4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5.xml"/><Relationship Id="rId3" Type="http://schemas.openxmlformats.org/officeDocument/2006/relationships/image" Target="../media/image8.png"/><Relationship Id="rId7" Type="http://schemas.openxmlformats.org/officeDocument/2006/relationships/customXml" Target="../ink/ink2.xml"/><Relationship Id="rId12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3.xml"/><Relationship Id="rId1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487FC-7C1C-9D66-B32B-26B0664C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Peak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600s, </a:t>
            </a:r>
            <a:r>
              <a:rPr lang="es-ES" dirty="0" err="1"/>
              <a:t>Nx</a:t>
            </a:r>
            <a:r>
              <a:rPr lang="es-ES" dirty="0"/>
              <a:t> = 8192,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shear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EFB5B3-D531-CFBA-7799-6647278A90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9" name="Marcador de contenido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ADBEAC7-F7E7-9D5A-02C5-05AF827C6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8" r="7210"/>
          <a:stretch/>
        </p:blipFill>
        <p:spPr>
          <a:xfrm>
            <a:off x="1589626" y="1363387"/>
            <a:ext cx="9011160" cy="5142357"/>
          </a:xfrm>
        </p:spPr>
      </p:pic>
    </p:spTree>
    <p:extLst>
      <p:ext uri="{BB962C8B-B14F-4D97-AF65-F5344CB8AC3E}">
        <p14:creationId xmlns:p14="http://schemas.microsoft.com/office/powerpoint/2010/main" val="97656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71395-6426-9EC8-1073-06994733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Problems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1CB8E4-147D-93EC-4BFE-B68CD4151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Time is </a:t>
            </a:r>
            <a:r>
              <a:rPr lang="es-ES" dirty="0" err="1"/>
              <a:t>not</a:t>
            </a:r>
            <a:r>
              <a:rPr lang="es-ES" dirty="0"/>
              <a:t> linear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Post-processing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?</a:t>
            </a:r>
          </a:p>
          <a:p>
            <a:pPr lvl="1"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Run wind step case .</a:t>
            </a:r>
            <a:r>
              <a:rPr lang="es-ES" dirty="0" err="1"/>
              <a:t>htc</a:t>
            </a:r>
            <a:r>
              <a:rPr lang="es-ES" dirty="0"/>
              <a:t> file and </a:t>
            </a: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results</a:t>
            </a:r>
            <a:endParaRPr lang="es-ES" dirty="0"/>
          </a:p>
          <a:p>
            <a:pPr lvl="1">
              <a:lnSpc>
                <a:spcPct val="150000"/>
              </a:lnSpc>
            </a:pPr>
            <a:r>
              <a:rPr lang="es-ES" dirty="0" err="1"/>
              <a:t>They</a:t>
            </a:r>
            <a:r>
              <a:rPr lang="es-ES" dirty="0"/>
              <a:t> match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4FF7C8-9A99-B8BB-48D5-23114BA545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869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E2BD7-E61C-EA9D-33A2-C8DFE45B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Post-processing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9FB5A9-FDFB-F225-AE71-1F07987FC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BCCFA7-D5BD-A471-ACD2-0683002F9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8C8C7A-8C18-AB98-0A15-47EBA6D3F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018" y="1497580"/>
            <a:ext cx="5020376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56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4EFCA-E919-A7A6-7593-4AF9DF83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6C1926-F3B2-8EE9-9216-D130D1C4F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A18087-8C65-7C07-4A26-944CE974D8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132465D-9447-70AB-EC29-B7225F2DF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185" b="31298"/>
          <a:stretch/>
        </p:blipFill>
        <p:spPr>
          <a:xfrm>
            <a:off x="190550" y="1128507"/>
            <a:ext cx="3960440" cy="359663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BD751F2-0718-B15C-1414-8764B792BB38}"/>
              </a:ext>
            </a:extLst>
          </p:cNvPr>
          <p:cNvSpPr/>
          <p:nvPr/>
        </p:nvSpPr>
        <p:spPr bwMode="auto">
          <a:xfrm>
            <a:off x="550590" y="1706401"/>
            <a:ext cx="936104" cy="3018744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8C3A4F1-E457-1B92-9F81-CB57A21B7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096" y="2412764"/>
            <a:ext cx="7077356" cy="203247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9AFB6A7-69D9-CAB5-E142-E8F26BC369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472" r="50000" b="-1"/>
          <a:stretch/>
        </p:blipFill>
        <p:spPr>
          <a:xfrm>
            <a:off x="190550" y="5004998"/>
            <a:ext cx="3736964" cy="1321418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C7FAF929-8BA7-0ED5-11B1-C05FA50801C1}"/>
              </a:ext>
            </a:extLst>
          </p:cNvPr>
          <p:cNvSpPr/>
          <p:nvPr/>
        </p:nvSpPr>
        <p:spPr bwMode="auto">
          <a:xfrm>
            <a:off x="694606" y="5004998"/>
            <a:ext cx="1005915" cy="1321418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52110D90-4A89-7E37-6B73-0FA9ADA05D8E}"/>
                  </a:ext>
                </a:extLst>
              </p14:cNvPr>
              <p14:cNvContentPartPr/>
              <p14:nvPr/>
            </p14:nvContentPartPr>
            <p14:xfrm>
              <a:off x="4543809" y="2600031"/>
              <a:ext cx="6456600" cy="360"/>
            </p14:xfrm>
          </p:contentPart>
        </mc:Choice>
        <mc:Fallback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52110D90-4A89-7E37-6B73-0FA9ADA05D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89809" y="2492391"/>
                <a:ext cx="6564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5" name="Entrada de lápiz 34">
                <a:extLst>
                  <a:ext uri="{FF2B5EF4-FFF2-40B4-BE49-F238E27FC236}">
                    <a16:creationId xmlns:a16="http://schemas.microsoft.com/office/drawing/2014/main" id="{6F5EE2ED-7B48-C42D-F5CF-895230858E06}"/>
                  </a:ext>
                </a:extLst>
              </p14:cNvPr>
              <p14:cNvContentPartPr/>
              <p14:nvPr/>
            </p14:nvContentPartPr>
            <p14:xfrm>
              <a:off x="9523689" y="3866151"/>
              <a:ext cx="1827360" cy="360"/>
            </p14:xfrm>
          </p:contentPart>
        </mc:Choice>
        <mc:Fallback>
          <p:pic>
            <p:nvPicPr>
              <p:cNvPr id="35" name="Entrada de lápiz 34">
                <a:extLst>
                  <a:ext uri="{FF2B5EF4-FFF2-40B4-BE49-F238E27FC236}">
                    <a16:creationId xmlns:a16="http://schemas.microsoft.com/office/drawing/2014/main" id="{6F5EE2ED-7B48-C42D-F5CF-895230858E0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69689" y="3758151"/>
                <a:ext cx="1935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1C315798-A8F6-7E75-299F-961298A9D8BE}"/>
                  </a:ext>
                </a:extLst>
              </p14:cNvPr>
              <p14:cNvContentPartPr/>
              <p14:nvPr/>
            </p14:nvContentPartPr>
            <p14:xfrm>
              <a:off x="4529409" y="4105191"/>
              <a:ext cx="2038680" cy="360"/>
            </p14:xfrm>
          </p:contentPart>
        </mc:Choice>
        <mc:Fallback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1C315798-A8F6-7E75-299F-961298A9D8B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75409" y="3997551"/>
                <a:ext cx="2146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7" name="Entrada de lápiz 36">
                <a:extLst>
                  <a:ext uri="{FF2B5EF4-FFF2-40B4-BE49-F238E27FC236}">
                    <a16:creationId xmlns:a16="http://schemas.microsoft.com/office/drawing/2014/main" id="{D82BED31-FE8A-C268-322F-6D3B190583F4}"/>
                  </a:ext>
                </a:extLst>
              </p14:cNvPr>
              <p14:cNvContentPartPr/>
              <p14:nvPr/>
            </p14:nvContentPartPr>
            <p14:xfrm>
              <a:off x="8285289" y="4105191"/>
              <a:ext cx="3090240" cy="360"/>
            </p14:xfrm>
          </p:contentPart>
        </mc:Choice>
        <mc:Fallback>
          <p:pic>
            <p:nvPicPr>
              <p:cNvPr id="37" name="Entrada de lápiz 36">
                <a:extLst>
                  <a:ext uri="{FF2B5EF4-FFF2-40B4-BE49-F238E27FC236}">
                    <a16:creationId xmlns:a16="http://schemas.microsoft.com/office/drawing/2014/main" id="{D82BED31-FE8A-C268-322F-6D3B190583F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31289" y="3997551"/>
                <a:ext cx="3197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8" name="Entrada de lápiz 37">
                <a:extLst>
                  <a:ext uri="{FF2B5EF4-FFF2-40B4-BE49-F238E27FC236}">
                    <a16:creationId xmlns:a16="http://schemas.microsoft.com/office/drawing/2014/main" id="{C249FB53-75E6-D38C-F11D-56DEA7B1A627}"/>
                  </a:ext>
                </a:extLst>
              </p14:cNvPr>
              <p14:cNvContentPartPr/>
              <p14:nvPr/>
            </p14:nvContentPartPr>
            <p14:xfrm>
              <a:off x="4529409" y="4344591"/>
              <a:ext cx="2545560" cy="360"/>
            </p14:xfrm>
          </p:contentPart>
        </mc:Choice>
        <mc:Fallback>
          <p:pic>
            <p:nvPicPr>
              <p:cNvPr id="38" name="Entrada de lápiz 37">
                <a:extLst>
                  <a:ext uri="{FF2B5EF4-FFF2-40B4-BE49-F238E27FC236}">
                    <a16:creationId xmlns:a16="http://schemas.microsoft.com/office/drawing/2014/main" id="{C249FB53-75E6-D38C-F11D-56DEA7B1A62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75409" y="4236591"/>
                <a:ext cx="26532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1781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6684" y="2888940"/>
            <a:ext cx="9397044" cy="1080120"/>
          </a:xfrm>
        </p:spPr>
        <p:txBody>
          <a:bodyPr/>
          <a:lstStyle/>
          <a:p>
            <a:r>
              <a:rPr lang="en-GB" dirty="0"/>
              <a:t>For next meeting…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14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458036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0C0B-AAB1-3641-5EC4-6172B580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meeting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5A4E5D-25D8-981D-FAA3-C66AA44B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/>
              <a:t>Post-processing</a:t>
            </a:r>
            <a:r>
              <a:rPr lang="es-ES" dirty="0"/>
              <a:t> </a:t>
            </a:r>
            <a:r>
              <a:rPr lang="es-ES" dirty="0" err="1"/>
              <a:t>tool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/>
              <a:t>Write</a:t>
            </a:r>
            <a:r>
              <a:rPr lang="es-ES" dirty="0"/>
              <a:t> </a:t>
            </a:r>
            <a:r>
              <a:rPr lang="es-ES" dirty="0" err="1"/>
              <a:t>documentation</a:t>
            </a:r>
            <a:endParaRPr lang="es-ES" dirty="0"/>
          </a:p>
          <a:p>
            <a:pPr marL="0" indent="0">
              <a:lnSpc>
                <a:spcPct val="150000"/>
              </a:lnSpc>
              <a:buNone/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/>
              <a:t>Suggestions</a:t>
            </a:r>
            <a:r>
              <a:rPr lang="es-ES" dirty="0"/>
              <a:t>?</a:t>
            </a:r>
          </a:p>
          <a:p>
            <a:pPr marL="21600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2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EAD086-1092-7DD2-4D91-EA8760764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64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/>
              <a:t>3D blade model updating by coupling HAWC2 and ABAQUS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Maria Luz Castilla Mena (s212601@dtu.dk)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14112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From last meeting</a:t>
            </a:r>
          </a:p>
          <a:p>
            <a:pPr>
              <a:lnSpc>
                <a:spcPct val="150000"/>
              </a:lnSpc>
            </a:pPr>
            <a:r>
              <a:rPr lang="en-GB" dirty="0"/>
              <a:t>Progress of the project</a:t>
            </a:r>
          </a:p>
          <a:p>
            <a:pPr>
              <a:lnSpc>
                <a:spcPct val="150000"/>
              </a:lnSpc>
            </a:pPr>
            <a:r>
              <a:rPr lang="en-GB" dirty="0"/>
              <a:t>For the next meeting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0975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643D1-7069-7BDB-2B6B-72890AC2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last</a:t>
            </a:r>
            <a:r>
              <a:rPr lang="es-ES" dirty="0"/>
              <a:t> meeting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887301-F84D-6382-FA02-9169DDD22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Run .</a:t>
            </a:r>
            <a:r>
              <a:rPr lang="es-ES" dirty="0" err="1"/>
              <a:t>htc</a:t>
            </a:r>
            <a:r>
              <a:rPr lang="es-ES" dirty="0"/>
              <a:t> file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wsp</a:t>
            </a:r>
            <a:r>
              <a:rPr lang="es-ES" dirty="0"/>
              <a:t> at </a:t>
            </a:r>
            <a:r>
              <a:rPr lang="es-ES" dirty="0" err="1"/>
              <a:t>hub</a:t>
            </a:r>
            <a:r>
              <a:rPr lang="es-ES" dirty="0"/>
              <a:t> </a:t>
            </a:r>
            <a:r>
              <a:rPr lang="es-ES" dirty="0" err="1"/>
              <a:t>height</a:t>
            </a:r>
            <a:r>
              <a:rPr lang="es-ES" dirty="0"/>
              <a:t> and </a:t>
            </a: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shear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alpha</a:t>
            </a:r>
            <a:r>
              <a:rPr lang="es-ES" dirty="0"/>
              <a:t> = 0.3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Write</a:t>
            </a:r>
            <a:r>
              <a:rPr lang="es-ES" dirty="0"/>
              <a:t> </a:t>
            </a:r>
            <a:r>
              <a:rPr lang="es-ES" dirty="0" err="1"/>
              <a:t>documentation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wind </a:t>
            </a:r>
            <a:r>
              <a:rPr lang="es-ES" dirty="0" err="1"/>
              <a:t>profiles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20A2A1-C7C9-379B-E85C-E3B32504B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00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Progress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project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Run .</a:t>
            </a:r>
            <a:r>
              <a:rPr lang="es-ES" dirty="0" err="1"/>
              <a:t>htc</a:t>
            </a:r>
            <a:r>
              <a:rPr lang="es-ES" dirty="0"/>
              <a:t> file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wsp</a:t>
            </a:r>
            <a:r>
              <a:rPr lang="es-ES" dirty="0"/>
              <a:t> at </a:t>
            </a:r>
            <a:r>
              <a:rPr lang="es-ES" dirty="0" err="1"/>
              <a:t>hub</a:t>
            </a:r>
            <a:r>
              <a:rPr lang="es-ES" dirty="0"/>
              <a:t> </a:t>
            </a:r>
            <a:r>
              <a:rPr lang="es-ES" dirty="0" err="1"/>
              <a:t>height</a:t>
            </a:r>
            <a:r>
              <a:rPr lang="es-ES" dirty="0"/>
              <a:t> and </a:t>
            </a: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shear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alpha</a:t>
            </a:r>
            <a:r>
              <a:rPr lang="es-ES" dirty="0"/>
              <a:t> = 0.3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Challenge</a:t>
            </a:r>
            <a:r>
              <a:rPr lang="es-ES" dirty="0"/>
              <a:t>: </a:t>
            </a:r>
            <a:r>
              <a:rPr lang="es-ES" dirty="0" err="1"/>
              <a:t>profiles</a:t>
            </a:r>
            <a:r>
              <a:rPr lang="es-ES" dirty="0"/>
              <a:t> </a:t>
            </a:r>
            <a:r>
              <a:rPr lang="es-ES" dirty="0" err="1"/>
              <a:t>don’t</a:t>
            </a:r>
            <a:r>
              <a:rPr lang="es-ES" dirty="0"/>
              <a:t> match</a:t>
            </a:r>
          </a:p>
          <a:p>
            <a:pPr marL="0" indent="0">
              <a:lnSpc>
                <a:spcPct val="150000"/>
              </a:lnSpc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7" name="Picture 4" descr="Set Round X Mark Exclamation Point Stock-vektor (royaltyfri) 1578597757 |  Shutterstock">
            <a:extLst>
              <a:ext uri="{FF2B5EF4-FFF2-40B4-BE49-F238E27FC236}">
                <a16:creationId xmlns:a16="http://schemas.microsoft.com/office/drawing/2014/main" id="{BF66F411-400E-E203-77B4-99255675E6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4" t="-16631" r="34708" b="8602"/>
          <a:stretch/>
        </p:blipFill>
        <p:spPr bwMode="auto">
          <a:xfrm>
            <a:off x="9134243" y="1625112"/>
            <a:ext cx="360040" cy="50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99240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4696" y="2888940"/>
            <a:ext cx="3741020" cy="1080120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6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53833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0C0B-AAB1-3641-5EC4-6172B580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Wsp</a:t>
            </a:r>
            <a:r>
              <a:rPr lang="es-ES" dirty="0"/>
              <a:t> = 34.55 m/s at a </a:t>
            </a:r>
            <a:r>
              <a:rPr lang="es-ES" dirty="0" err="1"/>
              <a:t>height</a:t>
            </a:r>
            <a:r>
              <a:rPr lang="es-ES" dirty="0"/>
              <a:t> = 40m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5A4E5D-25D8-981D-FAA3-C66AA44B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600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2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EAD086-1092-7DD2-4D91-EA8760764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BD46079-9C07-7625-99A5-2F598043F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903" y="1416003"/>
            <a:ext cx="8984605" cy="513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0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6E9F1-F6E1-9A25-FAB3-7DBFBEE3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Wsp</a:t>
            </a:r>
            <a:r>
              <a:rPr lang="es-ES" dirty="0"/>
              <a:t> = 43.617 m/s at </a:t>
            </a:r>
            <a:r>
              <a:rPr lang="es-ES" dirty="0" err="1"/>
              <a:t>hub</a:t>
            </a:r>
            <a:r>
              <a:rPr lang="es-ES" dirty="0"/>
              <a:t> </a:t>
            </a:r>
            <a:r>
              <a:rPr lang="es-ES" dirty="0" err="1"/>
              <a:t>height</a:t>
            </a:r>
            <a:r>
              <a:rPr lang="es-ES" dirty="0"/>
              <a:t> (= 120m)</a:t>
            </a:r>
          </a:p>
        </p:txBody>
      </p:sp>
      <p:pic>
        <p:nvPicPr>
          <p:cNvPr id="6" name="Marcador de contenido 5" descr="Gráfico&#10;&#10;Descripción generada automáticamente">
            <a:extLst>
              <a:ext uri="{FF2B5EF4-FFF2-40B4-BE49-F238E27FC236}">
                <a16:creationId xmlns:a16="http://schemas.microsoft.com/office/drawing/2014/main" id="{D9A4731C-9F9D-EAC3-6E4D-DF065D1EC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2" r="7210"/>
          <a:stretch/>
        </p:blipFill>
        <p:spPr>
          <a:xfrm>
            <a:off x="1576704" y="1422620"/>
            <a:ext cx="9037004" cy="5063340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953CB7-43D3-3162-3387-FCF9D1AEE5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3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608F7-A1FF-6216-4815-9894DC2C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Peak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600s, </a:t>
            </a:r>
            <a:r>
              <a:rPr lang="es-ES" dirty="0" err="1"/>
              <a:t>Nx</a:t>
            </a:r>
            <a:r>
              <a:rPr lang="es-ES" dirty="0"/>
              <a:t> = 8192</a:t>
            </a:r>
          </a:p>
        </p:txBody>
      </p:sp>
      <p:pic>
        <p:nvPicPr>
          <p:cNvPr id="6" name="Marcador de contenido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673F0CD-3569-689B-F7E0-272C91E20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4" r="7983"/>
          <a:stretch/>
        </p:blipFill>
        <p:spPr>
          <a:xfrm>
            <a:off x="1587024" y="1398843"/>
            <a:ext cx="9016363" cy="5145326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F5A5A2-460E-A14E-00C9-BFEAAF9A68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8790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2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ghrbmjWHacPBaZtrVlUrYQ=="}]}]]></TemplafyFormConfiguration>
</file>

<file path=customXml/item3.xml><?xml version="1.0" encoding="utf-8"?>
<TemplafyTemplateConfiguration><![CDATA[{"elementsMetadata":[{"type":"shape","id":"dfa3f6e0-a61a-4d2b-87f0-c461cce7abfc","elementConfiguration":{"binding":"UserProfile.Offices.Workarea_{{DocumentLanguage}}","disableUpdates":false,"type":"text"}},{"type":"shape","id":"8bbd0bfb-95db-4c88-a667-11ece0f3a7cf","elementConfiguration":{"format":"{{DateFormats.GeneralDate}}","binding":"Form.Date","disableUpdates":false,"type":"date"}},{"type":"shape","id":"8341b073-80ba-43c9-a092-a51b0b1d9e32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9587AFF5-BFB0-40A3-85CA-ADEED7540807}">
  <ds:schemaRefs/>
</ds:datastoreItem>
</file>

<file path=customXml/itemProps10.xml><?xml version="1.0" encoding="utf-8"?>
<ds:datastoreItem xmlns:ds="http://schemas.openxmlformats.org/officeDocument/2006/customXml" ds:itemID="{B1E347AE-8040-4F38-A5D3-E032FFBB9864}">
  <ds:schemaRefs/>
</ds:datastoreItem>
</file>

<file path=customXml/itemProps11.xml><?xml version="1.0" encoding="utf-8"?>
<ds:datastoreItem xmlns:ds="http://schemas.openxmlformats.org/officeDocument/2006/customXml" ds:itemID="{A5F9F41F-F143-4F5C-88BD-67E3E6E3BEE3}">
  <ds:schemaRefs/>
</ds:datastoreItem>
</file>

<file path=customXml/itemProps12.xml><?xml version="1.0" encoding="utf-8"?>
<ds:datastoreItem xmlns:ds="http://schemas.openxmlformats.org/officeDocument/2006/customXml" ds:itemID="{19671962-7174-4329-AE6A-71ECBFE041A8}">
  <ds:schemaRefs/>
</ds:datastoreItem>
</file>

<file path=customXml/itemProps13.xml><?xml version="1.0" encoding="utf-8"?>
<ds:datastoreItem xmlns:ds="http://schemas.openxmlformats.org/officeDocument/2006/customXml" ds:itemID="{5DA9B7A9-3E90-4203-AABC-08EAB6CF7A5E}">
  <ds:schemaRefs/>
</ds:datastoreItem>
</file>

<file path=customXml/itemProps14.xml><?xml version="1.0" encoding="utf-8"?>
<ds:datastoreItem xmlns:ds="http://schemas.openxmlformats.org/officeDocument/2006/customXml" ds:itemID="{8FC5A8FF-5D16-47E7-B5BE-5FFE9B8E22C3}">
  <ds:schemaRefs/>
</ds:datastoreItem>
</file>

<file path=customXml/itemProps2.xml><?xml version="1.0" encoding="utf-8"?>
<ds:datastoreItem xmlns:ds="http://schemas.openxmlformats.org/officeDocument/2006/customXml" ds:itemID="{43763224-B85A-4B53-A86A-261D26A71C30}">
  <ds:schemaRefs/>
</ds:datastoreItem>
</file>

<file path=customXml/itemProps3.xml><?xml version="1.0" encoding="utf-8"?>
<ds:datastoreItem xmlns:ds="http://schemas.openxmlformats.org/officeDocument/2006/customXml" ds:itemID="{1334258C-C3E7-4029-A615-C886A240FB15}">
  <ds:schemaRefs/>
</ds:datastoreItem>
</file>

<file path=customXml/itemProps4.xml><?xml version="1.0" encoding="utf-8"?>
<ds:datastoreItem xmlns:ds="http://schemas.openxmlformats.org/officeDocument/2006/customXml" ds:itemID="{D27AE696-61B6-4B19-9CED-6F2A3F244FE3}">
  <ds:schemaRefs/>
</ds:datastoreItem>
</file>

<file path=customXml/itemProps5.xml><?xml version="1.0" encoding="utf-8"?>
<ds:datastoreItem xmlns:ds="http://schemas.openxmlformats.org/officeDocument/2006/customXml" ds:itemID="{4E9BBFDC-1E37-4845-8849-891AFCC42CFF}">
  <ds:schemaRefs/>
</ds:datastoreItem>
</file>

<file path=customXml/itemProps6.xml><?xml version="1.0" encoding="utf-8"?>
<ds:datastoreItem xmlns:ds="http://schemas.openxmlformats.org/officeDocument/2006/customXml" ds:itemID="{11AAA35E-BC40-4622-BB1F-D7411C4EE107}">
  <ds:schemaRefs/>
</ds:datastoreItem>
</file>

<file path=customXml/itemProps7.xml><?xml version="1.0" encoding="utf-8"?>
<ds:datastoreItem xmlns:ds="http://schemas.openxmlformats.org/officeDocument/2006/customXml" ds:itemID="{9CAA6948-9907-43ED-8DC4-0D6BD0E2079A}">
  <ds:schemaRefs/>
</ds:datastoreItem>
</file>

<file path=customXml/itemProps8.xml><?xml version="1.0" encoding="utf-8"?>
<ds:datastoreItem xmlns:ds="http://schemas.openxmlformats.org/officeDocument/2006/customXml" ds:itemID="{B11C620D-3D17-4754-8976-FB72DF084226}">
  <ds:schemaRefs/>
</ds:datastoreItem>
</file>

<file path=customXml/itemProps9.xml><?xml version="1.0" encoding="utf-8"?>
<ds:datastoreItem xmlns:ds="http://schemas.openxmlformats.org/officeDocument/2006/customXml" ds:itemID="{E77CD41C-CDF1-4E34-ABE0-0BCE4AF0CF6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1981</TotalTime>
  <Words>212</Words>
  <Application>Microsoft Office PowerPoint</Application>
  <PresentationFormat>Personalizado</PresentationFormat>
  <Paragraphs>54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Verdana</vt:lpstr>
      <vt:lpstr>Blank</vt:lpstr>
      <vt:lpstr>Presentación de PowerPoint</vt:lpstr>
      <vt:lpstr>3D blade model updating by coupling HAWC2 and ABAQUS</vt:lpstr>
      <vt:lpstr>INDEX</vt:lpstr>
      <vt:lpstr>From last meeting</vt:lpstr>
      <vt:lpstr>Progress of the project</vt:lpstr>
      <vt:lpstr>Results</vt:lpstr>
      <vt:lpstr>Wsp = 34.55 m/s at a height = 40m</vt:lpstr>
      <vt:lpstr>Wsp = 43.617 m/s at hub height (= 120m)</vt:lpstr>
      <vt:lpstr>Peak of 600s, Nx = 8192</vt:lpstr>
      <vt:lpstr>Peak of 600s, Nx = 8192, with shear</vt:lpstr>
      <vt:lpstr>Problems</vt:lpstr>
      <vt:lpstr>Post-processing</vt:lpstr>
      <vt:lpstr>Presentación de PowerPoint</vt:lpstr>
      <vt:lpstr>For next meeting…</vt:lpstr>
      <vt:lpstr>For the next meeting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María Luz Castilla Mena</cp:lastModifiedBy>
  <cp:revision>91</cp:revision>
  <dcterms:created xsi:type="dcterms:W3CDTF">2017-07-31T08:31:56Z</dcterms:created>
  <dcterms:modified xsi:type="dcterms:W3CDTF">2022-11-18T12:24:34Z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637650470511141018</vt:lpwstr>
  </property>
  <property fmtid="{D5CDD505-2E9C-101B-9397-08002B2CF9AE}" pid="6" name="TemplafyLanguageCode">
    <vt:lpwstr>en-GB</vt:lpwstr>
  </property>
</Properties>
</file>