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7"/>
  </p:sldMasterIdLst>
  <p:notesMasterIdLst>
    <p:notesMasterId r:id="rId28"/>
  </p:notesMasterIdLst>
  <p:handoutMasterIdLst>
    <p:handoutMasterId r:id="rId29"/>
  </p:handoutMasterIdLst>
  <p:sldIdLst>
    <p:sldId id="261" r:id="rId18"/>
    <p:sldId id="262" r:id="rId19"/>
    <p:sldId id="263" r:id="rId20"/>
    <p:sldId id="302" r:id="rId21"/>
    <p:sldId id="267" r:id="rId22"/>
    <p:sldId id="301" r:id="rId23"/>
    <p:sldId id="264" r:id="rId24"/>
    <p:sldId id="310" r:id="rId25"/>
    <p:sldId id="266" r:id="rId26"/>
    <p:sldId id="270" r:id="rId27"/>
  </p:sldIdLst>
  <p:sldSz cx="12190413" cy="6858000"/>
  <p:notesSz cx="6858000" cy="9144000"/>
  <p:custDataLst>
    <p:tags r:id="rId30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156" d="100"/>
          <a:sy n="156" d="100"/>
        </p:scale>
        <p:origin x="354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tags" Target="tags/tag1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‹Nº›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‹Nº›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Hi, I am </a:t>
            </a:r>
            <a:r>
              <a:rPr lang="es-ES" dirty="0" err="1"/>
              <a:t>Maria</a:t>
            </a:r>
            <a:r>
              <a:rPr lang="es-ES" dirty="0"/>
              <a:t> and I am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cracks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simulation</a:t>
            </a:r>
            <a:r>
              <a:rPr lang="es-ES" dirty="0"/>
              <a:t> tolos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provisional titile,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discussed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0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6cb23f07-5c81-4b77-8ea2-1ff32dc032e7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f0f5adc1-32b9-4a18-824d-163837dfbb7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28 October 2022</a:t>
            </a:r>
          </a:p>
        </p:txBody>
      </p:sp>
      <p:sp>
        <p:nvSpPr>
          <p:cNvPr id="7" name="text" descr="{&quot;templafy&quot;:{&quot;id&quot;:&quot;e17e8d5d-ecce-4786-bb6f-ef23d6ef700e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HAWC2 </a:t>
            </a:r>
            <a:r>
              <a:rPr lang="es-ES" dirty="0" err="1"/>
              <a:t>doubts</a:t>
            </a:r>
            <a:r>
              <a:rPr lang="es-ES" dirty="0"/>
              <a:t>?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HAWC2 in MATLAB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HAWC2?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Suggestions</a:t>
            </a:r>
            <a:r>
              <a:rPr lang="es-ES" dirty="0"/>
              <a:t>?</a:t>
            </a:r>
          </a:p>
          <a:p>
            <a:pPr marL="2160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3D blade model updating by coupling HAWC2 and ABAQUS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Maria Luz Castilla Mena (s212601@dtu.dk)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11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From last meeting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 of the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For the next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097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643D1-7069-7BDB-2B6B-72890AC2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87301-F84D-6382-FA02-9169DDD2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u="sng" dirty="0" err="1"/>
              <a:t>Main</a:t>
            </a:r>
            <a:r>
              <a:rPr lang="es-ES" u="sng" dirty="0"/>
              <a:t> </a:t>
            </a:r>
            <a:r>
              <a:rPr lang="es-ES" u="sng" dirty="0" err="1"/>
              <a:t>objective</a:t>
            </a:r>
            <a:r>
              <a:rPr lang="es-ES" dirty="0"/>
              <a:t>: </a:t>
            </a: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case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demonstrate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MATLAB interface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u="sng" dirty="0" err="1"/>
              <a:t>Goal</a:t>
            </a:r>
            <a:r>
              <a:rPr lang="es-ES" dirty="0"/>
              <a:t>: </a:t>
            </a:r>
            <a:r>
              <a:rPr lang="es-ES" dirty="0" err="1"/>
              <a:t>Generate</a:t>
            </a:r>
            <a:r>
              <a:rPr lang="es-ES" dirty="0"/>
              <a:t> 3D </a:t>
            </a:r>
            <a:r>
              <a:rPr lang="es-ES" dirty="0" err="1"/>
              <a:t>turbulence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1D </a:t>
            </a:r>
            <a:r>
              <a:rPr lang="es-ES" dirty="0" err="1"/>
              <a:t>profile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/>
              <a:t>I </a:t>
            </a:r>
            <a:r>
              <a:rPr lang="es-ES" dirty="0" err="1"/>
              <a:t>currently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real data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“u”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in Tarifa (600sec </a:t>
            </a:r>
            <a:r>
              <a:rPr lang="es-ES" dirty="0" err="1"/>
              <a:t>simulation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“v” and “w”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1D </a:t>
            </a:r>
            <a:r>
              <a:rPr lang="es-ES" dirty="0" err="1"/>
              <a:t>profile</a:t>
            </a:r>
            <a:r>
              <a:rPr lang="es-ES" dirty="0"/>
              <a:t> I </a:t>
            </a:r>
            <a:r>
              <a:rPr lang="es-ES" dirty="0" err="1"/>
              <a:t>have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20A2A1-C7C9-379B-E85C-E3B32504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4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798" y="2276872"/>
            <a:ext cx="7344816" cy="2304256"/>
          </a:xfrm>
        </p:spPr>
        <p:txBody>
          <a:bodyPr/>
          <a:lstStyle/>
          <a:p>
            <a:pPr algn="ctr"/>
            <a:r>
              <a:rPr lang="en-GB" dirty="0"/>
              <a:t>Progress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786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HAWC2 </a:t>
            </a:r>
            <a:r>
              <a:rPr lang="es-ES" dirty="0" err="1"/>
              <a:t>doubts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ABAQUS: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Unloading</a:t>
            </a:r>
            <a:r>
              <a:rPr lang="es-ES" dirty="0"/>
              <a:t> step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issues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Outline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Improved</a:t>
            </a:r>
            <a:r>
              <a:rPr lang="es-ES" dirty="0"/>
              <a:t> MATLAB interface: </a:t>
            </a:r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err="1"/>
              <a:t>completed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468D27AE-403C-CD23-3BEB-06C20ED17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-16631" r="34708" b="8602"/>
          <a:stretch/>
        </p:blipFill>
        <p:spPr bwMode="auto">
          <a:xfrm>
            <a:off x="3718942" y="1610557"/>
            <a:ext cx="360040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29AACA34-7B62-AE8A-835B-619C0EB63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3142878" y="2143992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2E92AF7F-3729-A611-D383-6E763041C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5890359" y="3589752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D9D865F4-129C-85F2-8387-6269A920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7103318" y="4509120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E132D592-0943-A4A7-3033-2FD483EAF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3874135" y="2610589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01F66200-6314-194B-C9C0-C25D2C855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4655046" y="3123155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924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696" y="2888940"/>
            <a:ext cx="3741020" cy="108012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7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3833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Introduction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upcoming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storm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accordingly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1.1.	</a:t>
            </a:r>
            <a:r>
              <a:rPr lang="es-ES" dirty="0" err="1"/>
              <a:t>Storms</a:t>
            </a:r>
            <a:r>
              <a:rPr lang="es-ES" dirty="0"/>
              <a:t>: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analyzed</a:t>
            </a:r>
            <a:r>
              <a:rPr lang="es-ES" dirty="0"/>
              <a:t> in a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context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1.2.	General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turbines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storm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1.3. </a:t>
            </a:r>
            <a:r>
              <a:rPr lang="es-ES" dirty="0" err="1"/>
              <a:t>Objective</a:t>
            </a:r>
            <a:r>
              <a:rPr lang="es-ES" dirty="0"/>
              <a:t> and </a:t>
            </a:r>
            <a:r>
              <a:rPr lang="es-ES" dirty="0" err="1"/>
              <a:t>significance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1.4. </a:t>
            </a:r>
            <a:r>
              <a:rPr lang="es-ES" dirty="0" err="1"/>
              <a:t>Introduction</a:t>
            </a:r>
            <a:r>
              <a:rPr lang="es-ES" dirty="0"/>
              <a:t>: </a:t>
            </a:r>
            <a:r>
              <a:rPr lang="es-ES" dirty="0" err="1"/>
              <a:t>Simulation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HAWC2 and ABAQUS.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linking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programs</a:t>
            </a:r>
            <a:r>
              <a:rPr lang="es-ES" dirty="0"/>
              <a:t>?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MATLAB interface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behaviour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storm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2.1.	</a:t>
            </a:r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simulation</a:t>
            </a:r>
            <a:endParaRPr lang="es-ES" dirty="0"/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Case </a:t>
            </a:r>
            <a:r>
              <a:rPr lang="es-ES" dirty="0" err="1"/>
              <a:t>study</a:t>
            </a:r>
            <a:r>
              <a:rPr lang="es-ES" dirty="0"/>
              <a:t>: Real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storm</a:t>
            </a:r>
            <a:r>
              <a:rPr lang="es-ES" dirty="0"/>
              <a:t> </a:t>
            </a:r>
            <a:r>
              <a:rPr lang="es-ES" dirty="0" err="1"/>
              <a:t>simulation</a:t>
            </a:r>
            <a:r>
              <a:rPr lang="es-ES" dirty="0"/>
              <a:t> and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MATLAB interface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Conclusion</a:t>
            </a:r>
            <a:r>
              <a:rPr lang="es-ES" dirty="0"/>
              <a:t>: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/>
              <a:t>.</a:t>
            </a:r>
            <a:endParaRPr lang="es-ES" dirty="0"/>
          </a:p>
          <a:p>
            <a:pPr marL="216000" lvl="1" indent="0">
              <a:lnSpc>
                <a:spcPct val="150000"/>
              </a:lnSpc>
              <a:buNone/>
            </a:pPr>
            <a:r>
              <a:rPr lang="es-ES" dirty="0"/>
              <a:t> 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2">
              <a:lnSpc>
                <a:spcPct val="150000"/>
              </a:lnSpc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2D74BE-73BD-23EE-BF2C-ACCAA55993AE}"/>
              </a:ext>
            </a:extLst>
          </p:cNvPr>
          <p:cNvSpPr txBox="1"/>
          <p:nvPr/>
        </p:nvSpPr>
        <p:spPr>
          <a:xfrm>
            <a:off x="7319342" y="912485"/>
            <a:ext cx="39604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ES" sz="2000" dirty="0" err="1">
                <a:solidFill>
                  <a:srgbClr val="FF0000"/>
                </a:solidFill>
                <a:latin typeface="+mn-lt"/>
              </a:rPr>
              <a:t>Modified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+mn-lt"/>
              </a:rPr>
              <a:t>version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 after </a:t>
            </a:r>
            <a:r>
              <a:rPr lang="es-ES" sz="2000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4740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84" y="2888940"/>
            <a:ext cx="9397044" cy="1080120"/>
          </a:xfrm>
        </p:spPr>
        <p:txBody>
          <a:bodyPr/>
          <a:lstStyle/>
          <a:p>
            <a:r>
              <a:rPr lang="en-GB" dirty="0"/>
              <a:t>For next meeting…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9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58036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CvL61MP6aRlF1Kg7fdlNrQ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2.xml><?xml version="1.0" encoding="utf-8"?>
<TemplafyTemplateConfiguration><![CDATA[{"elementsMetadata":[{"type":"shape","id":"6cb23f07-5c81-4b77-8ea2-1ff32dc032e7","elementConfiguration":{"binding":"UserProfile.Offices.Workarea_{{DocumentLanguage}}","disableUpdates":false,"type":"text"}},{"type":"shape","id":"f0f5adc1-32b9-4a18-824d-163837dfbb7e","elementConfiguration":{"format":"{{DateFormats.GeneralDate}}","binding":"Form.Date","disableUpdates":false,"type":"date"}},{"type":"shape","id":"e17e8d5d-ecce-4786-bb6f-ef23d6ef700e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10.xml><?xml version="1.0" encoding="utf-8"?>
<ds:datastoreItem xmlns:ds="http://schemas.openxmlformats.org/officeDocument/2006/customXml" ds:itemID="{976FA736-5D32-4A2D-89D3-353A85486534}">
  <ds:schemaRefs/>
</ds:datastoreItem>
</file>

<file path=customXml/itemProps11.xml><?xml version="1.0" encoding="utf-8"?>
<ds:datastoreItem xmlns:ds="http://schemas.openxmlformats.org/officeDocument/2006/customXml" ds:itemID="{E77CD41C-CDF1-4E34-ABE0-0BCE4AF0CF6A}">
  <ds:schemaRefs/>
</ds:datastoreItem>
</file>

<file path=customXml/itemProps12.xml><?xml version="1.0" encoding="utf-8"?>
<ds:datastoreItem xmlns:ds="http://schemas.openxmlformats.org/officeDocument/2006/customXml" ds:itemID="{B1E347AE-8040-4F38-A5D3-E032FFBB9864}">
  <ds:schemaRefs/>
</ds:datastoreItem>
</file>

<file path=customXml/itemProps13.xml><?xml version="1.0" encoding="utf-8"?>
<ds:datastoreItem xmlns:ds="http://schemas.openxmlformats.org/officeDocument/2006/customXml" ds:itemID="{A5F9F41F-F143-4F5C-88BD-67E3E6E3BEE3}">
  <ds:schemaRefs/>
</ds:datastoreItem>
</file>

<file path=customXml/itemProps14.xml><?xml version="1.0" encoding="utf-8"?>
<ds:datastoreItem xmlns:ds="http://schemas.openxmlformats.org/officeDocument/2006/customXml" ds:itemID="{19671962-7174-4329-AE6A-71ECBFE041A8}">
  <ds:schemaRefs/>
</ds:datastoreItem>
</file>

<file path=customXml/itemProps15.xml><?xml version="1.0" encoding="utf-8"?>
<ds:datastoreItem xmlns:ds="http://schemas.openxmlformats.org/officeDocument/2006/customXml" ds:itemID="{5DA9B7A9-3E90-4203-AABC-08EAB6CF7A5E}">
  <ds:schemaRefs/>
</ds:datastoreItem>
</file>

<file path=customXml/itemProps16.xml><?xml version="1.0" encoding="utf-8"?>
<ds:datastoreItem xmlns:ds="http://schemas.openxmlformats.org/officeDocument/2006/customXml" ds:itemID="{8FC5A8FF-5D16-47E7-B5BE-5FFE9B8E22C3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6167FBF9-AB69-4CD9-BDAB-1C0A5FA4E7C0}">
  <ds:schemaRefs/>
</ds:datastoreItem>
</file>

<file path=customXml/itemProps4.xml><?xml version="1.0" encoding="utf-8"?>
<ds:datastoreItem xmlns:ds="http://schemas.openxmlformats.org/officeDocument/2006/customXml" ds:itemID="{E1D37CCB-62A8-49B5-9EA1-548D40F363B9}">
  <ds:schemaRefs/>
</ds:datastoreItem>
</file>

<file path=customXml/itemProps5.xml><?xml version="1.0" encoding="utf-8"?>
<ds:datastoreItem xmlns:ds="http://schemas.openxmlformats.org/officeDocument/2006/customXml" ds:itemID="{4E9BBFDC-1E37-4845-8849-891AFCC42CFF}">
  <ds:schemaRefs/>
</ds:datastoreItem>
</file>

<file path=customXml/itemProps6.xml><?xml version="1.0" encoding="utf-8"?>
<ds:datastoreItem xmlns:ds="http://schemas.openxmlformats.org/officeDocument/2006/customXml" ds:itemID="{11AAA35E-BC40-4622-BB1F-D7411C4EE107}">
  <ds:schemaRefs/>
</ds:datastoreItem>
</file>

<file path=customXml/itemProps7.xml><?xml version="1.0" encoding="utf-8"?>
<ds:datastoreItem xmlns:ds="http://schemas.openxmlformats.org/officeDocument/2006/customXml" ds:itemID="{9CAA6948-9907-43ED-8DC4-0D6BD0E2079A}">
  <ds:schemaRefs/>
</ds:datastoreItem>
</file>

<file path=customXml/itemProps8.xml><?xml version="1.0" encoding="utf-8"?>
<ds:datastoreItem xmlns:ds="http://schemas.openxmlformats.org/officeDocument/2006/customXml" ds:itemID="{B11C620D-3D17-4754-8976-FB72DF084226}">
  <ds:schemaRefs/>
</ds:datastoreItem>
</file>

<file path=customXml/itemProps9.xml><?xml version="1.0" encoding="utf-8"?>
<ds:datastoreItem xmlns:ds="http://schemas.openxmlformats.org/officeDocument/2006/customXml" ds:itemID="{1EA20234-51C0-4DC2-9BBB-A3D96198D32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1015</TotalTime>
  <Words>310</Words>
  <Application>Microsoft Office PowerPoint</Application>
  <PresentationFormat>Personalizado</PresentationFormat>
  <Paragraphs>61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Verdana</vt:lpstr>
      <vt:lpstr>Blank</vt:lpstr>
      <vt:lpstr>Presentación de PowerPoint</vt:lpstr>
      <vt:lpstr>3D blade model updating by coupling HAWC2 and ABAQUS</vt:lpstr>
      <vt:lpstr>INDEX</vt:lpstr>
      <vt:lpstr>From last meeting</vt:lpstr>
      <vt:lpstr>Progress of the project</vt:lpstr>
      <vt:lpstr>Progress of the project</vt:lpstr>
      <vt:lpstr>Results</vt:lpstr>
      <vt:lpstr>Outline paper</vt:lpstr>
      <vt:lpstr>For next meeting…</vt:lpstr>
      <vt:lpstr>For the next meeting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María Luz Castilla Mena</cp:lastModifiedBy>
  <cp:revision>81</cp:revision>
  <dcterms:created xsi:type="dcterms:W3CDTF">2017-07-31T08:31:56Z</dcterms:created>
  <dcterms:modified xsi:type="dcterms:W3CDTF">2022-10-24T11:05:49Z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637650470511141018</vt:lpwstr>
  </property>
  <property fmtid="{D5CDD505-2E9C-101B-9397-08002B2CF9AE}" pid="6" name="TemplafyLanguageCode">
    <vt:lpwstr>en-GB</vt:lpwstr>
  </property>
</Properties>
</file>