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D15D-269A-6407-E4B4-0EF7E5BBC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4A943-28ED-78E1-D175-086D110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7954-CB4A-6F08-904D-5BB57309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847C-0345-201F-B39C-7FA2D7FC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75CD-9B0C-08C4-A9F7-80468ED3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379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788E-AE80-13BE-A10D-D0B3F9BC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9EC40-3209-9FD5-08A1-D37D6185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71B2-D6E6-3E0A-1699-3962A0D7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8BBF-A608-3563-5C54-C849B87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46DE-CD14-7891-DD93-9016F2BA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71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4C50-7D01-AB2B-32B5-A022E3F89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88D-0D15-995F-DF0B-EC428369C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93AA-0A45-E9AC-274B-5F9A3B63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BBF6-6FE4-1A97-A797-C5A8F6CD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4B01-1890-34EC-45AD-3193B7F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49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EE5E-64DB-ECDB-448F-069466F9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DAA5-C987-1B58-5E2D-3E7F10C1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6FA3-95CE-66F6-0074-0F1757BE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E57C-D434-440A-FE41-A0C9A70B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7BBE-A251-F768-4839-5FA5288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26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0ECE-1AD4-013B-A3F1-03556DF6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1D5AA-5E33-212A-2FC6-084010F1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1293-FD21-37F5-CB00-E5FCEBB3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5D226-C3D9-014B-8536-4F55B65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AB8D-BB1B-5176-CCB5-D1414EC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045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E01F-C4F0-7F6E-ADFE-99CA93E3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63AB-C190-A4B8-677D-1E026722C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5EB25-ABBD-4EAC-89D3-FA55DF42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1B10D-1C21-4FCD-6DD1-1D83BD96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5FD59-1861-25C6-F24A-DF754083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DD35D-EF95-29E9-EBBB-80068CFB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29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5934-C251-5F85-818C-F46FA555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63DC-07EA-83BA-DE52-DA98654B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28EC4-D387-10AC-ECDF-697150F42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D9231-F5EB-3C34-BE89-DD27E74EA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2761B-DABA-1AA3-A2B8-2E5ADCD5B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8A470-59F9-FED0-C745-5D332DBC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CFA27-1509-7F13-CFC8-5642A344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E678-7148-AA6E-56E6-C987EB1D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7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873-9B52-C323-608C-BFF8EF44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5989C-24BA-D1A7-6787-317BDCA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6B2A7-175F-250D-F3B7-003777F2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2506D-7D8B-FE1D-B07A-98E00219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890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653A0-230F-867B-D14C-571FEB4C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98411-0A89-C59A-297B-AD48FB9E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AFB61-946E-9B1E-34EB-E48E0BCC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514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0813-59B7-7A21-D2E2-78C1E8D0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4B65-3FBD-451D-A084-5186BDE6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82FE-7A2B-8D02-7BC9-FB584C9F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C5FC-63F8-4D44-EE15-19393D44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D461B-645E-A568-4C32-EC439ACA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83CCC-CE82-498D-BC9A-DE5DA556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673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AAA-15F0-55CF-8591-C3726398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0F623-457A-9D11-559B-6FAC24A2C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DCCA3-53A7-768C-D1E5-60F092E1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EDAD-B262-FB78-9729-BF48E26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E03F-6AC9-F6FE-7FA2-E46D971E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445C3-6332-A555-9B46-6282F70E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47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91C17-788E-62FB-ECBF-9E8CE38C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9326-8118-A6A5-262C-A89884F2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0995-A2DB-C9C8-7F26-AF14A627A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11A5-0FEF-4AAF-90B9-CEC967FB48C6}" type="datetimeFigureOut">
              <a:rPr lang="en-DK" smtClean="0"/>
              <a:t>22/02/2023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FC547-C601-B4DF-7AE5-77FFC6D35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EA2E-EE45-1459-8307-C6516DE43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F41D-40E7-4136-8430-506F0DAD688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73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FD61-C1CA-D76D-4CA6-2D2326FBA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Overblik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9A50F-3521-CCB8-F16D-397BE8847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1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D96CBB-E1FD-D560-87DA-B4BD22FC75A9}"/>
              </a:ext>
            </a:extLst>
          </p:cNvPr>
          <p:cNvSpPr/>
          <p:nvPr/>
        </p:nvSpPr>
        <p:spPr>
          <a:xfrm>
            <a:off x="699961" y="1129776"/>
            <a:ext cx="1950181" cy="72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Check interface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B6421-A0B1-9BF7-32A9-479384E418D2}"/>
              </a:ext>
            </a:extLst>
          </p:cNvPr>
          <p:cNvSpPr/>
          <p:nvPr/>
        </p:nvSpPr>
        <p:spPr>
          <a:xfrm>
            <a:off x="3377073" y="1129776"/>
            <a:ext cx="1950181" cy="72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Scan netværk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D5383-1CFE-ED76-5AA9-A3758896E3A5}"/>
              </a:ext>
            </a:extLst>
          </p:cNvPr>
          <p:cNvSpPr/>
          <p:nvPr/>
        </p:nvSpPr>
        <p:spPr>
          <a:xfrm>
            <a:off x="8518214" y="1936910"/>
            <a:ext cx="1950181" cy="72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Emuler AP</a:t>
            </a:r>
            <a:endParaRPr lang="en-D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C9416-7B4B-C1FA-D87F-39E6347F1E4A}"/>
              </a:ext>
            </a:extLst>
          </p:cNvPr>
          <p:cNvSpPr/>
          <p:nvPr/>
        </p:nvSpPr>
        <p:spPr>
          <a:xfrm>
            <a:off x="8518215" y="457900"/>
            <a:ext cx="1950181" cy="72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Deauth client</a:t>
            </a:r>
            <a:endParaRPr lang="en-DK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BB7E14-0A2E-E00D-C791-C2094AE589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50142" y="1491895"/>
            <a:ext cx="726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8A5D2-06AF-4E2D-3209-0A8551E24A49}"/>
              </a:ext>
            </a:extLst>
          </p:cNvPr>
          <p:cNvSpPr/>
          <p:nvPr/>
        </p:nvSpPr>
        <p:spPr>
          <a:xfrm>
            <a:off x="5990801" y="1154051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Vælg target AP</a:t>
            </a:r>
            <a:endParaRPr lang="en-DK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07264B-82A1-E1F5-7711-92BDCA001ABB}"/>
              </a:ext>
            </a:extLst>
          </p:cNvPr>
          <p:cNvCxnSpPr>
            <a:stCxn id="7" idx="3"/>
            <a:endCxn id="18" idx="1"/>
          </p:cNvCxnSpPr>
          <p:nvPr/>
        </p:nvCxnSpPr>
        <p:spPr>
          <a:xfrm flipV="1">
            <a:off x="5327254" y="1491894"/>
            <a:ext cx="663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43947A-FE0A-A05E-3F15-2F62625ECBEA}"/>
              </a:ext>
            </a:extLst>
          </p:cNvPr>
          <p:cNvCxnSpPr>
            <a:stCxn id="18" idx="0"/>
            <a:endCxn id="9" idx="1"/>
          </p:cNvCxnSpPr>
          <p:nvPr/>
        </p:nvCxnSpPr>
        <p:spPr>
          <a:xfrm flipV="1">
            <a:off x="6903178" y="820019"/>
            <a:ext cx="1615037" cy="33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61E951-05AC-A07D-39B5-06F566BC9495}"/>
              </a:ext>
            </a:extLst>
          </p:cNvPr>
          <p:cNvCxnSpPr>
            <a:stCxn id="18" idx="2"/>
            <a:endCxn id="8" idx="1"/>
          </p:cNvCxnSpPr>
          <p:nvPr/>
        </p:nvCxnSpPr>
        <p:spPr>
          <a:xfrm>
            <a:off x="6903178" y="1829736"/>
            <a:ext cx="1615036" cy="46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3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05-06BE-CDB3-8686-4F7C2C6A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Scan netværk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B031C-E87C-04C1-26AA-BBB8038AE22F}"/>
              </a:ext>
            </a:extLst>
          </p:cNvPr>
          <p:cNvSpPr/>
          <p:nvPr/>
        </p:nvSpPr>
        <p:spPr>
          <a:xfrm>
            <a:off x="877986" y="2031101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Sniff pakker</a:t>
            </a:r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06499-4503-8557-98E2-12D0C929FE6F}"/>
              </a:ext>
            </a:extLst>
          </p:cNvPr>
          <p:cNvSpPr/>
          <p:nvPr/>
        </p:nvSpPr>
        <p:spPr>
          <a:xfrm>
            <a:off x="3502503" y="2031101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Tjek pakker er 802.11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ADB15-CE76-4D49-E8DA-0174C1293610}"/>
              </a:ext>
            </a:extLst>
          </p:cNvPr>
          <p:cNvSpPr/>
          <p:nvPr/>
        </p:nvSpPr>
        <p:spPr>
          <a:xfrm>
            <a:off x="2178107" y="3240312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Tjek pakker er beacon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14C6A-54C6-BAE8-7511-A571F70BB714}"/>
              </a:ext>
            </a:extLst>
          </p:cNvPr>
          <p:cNvSpPr/>
          <p:nvPr/>
        </p:nvSpPr>
        <p:spPr>
          <a:xfrm>
            <a:off x="4964463" y="3240312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Parse felter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9A54F-4053-AABF-CBAA-451D24D44701}"/>
              </a:ext>
            </a:extLst>
          </p:cNvPr>
          <p:cNvSpPr/>
          <p:nvPr/>
        </p:nvSpPr>
        <p:spPr>
          <a:xfrm>
            <a:off x="4752722" y="4543678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Vis netværks data</a:t>
            </a:r>
            <a:endParaRPr lang="en-DK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A000D6-5877-CB85-18E3-834087810B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02740" y="2368944"/>
            <a:ext cx="79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618B84-6CCB-1876-E51C-8D37880F80C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090484" y="2706786"/>
            <a:ext cx="1324396" cy="53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5257B2-6AEE-8E33-36F0-D7F0DD7C971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02861" y="3578155"/>
            <a:ext cx="961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8D6B58-B242-6285-0976-C3528A4E034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665099" y="3915997"/>
            <a:ext cx="211741" cy="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9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5F3-EC8F-8FF6-2E24-E1F231C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Deauth</a:t>
            </a:r>
            <a:endParaRPr lang="en-D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22B02F-4E95-ED56-244D-5D11AD97E793}"/>
              </a:ext>
            </a:extLst>
          </p:cNvPr>
          <p:cNvCxnSpPr>
            <a:cxnSpLocks/>
          </p:cNvCxnSpPr>
          <p:nvPr/>
        </p:nvCxnSpPr>
        <p:spPr>
          <a:xfrm>
            <a:off x="578581" y="2577313"/>
            <a:ext cx="151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51810E-3468-41AD-DBC5-B94E4CE0AE79}"/>
              </a:ext>
            </a:extLst>
          </p:cNvPr>
          <p:cNvSpPr txBox="1"/>
          <p:nvPr/>
        </p:nvSpPr>
        <p:spPr>
          <a:xfrm>
            <a:off x="838200" y="2175613"/>
            <a:ext cx="90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 data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46B03-F880-E46A-6DB5-7E59C122DC7C}"/>
              </a:ext>
            </a:extLst>
          </p:cNvPr>
          <p:cNvSpPr/>
          <p:nvPr/>
        </p:nvSpPr>
        <p:spPr>
          <a:xfrm>
            <a:off x="5878865" y="2166376"/>
            <a:ext cx="1824754" cy="675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Send deauth pakker for hver klient</a:t>
            </a:r>
            <a:endParaRPr lang="en-D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C9C37-83ED-2278-06F2-085768E96428}"/>
              </a:ext>
            </a:extLst>
          </p:cNvPr>
          <p:cNvSpPr/>
          <p:nvPr/>
        </p:nvSpPr>
        <p:spPr>
          <a:xfrm>
            <a:off x="2091791" y="2175613"/>
            <a:ext cx="1998733" cy="71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Identificer klienter på AP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F71BD-CD8D-01AA-5F01-5D4003AAFB5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090524" y="2504219"/>
            <a:ext cx="1788341" cy="2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53F489-989C-52ED-1327-80657EC03AC2}"/>
              </a:ext>
            </a:extLst>
          </p:cNvPr>
          <p:cNvSpPr/>
          <p:nvPr/>
        </p:nvSpPr>
        <p:spPr>
          <a:xfrm>
            <a:off x="7047447" y="1541533"/>
            <a:ext cx="1238797" cy="1015550"/>
          </a:xfrm>
          <a:custGeom>
            <a:avLst/>
            <a:gdLst>
              <a:gd name="connsiteX0" fmla="*/ 639987 w 1238797"/>
              <a:gd name="connsiteY0" fmla="*/ 1015550 h 1015550"/>
              <a:gd name="connsiteX1" fmla="*/ 668309 w 1238797"/>
              <a:gd name="connsiteY1" fmla="*/ 1007458 h 1015550"/>
              <a:gd name="connsiteX2" fmla="*/ 907024 w 1238797"/>
              <a:gd name="connsiteY2" fmla="*/ 910354 h 1015550"/>
              <a:gd name="connsiteX3" fmla="*/ 991990 w 1238797"/>
              <a:gd name="connsiteY3" fmla="*/ 882032 h 1015550"/>
              <a:gd name="connsiteX4" fmla="*/ 1056726 w 1238797"/>
              <a:gd name="connsiteY4" fmla="*/ 857755 h 1015550"/>
              <a:gd name="connsiteX5" fmla="*/ 1097187 w 1238797"/>
              <a:gd name="connsiteY5" fmla="*/ 829433 h 1015550"/>
              <a:gd name="connsiteX6" fmla="*/ 1153831 w 1238797"/>
              <a:gd name="connsiteY6" fmla="*/ 724237 h 1015550"/>
              <a:gd name="connsiteX7" fmla="*/ 1174061 w 1238797"/>
              <a:gd name="connsiteY7" fmla="*/ 675685 h 1015550"/>
              <a:gd name="connsiteX8" fmla="*/ 1202383 w 1238797"/>
              <a:gd name="connsiteY8" fmla="*/ 623086 h 1015550"/>
              <a:gd name="connsiteX9" fmla="*/ 1226659 w 1238797"/>
              <a:gd name="connsiteY9" fmla="*/ 542166 h 1015550"/>
              <a:gd name="connsiteX10" fmla="*/ 1230705 w 1238797"/>
              <a:gd name="connsiteY10" fmla="*/ 485522 h 1015550"/>
              <a:gd name="connsiteX11" fmla="*/ 1238797 w 1238797"/>
              <a:gd name="connsiteY11" fmla="*/ 323681 h 1015550"/>
              <a:gd name="connsiteX12" fmla="*/ 1137647 w 1238797"/>
              <a:gd name="connsiteY12" fmla="*/ 194209 h 1015550"/>
              <a:gd name="connsiteX13" fmla="*/ 1004128 w 1238797"/>
              <a:gd name="connsiteY13" fmla="*/ 109242 h 1015550"/>
              <a:gd name="connsiteX14" fmla="*/ 757321 w 1238797"/>
              <a:gd name="connsiteY14" fmla="*/ 4046 h 1015550"/>
              <a:gd name="connsiteX15" fmla="*/ 639987 w 1238797"/>
              <a:gd name="connsiteY15" fmla="*/ 0 h 1015550"/>
              <a:gd name="connsiteX16" fmla="*/ 470054 w 1238797"/>
              <a:gd name="connsiteY16" fmla="*/ 8092 h 1015550"/>
              <a:gd name="connsiteX17" fmla="*/ 449824 w 1238797"/>
              <a:gd name="connsiteY17" fmla="*/ 4046 h 1015550"/>
              <a:gd name="connsiteX18" fmla="*/ 413410 w 1238797"/>
              <a:gd name="connsiteY18" fmla="*/ 8092 h 1015550"/>
              <a:gd name="connsiteX19" fmla="*/ 389134 w 1238797"/>
              <a:gd name="connsiteY19" fmla="*/ 24276 h 1015550"/>
              <a:gd name="connsiteX20" fmla="*/ 368903 w 1238797"/>
              <a:gd name="connsiteY20" fmla="*/ 44506 h 1015550"/>
              <a:gd name="connsiteX21" fmla="*/ 328443 w 1238797"/>
              <a:gd name="connsiteY21" fmla="*/ 80920 h 1015550"/>
              <a:gd name="connsiteX22" fmla="*/ 316305 w 1238797"/>
              <a:gd name="connsiteY22" fmla="*/ 84966 h 1015550"/>
              <a:gd name="connsiteX23" fmla="*/ 287983 w 1238797"/>
              <a:gd name="connsiteY23" fmla="*/ 105196 h 1015550"/>
              <a:gd name="connsiteX24" fmla="*/ 279891 w 1238797"/>
              <a:gd name="connsiteY24" fmla="*/ 117334 h 1015550"/>
              <a:gd name="connsiteX25" fmla="*/ 251569 w 1238797"/>
              <a:gd name="connsiteY25" fmla="*/ 157794 h 1015550"/>
              <a:gd name="connsiteX26" fmla="*/ 243477 w 1238797"/>
              <a:gd name="connsiteY26" fmla="*/ 169932 h 1015550"/>
              <a:gd name="connsiteX27" fmla="*/ 231339 w 1238797"/>
              <a:gd name="connsiteY27" fmla="*/ 182071 h 1015550"/>
              <a:gd name="connsiteX28" fmla="*/ 219201 w 1238797"/>
              <a:gd name="connsiteY28" fmla="*/ 202301 h 1015550"/>
              <a:gd name="connsiteX29" fmla="*/ 203017 w 1238797"/>
              <a:gd name="connsiteY29" fmla="*/ 218485 h 1015550"/>
              <a:gd name="connsiteX30" fmla="*/ 174695 w 1238797"/>
              <a:gd name="connsiteY30" fmla="*/ 254899 h 1015550"/>
              <a:gd name="connsiteX31" fmla="*/ 162557 w 1238797"/>
              <a:gd name="connsiteY31" fmla="*/ 275129 h 1015550"/>
              <a:gd name="connsiteX32" fmla="*/ 158511 w 1238797"/>
              <a:gd name="connsiteY32" fmla="*/ 291313 h 1015550"/>
              <a:gd name="connsiteX33" fmla="*/ 150418 w 1238797"/>
              <a:gd name="connsiteY33" fmla="*/ 299405 h 1015550"/>
              <a:gd name="connsiteX34" fmla="*/ 142326 w 1238797"/>
              <a:gd name="connsiteY34" fmla="*/ 311543 h 1015550"/>
              <a:gd name="connsiteX35" fmla="*/ 126142 w 1238797"/>
              <a:gd name="connsiteY35" fmla="*/ 331773 h 1015550"/>
              <a:gd name="connsiteX36" fmla="*/ 101866 w 1238797"/>
              <a:gd name="connsiteY36" fmla="*/ 364141 h 1015550"/>
              <a:gd name="connsiteX37" fmla="*/ 97820 w 1238797"/>
              <a:gd name="connsiteY37" fmla="*/ 376279 h 1015550"/>
              <a:gd name="connsiteX38" fmla="*/ 89728 w 1238797"/>
              <a:gd name="connsiteY38" fmla="*/ 388417 h 1015550"/>
              <a:gd name="connsiteX39" fmla="*/ 73544 w 1238797"/>
              <a:gd name="connsiteY39" fmla="*/ 441016 h 1015550"/>
              <a:gd name="connsiteX40" fmla="*/ 69498 w 1238797"/>
              <a:gd name="connsiteY40" fmla="*/ 521936 h 1015550"/>
              <a:gd name="connsiteX41" fmla="*/ 77590 w 1238797"/>
              <a:gd name="connsiteY41" fmla="*/ 614994 h 1015550"/>
              <a:gd name="connsiteX42" fmla="*/ 118050 w 1238797"/>
              <a:gd name="connsiteY42" fmla="*/ 574534 h 1015550"/>
              <a:gd name="connsiteX43" fmla="*/ 134234 w 1238797"/>
              <a:gd name="connsiteY43" fmla="*/ 562396 h 1015550"/>
              <a:gd name="connsiteX44" fmla="*/ 142326 w 1238797"/>
              <a:gd name="connsiteY44" fmla="*/ 550258 h 1015550"/>
              <a:gd name="connsiteX45" fmla="*/ 162557 w 1238797"/>
              <a:gd name="connsiteY45" fmla="*/ 542166 h 1015550"/>
              <a:gd name="connsiteX46" fmla="*/ 158511 w 1238797"/>
              <a:gd name="connsiteY46" fmla="*/ 530028 h 1015550"/>
              <a:gd name="connsiteX47" fmla="*/ 134234 w 1238797"/>
              <a:gd name="connsiteY47" fmla="*/ 554304 h 1015550"/>
              <a:gd name="connsiteX48" fmla="*/ 122096 w 1238797"/>
              <a:gd name="connsiteY48" fmla="*/ 566442 h 1015550"/>
              <a:gd name="connsiteX49" fmla="*/ 101866 w 1238797"/>
              <a:gd name="connsiteY49" fmla="*/ 582626 h 1015550"/>
              <a:gd name="connsiteX50" fmla="*/ 93774 w 1238797"/>
              <a:gd name="connsiteY50" fmla="*/ 594764 h 1015550"/>
              <a:gd name="connsiteX51" fmla="*/ 81636 w 1238797"/>
              <a:gd name="connsiteY51" fmla="*/ 606902 h 1015550"/>
              <a:gd name="connsiteX52" fmla="*/ 69498 w 1238797"/>
              <a:gd name="connsiteY52" fmla="*/ 602856 h 1015550"/>
              <a:gd name="connsiteX53" fmla="*/ 65452 w 1238797"/>
              <a:gd name="connsiteY53" fmla="*/ 590718 h 1015550"/>
              <a:gd name="connsiteX54" fmla="*/ 57360 w 1238797"/>
              <a:gd name="connsiteY54" fmla="*/ 578580 h 1015550"/>
              <a:gd name="connsiteX55" fmla="*/ 49268 w 1238797"/>
              <a:gd name="connsiteY55" fmla="*/ 562396 h 1015550"/>
              <a:gd name="connsiteX56" fmla="*/ 33084 w 1238797"/>
              <a:gd name="connsiteY56" fmla="*/ 554304 h 1015550"/>
              <a:gd name="connsiteX57" fmla="*/ 8808 w 1238797"/>
              <a:gd name="connsiteY57" fmla="*/ 546212 h 1015550"/>
              <a:gd name="connsiteX58" fmla="*/ 12854 w 1238797"/>
              <a:gd name="connsiteY58" fmla="*/ 513844 h 1015550"/>
              <a:gd name="connsiteX59" fmla="*/ 37130 w 1238797"/>
              <a:gd name="connsiteY59" fmla="*/ 538120 h 1015550"/>
              <a:gd name="connsiteX60" fmla="*/ 57360 w 1238797"/>
              <a:gd name="connsiteY60" fmla="*/ 578580 h 1015550"/>
              <a:gd name="connsiteX61" fmla="*/ 61406 w 1238797"/>
              <a:gd name="connsiteY61" fmla="*/ 578580 h 101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38797" h="1015550">
                <a:moveTo>
                  <a:pt x="639987" y="1015550"/>
                </a:moveTo>
                <a:cubicBezTo>
                  <a:pt x="649428" y="1012853"/>
                  <a:pt x="659174" y="1011057"/>
                  <a:pt x="668309" y="1007458"/>
                </a:cubicBezTo>
                <a:cubicBezTo>
                  <a:pt x="748234" y="975973"/>
                  <a:pt x="824920" y="935617"/>
                  <a:pt x="907024" y="910354"/>
                </a:cubicBezTo>
                <a:cubicBezTo>
                  <a:pt x="1009085" y="878951"/>
                  <a:pt x="918293" y="908043"/>
                  <a:pt x="991990" y="882032"/>
                </a:cubicBezTo>
                <a:cubicBezTo>
                  <a:pt x="1020061" y="872124"/>
                  <a:pt x="1031164" y="870536"/>
                  <a:pt x="1056726" y="857755"/>
                </a:cubicBezTo>
                <a:cubicBezTo>
                  <a:pt x="1075153" y="848541"/>
                  <a:pt x="1080928" y="842440"/>
                  <a:pt x="1097187" y="829433"/>
                </a:cubicBezTo>
                <a:cubicBezTo>
                  <a:pt x="1125764" y="781805"/>
                  <a:pt x="1126872" y="782303"/>
                  <a:pt x="1153831" y="724237"/>
                </a:cubicBezTo>
                <a:cubicBezTo>
                  <a:pt x="1161214" y="708335"/>
                  <a:pt x="1166474" y="691491"/>
                  <a:pt x="1174061" y="675685"/>
                </a:cubicBezTo>
                <a:cubicBezTo>
                  <a:pt x="1182678" y="657733"/>
                  <a:pt x="1193822" y="641065"/>
                  <a:pt x="1202383" y="623086"/>
                </a:cubicBezTo>
                <a:cubicBezTo>
                  <a:pt x="1215012" y="596566"/>
                  <a:pt x="1219496" y="570818"/>
                  <a:pt x="1226659" y="542166"/>
                </a:cubicBezTo>
                <a:cubicBezTo>
                  <a:pt x="1228008" y="523285"/>
                  <a:pt x="1229560" y="504417"/>
                  <a:pt x="1230705" y="485522"/>
                </a:cubicBezTo>
                <a:cubicBezTo>
                  <a:pt x="1233166" y="444920"/>
                  <a:pt x="1236929" y="362910"/>
                  <a:pt x="1238797" y="323681"/>
                </a:cubicBezTo>
                <a:cubicBezTo>
                  <a:pt x="1232128" y="230312"/>
                  <a:pt x="1249340" y="270631"/>
                  <a:pt x="1137647" y="194209"/>
                </a:cubicBezTo>
                <a:cubicBezTo>
                  <a:pt x="1094109" y="164420"/>
                  <a:pt x="1050327" y="134711"/>
                  <a:pt x="1004128" y="109242"/>
                </a:cubicBezTo>
                <a:cubicBezTo>
                  <a:pt x="955561" y="82468"/>
                  <a:pt x="837059" y="12906"/>
                  <a:pt x="757321" y="4046"/>
                </a:cubicBezTo>
                <a:cubicBezTo>
                  <a:pt x="718426" y="-276"/>
                  <a:pt x="679098" y="1349"/>
                  <a:pt x="639987" y="0"/>
                </a:cubicBezTo>
                <a:cubicBezTo>
                  <a:pt x="583343" y="2697"/>
                  <a:pt x="526750" y="6886"/>
                  <a:pt x="470054" y="8092"/>
                </a:cubicBezTo>
                <a:cubicBezTo>
                  <a:pt x="463179" y="8238"/>
                  <a:pt x="456701" y="4046"/>
                  <a:pt x="449824" y="4046"/>
                </a:cubicBezTo>
                <a:cubicBezTo>
                  <a:pt x="437611" y="4046"/>
                  <a:pt x="425548" y="6743"/>
                  <a:pt x="413410" y="8092"/>
                </a:cubicBezTo>
                <a:cubicBezTo>
                  <a:pt x="405318" y="13487"/>
                  <a:pt x="393484" y="15578"/>
                  <a:pt x="389134" y="24276"/>
                </a:cubicBezTo>
                <a:cubicBezTo>
                  <a:pt x="379134" y="44275"/>
                  <a:pt x="386763" y="38553"/>
                  <a:pt x="368903" y="44506"/>
                </a:cubicBezTo>
                <a:cubicBezTo>
                  <a:pt x="357776" y="55633"/>
                  <a:pt x="343224" y="72474"/>
                  <a:pt x="328443" y="80920"/>
                </a:cubicBezTo>
                <a:cubicBezTo>
                  <a:pt x="324740" y="83036"/>
                  <a:pt x="320351" y="83617"/>
                  <a:pt x="316305" y="84966"/>
                </a:cubicBezTo>
                <a:cubicBezTo>
                  <a:pt x="283606" y="128565"/>
                  <a:pt x="324913" y="80576"/>
                  <a:pt x="287983" y="105196"/>
                </a:cubicBezTo>
                <a:cubicBezTo>
                  <a:pt x="283937" y="107893"/>
                  <a:pt x="282717" y="113377"/>
                  <a:pt x="279891" y="117334"/>
                </a:cubicBezTo>
                <a:cubicBezTo>
                  <a:pt x="249936" y="159272"/>
                  <a:pt x="288774" y="101986"/>
                  <a:pt x="251569" y="157794"/>
                </a:cubicBezTo>
                <a:cubicBezTo>
                  <a:pt x="248872" y="161840"/>
                  <a:pt x="246915" y="166493"/>
                  <a:pt x="243477" y="169932"/>
                </a:cubicBezTo>
                <a:cubicBezTo>
                  <a:pt x="239431" y="173978"/>
                  <a:pt x="234772" y="177493"/>
                  <a:pt x="231339" y="182071"/>
                </a:cubicBezTo>
                <a:cubicBezTo>
                  <a:pt x="226621" y="188362"/>
                  <a:pt x="224029" y="196094"/>
                  <a:pt x="219201" y="202301"/>
                </a:cubicBezTo>
                <a:cubicBezTo>
                  <a:pt x="214517" y="208323"/>
                  <a:pt x="207504" y="212315"/>
                  <a:pt x="203017" y="218485"/>
                </a:cubicBezTo>
                <a:cubicBezTo>
                  <a:pt x="174575" y="257592"/>
                  <a:pt x="200283" y="237840"/>
                  <a:pt x="174695" y="254899"/>
                </a:cubicBezTo>
                <a:cubicBezTo>
                  <a:pt x="170649" y="261642"/>
                  <a:pt x="165751" y="267943"/>
                  <a:pt x="162557" y="275129"/>
                </a:cubicBezTo>
                <a:cubicBezTo>
                  <a:pt x="160299" y="280210"/>
                  <a:pt x="160998" y="286339"/>
                  <a:pt x="158511" y="291313"/>
                </a:cubicBezTo>
                <a:cubicBezTo>
                  <a:pt x="156805" y="294725"/>
                  <a:pt x="152801" y="296426"/>
                  <a:pt x="150418" y="299405"/>
                </a:cubicBezTo>
                <a:cubicBezTo>
                  <a:pt x="147380" y="303202"/>
                  <a:pt x="145244" y="307653"/>
                  <a:pt x="142326" y="311543"/>
                </a:cubicBezTo>
                <a:cubicBezTo>
                  <a:pt x="137145" y="318452"/>
                  <a:pt x="131094" y="324698"/>
                  <a:pt x="126142" y="331773"/>
                </a:cubicBezTo>
                <a:cubicBezTo>
                  <a:pt x="102681" y="365288"/>
                  <a:pt x="125661" y="340346"/>
                  <a:pt x="101866" y="364141"/>
                </a:cubicBezTo>
                <a:cubicBezTo>
                  <a:pt x="100517" y="368187"/>
                  <a:pt x="99727" y="372464"/>
                  <a:pt x="97820" y="376279"/>
                </a:cubicBezTo>
                <a:cubicBezTo>
                  <a:pt x="95645" y="380628"/>
                  <a:pt x="91598" y="383928"/>
                  <a:pt x="89728" y="388417"/>
                </a:cubicBezTo>
                <a:cubicBezTo>
                  <a:pt x="81043" y="409261"/>
                  <a:pt x="78428" y="421479"/>
                  <a:pt x="73544" y="441016"/>
                </a:cubicBezTo>
                <a:cubicBezTo>
                  <a:pt x="72195" y="467989"/>
                  <a:pt x="69498" y="494929"/>
                  <a:pt x="69498" y="521936"/>
                </a:cubicBezTo>
                <a:cubicBezTo>
                  <a:pt x="69498" y="594339"/>
                  <a:pt x="65676" y="579253"/>
                  <a:pt x="77590" y="614994"/>
                </a:cubicBezTo>
                <a:cubicBezTo>
                  <a:pt x="91077" y="601507"/>
                  <a:pt x="102792" y="585978"/>
                  <a:pt x="118050" y="574534"/>
                </a:cubicBezTo>
                <a:cubicBezTo>
                  <a:pt x="123445" y="570488"/>
                  <a:pt x="129466" y="567164"/>
                  <a:pt x="134234" y="562396"/>
                </a:cubicBezTo>
                <a:cubicBezTo>
                  <a:pt x="137672" y="558958"/>
                  <a:pt x="138369" y="553084"/>
                  <a:pt x="142326" y="550258"/>
                </a:cubicBezTo>
                <a:cubicBezTo>
                  <a:pt x="148236" y="546037"/>
                  <a:pt x="155813" y="544863"/>
                  <a:pt x="162557" y="542166"/>
                </a:cubicBezTo>
                <a:cubicBezTo>
                  <a:pt x="171798" y="528304"/>
                  <a:pt x="196222" y="499175"/>
                  <a:pt x="158511" y="530028"/>
                </a:cubicBezTo>
                <a:cubicBezTo>
                  <a:pt x="149654" y="537275"/>
                  <a:pt x="142326" y="546212"/>
                  <a:pt x="134234" y="554304"/>
                </a:cubicBezTo>
                <a:cubicBezTo>
                  <a:pt x="130188" y="558350"/>
                  <a:pt x="126564" y="562868"/>
                  <a:pt x="122096" y="566442"/>
                </a:cubicBezTo>
                <a:cubicBezTo>
                  <a:pt x="115353" y="571837"/>
                  <a:pt x="107972" y="576520"/>
                  <a:pt x="101866" y="582626"/>
                </a:cubicBezTo>
                <a:cubicBezTo>
                  <a:pt x="98428" y="586064"/>
                  <a:pt x="96887" y="591028"/>
                  <a:pt x="93774" y="594764"/>
                </a:cubicBezTo>
                <a:cubicBezTo>
                  <a:pt x="90111" y="599160"/>
                  <a:pt x="85682" y="602856"/>
                  <a:pt x="81636" y="606902"/>
                </a:cubicBezTo>
                <a:cubicBezTo>
                  <a:pt x="77590" y="605553"/>
                  <a:pt x="72514" y="605872"/>
                  <a:pt x="69498" y="602856"/>
                </a:cubicBezTo>
                <a:cubicBezTo>
                  <a:pt x="66482" y="599840"/>
                  <a:pt x="67359" y="594533"/>
                  <a:pt x="65452" y="590718"/>
                </a:cubicBezTo>
                <a:cubicBezTo>
                  <a:pt x="63277" y="586369"/>
                  <a:pt x="59773" y="582802"/>
                  <a:pt x="57360" y="578580"/>
                </a:cubicBezTo>
                <a:cubicBezTo>
                  <a:pt x="54368" y="573343"/>
                  <a:pt x="53533" y="566661"/>
                  <a:pt x="49268" y="562396"/>
                </a:cubicBezTo>
                <a:cubicBezTo>
                  <a:pt x="45003" y="558131"/>
                  <a:pt x="38684" y="556544"/>
                  <a:pt x="33084" y="554304"/>
                </a:cubicBezTo>
                <a:cubicBezTo>
                  <a:pt x="25164" y="551136"/>
                  <a:pt x="8808" y="546212"/>
                  <a:pt x="8808" y="546212"/>
                </a:cubicBezTo>
                <a:cubicBezTo>
                  <a:pt x="-822" y="517323"/>
                  <a:pt x="-6381" y="526667"/>
                  <a:pt x="12854" y="513844"/>
                </a:cubicBezTo>
                <a:cubicBezTo>
                  <a:pt x="20946" y="521936"/>
                  <a:pt x="34354" y="527018"/>
                  <a:pt x="37130" y="538120"/>
                </a:cubicBezTo>
                <a:cubicBezTo>
                  <a:pt x="44072" y="565887"/>
                  <a:pt x="36987" y="568394"/>
                  <a:pt x="57360" y="578580"/>
                </a:cubicBezTo>
                <a:cubicBezTo>
                  <a:pt x="58566" y="579183"/>
                  <a:pt x="60057" y="578580"/>
                  <a:pt x="61406" y="5785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76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5F3-EC8F-8FF6-2E24-E1F231C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Emulate AP</a:t>
            </a:r>
            <a:endParaRPr lang="en-DK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D815C0-3983-D0CE-D0C2-907D7BDE627D}"/>
              </a:ext>
            </a:extLst>
          </p:cNvPr>
          <p:cNvCxnSpPr/>
          <p:nvPr/>
        </p:nvCxnSpPr>
        <p:spPr>
          <a:xfrm>
            <a:off x="570488" y="3429000"/>
            <a:ext cx="1286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0C38B-73E8-295D-61E2-50C94B67FE67}"/>
              </a:ext>
            </a:extLst>
          </p:cNvPr>
          <p:cNvSpPr txBox="1"/>
          <p:nvPr/>
        </p:nvSpPr>
        <p:spPr>
          <a:xfrm>
            <a:off x="617103" y="3059668"/>
            <a:ext cx="12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Get AP info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95E93-1FED-EDBE-152B-9F4A622CF22C}"/>
              </a:ext>
            </a:extLst>
          </p:cNvPr>
          <p:cNvSpPr/>
          <p:nvPr/>
        </p:nvSpPr>
        <p:spPr>
          <a:xfrm>
            <a:off x="1903737" y="3026421"/>
            <a:ext cx="2577313" cy="78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Emulate AP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9575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5F3-EC8F-8FF6-2E24-E1F231C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EB19-8851-D8F5-9985-46C8DB93D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49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Overblik</vt:lpstr>
      <vt:lpstr>PowerPoint Presentation</vt:lpstr>
      <vt:lpstr>Scan netværk</vt:lpstr>
      <vt:lpstr>Deauth</vt:lpstr>
      <vt:lpstr>Emulate 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Overblik</dc:title>
  <dc:creator>Oliver Brisson Bredel</dc:creator>
  <cp:lastModifiedBy>Oliver Brisson Bredel</cp:lastModifiedBy>
  <cp:revision>1</cp:revision>
  <dcterms:created xsi:type="dcterms:W3CDTF">2023-02-22T13:20:48Z</dcterms:created>
  <dcterms:modified xsi:type="dcterms:W3CDTF">2023-02-23T17:10:30Z</dcterms:modified>
</cp:coreProperties>
</file>