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ten Tokkesdal Henriksen" userId="586d5508-1356-4632-a799-29eda7b231a4" providerId="ADAL" clId="{B86B41EF-772F-4556-8D16-588B3418AEF1}"/>
    <pc:docChg chg="addSld modSld">
      <pc:chgData name="Morten Tokkesdal Henriksen" userId="586d5508-1356-4632-a799-29eda7b231a4" providerId="ADAL" clId="{B86B41EF-772F-4556-8D16-588B3418AEF1}" dt="2025-05-22T08:36:50.502" v="135" actId="20577"/>
      <pc:docMkLst>
        <pc:docMk/>
      </pc:docMkLst>
      <pc:sldChg chg="new">
        <pc:chgData name="Morten Tokkesdal Henriksen" userId="586d5508-1356-4632-a799-29eda7b231a4" providerId="ADAL" clId="{B86B41EF-772F-4556-8D16-588B3418AEF1}" dt="2025-05-22T08:36:09.718" v="0" actId="680"/>
        <pc:sldMkLst>
          <pc:docMk/>
          <pc:sldMk cId="2748023343" sldId="256"/>
        </pc:sldMkLst>
      </pc:sldChg>
      <pc:sldChg chg="modSp new mod">
        <pc:chgData name="Morten Tokkesdal Henriksen" userId="586d5508-1356-4632-a799-29eda7b231a4" providerId="ADAL" clId="{B86B41EF-772F-4556-8D16-588B3418AEF1}" dt="2025-05-22T08:36:50.502" v="135" actId="20577"/>
        <pc:sldMkLst>
          <pc:docMk/>
          <pc:sldMk cId="1783218204" sldId="257"/>
        </pc:sldMkLst>
        <pc:spChg chg="mod">
          <ac:chgData name="Morten Tokkesdal Henriksen" userId="586d5508-1356-4632-a799-29eda7b231a4" providerId="ADAL" clId="{B86B41EF-772F-4556-8D16-588B3418AEF1}" dt="2025-05-22T08:36:50.502" v="135" actId="20577"/>
          <ac:spMkLst>
            <pc:docMk/>
            <pc:sldMk cId="1783218204" sldId="257"/>
            <ac:spMk id="3" creationId="{438DD8B6-BA2D-DF07-3AD1-F9751655664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1C046-BF94-0A84-4BDA-082D3ED938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2FDE86-7CE3-3E08-B81C-7FAAD050C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77CCA-4760-9CA9-D53A-4590324DB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58FC8-8A0D-4FC7-994E-6551626DA568}" type="datetimeFigureOut">
              <a:rPr lang="da-DK" smtClean="0"/>
              <a:t>22-05-2025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9F6C1-89EB-7304-7321-F937D75EF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1509B-0CA5-CE80-9E68-F00A7C127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68F8-D617-44FA-9E83-2E55FD10D8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68778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04E21-E0C0-1F7C-6713-C0EE74141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67247A-5FED-8F7A-130F-85DF43EAF0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F380E-469F-FA09-A99F-06010C5DA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58FC8-8A0D-4FC7-994E-6551626DA568}" type="datetimeFigureOut">
              <a:rPr lang="da-DK" smtClean="0"/>
              <a:t>22-05-2025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AD4EA-DA1F-76E4-706B-105316E0E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295FC-26E8-44AF-56F9-546362ABA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68F8-D617-44FA-9E83-2E55FD10D8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457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11B0E2-D563-1FCC-2F3A-4C58F2F790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B141CB-91CC-E21C-B493-2B483F165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9C4FB-4D3E-6397-0BDD-7C5122AEE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58FC8-8A0D-4FC7-994E-6551626DA568}" type="datetimeFigureOut">
              <a:rPr lang="da-DK" smtClean="0"/>
              <a:t>22-05-2025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A468C-BB7B-9238-C287-57F8A329A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3E5AB-9830-0454-7BF3-A86E4B85C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68F8-D617-44FA-9E83-2E55FD10D8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94020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96D2D-C3A3-D8BD-A387-D843E6406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0976B-1CA4-3FF8-D2B6-65999CC37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E2023-7A7D-9380-ED4F-69891EE58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58FC8-8A0D-4FC7-994E-6551626DA568}" type="datetimeFigureOut">
              <a:rPr lang="da-DK" smtClean="0"/>
              <a:t>22-05-2025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D70C1-CC1F-C13B-DDD8-29272F410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7FA35-27C9-0787-FEAE-18F81C39D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68F8-D617-44FA-9E83-2E55FD10D8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09565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7214E-D233-0D03-54EF-3325BCBCB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8047F-B55B-0711-57E5-86C630336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D22A9-9744-B40A-6080-F30251F22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58FC8-8A0D-4FC7-994E-6551626DA568}" type="datetimeFigureOut">
              <a:rPr lang="da-DK" smtClean="0"/>
              <a:t>22-05-2025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253BE-B927-5553-F154-FC2127865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2354B-05D6-78F8-61C5-9C95E1620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68F8-D617-44FA-9E83-2E55FD10D8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67256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7A18B-BA29-DA7D-A709-52BD55FEC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7DDCA-CB94-C182-B12E-0A4ED54387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F71EC5-5E08-B8DA-E4AE-5AD887407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E73806-A643-4833-24CC-6A7F2616B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58FC8-8A0D-4FC7-994E-6551626DA568}" type="datetimeFigureOut">
              <a:rPr lang="da-DK" smtClean="0"/>
              <a:t>22-05-2025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B3E594-1F1C-CC77-588B-5C549ACC6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9F078F-516A-0C47-ADCF-C2E2DD727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68F8-D617-44FA-9E83-2E55FD10D8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49248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A3F5B-6EF7-F999-AF01-DE24C5F46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69697-9D93-F2E5-C53E-C8D6AD1B0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85DCE-120E-42F6-34F0-A2BCC1051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B5F894-F698-8761-7F2C-20EEDF565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87CF85-5882-6275-916F-9720C602E9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1A76E7-5EE4-391D-82CA-B4FF0B0B8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58FC8-8A0D-4FC7-994E-6551626DA568}" type="datetimeFigureOut">
              <a:rPr lang="da-DK" smtClean="0"/>
              <a:t>22-05-2025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760944-C06E-5E32-9C1B-76C4152EC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78FBD0-26F5-B35B-30E2-D08AB407D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68F8-D617-44FA-9E83-2E55FD10D8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97907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CFFEE-9F1D-9545-7B29-1E558A8B7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9B0D57-B4B8-12D4-D3B1-C696AFB91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58FC8-8A0D-4FC7-994E-6551626DA568}" type="datetimeFigureOut">
              <a:rPr lang="da-DK" smtClean="0"/>
              <a:t>22-05-2025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A5620-8DBF-576A-3C1B-BA145036E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EE0ED-C8A4-FE4D-958A-E66549444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68F8-D617-44FA-9E83-2E55FD10D8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29034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7DA8D1-ED5E-9CC1-7D88-E075AF445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58FC8-8A0D-4FC7-994E-6551626DA568}" type="datetimeFigureOut">
              <a:rPr lang="da-DK" smtClean="0"/>
              <a:t>22-05-2025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1BC7B9-95C8-AE7C-889D-3BCF7C65C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A303F-EC31-6822-F2E3-95F52C12D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68F8-D617-44FA-9E83-2E55FD10D8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04369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2AD03-CB43-4CAF-CFC4-4534DBF79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41CB3-682D-46CB-E645-7A2B0667E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983A2-CA36-04C0-15D6-9B9590306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319E14-2564-DE31-2BCB-7C92969DA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58FC8-8A0D-4FC7-994E-6551626DA568}" type="datetimeFigureOut">
              <a:rPr lang="da-DK" smtClean="0"/>
              <a:t>22-05-2025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F2BD8-CD51-081D-0960-C58D82C6C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71157-0863-4BB5-0C68-0B05561A8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68F8-D617-44FA-9E83-2E55FD10D8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32442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A7928-9208-6D49-6AF6-BBD899EFD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B88478-6900-E4A1-A4B5-7A1B4E950E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3DA87C-1C10-F6C0-D449-9F0DD04F9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1F90FD-BDB6-95C4-00EC-12E6300D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58FC8-8A0D-4FC7-994E-6551626DA568}" type="datetimeFigureOut">
              <a:rPr lang="da-DK" smtClean="0"/>
              <a:t>22-05-2025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CDE8E0-3865-F010-1053-D2E61B511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B82D4E-4A8C-089C-77D1-AD71CA89E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768F8-D617-44FA-9E83-2E55FD10D8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20816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FF59D9-ABA8-995C-61C4-A69DCC972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66F12-886F-02F2-F54D-D01ED5DE7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6156D-D7D3-F942-6FC8-F0DD829F15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B58FC8-8A0D-4FC7-994E-6551626DA568}" type="datetimeFigureOut">
              <a:rPr lang="da-DK" smtClean="0"/>
              <a:t>22-05-2025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B57B3-90AC-961D-B85B-C7A415F7F4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051A4-05EE-CA96-E210-13F6F7E3C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9768F8-D617-44FA-9E83-2E55FD10D8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0651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8A8DE-48C0-F0AE-D815-EEAB01560E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8DBAB4-181D-C524-E510-D2A8939FBE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48023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B5CBE-6DAD-B433-B43B-1ABB583C4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DD8B6-BA2D-DF07-3AD1-F97516556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Motivation</a:t>
            </a:r>
          </a:p>
          <a:p>
            <a:r>
              <a:rPr lang="da-DK" dirty="0"/>
              <a:t>Background? </a:t>
            </a:r>
          </a:p>
          <a:p>
            <a:r>
              <a:rPr lang="da-DK" dirty="0"/>
              <a:t>Design and </a:t>
            </a:r>
            <a:r>
              <a:rPr lang="da-DK" dirty="0" err="1"/>
              <a:t>Implementation</a:t>
            </a:r>
            <a:endParaRPr lang="da-DK" dirty="0"/>
          </a:p>
          <a:p>
            <a:r>
              <a:rPr lang="da-DK" dirty="0" err="1"/>
              <a:t>Testing</a:t>
            </a:r>
            <a:endParaRPr lang="da-DK" dirty="0"/>
          </a:p>
          <a:p>
            <a:r>
              <a:rPr lang="da-DK" dirty="0" err="1"/>
              <a:t>Results</a:t>
            </a:r>
            <a:endParaRPr lang="da-DK" dirty="0"/>
          </a:p>
          <a:p>
            <a:r>
              <a:rPr lang="da-DK" dirty="0" err="1"/>
              <a:t>Discussion</a:t>
            </a:r>
            <a:endParaRPr lang="da-DK" dirty="0"/>
          </a:p>
          <a:p>
            <a:r>
              <a:rPr lang="da-DK" dirty="0"/>
              <a:t>Future </a:t>
            </a:r>
            <a:r>
              <a:rPr lang="da-DK" dirty="0" err="1"/>
              <a:t>works</a:t>
            </a:r>
            <a:endParaRPr lang="da-DK" dirty="0"/>
          </a:p>
          <a:p>
            <a:r>
              <a:rPr lang="da-DK" dirty="0"/>
              <a:t>Group </a:t>
            </a:r>
            <a:r>
              <a:rPr lang="da-DK" dirty="0" err="1"/>
              <a:t>work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83218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Morten Tokkesdal Henriksen</dc:creator>
  <cp:lastModifiedBy>Morten Tokkesdal Henriksen</cp:lastModifiedBy>
  <cp:revision>1</cp:revision>
  <dcterms:created xsi:type="dcterms:W3CDTF">2025-05-22T08:36:07Z</dcterms:created>
  <dcterms:modified xsi:type="dcterms:W3CDTF">2025-05-22T08:38:35Z</dcterms:modified>
</cp:coreProperties>
</file>