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DB1B5-BE13-4BE3-B214-9CE2775ED4B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91FB8C-B921-4D60-AB6A-E615844E74DC}">
      <dgm:prSet/>
      <dgm:spPr/>
      <dgm:t>
        <a:bodyPr/>
        <a:lstStyle/>
        <a:p>
          <a:r>
            <a:rPr lang="en-US" b="1"/>
            <a:t>Purpose</a:t>
          </a:r>
          <a:r>
            <a:rPr lang="en-US"/>
            <a:t>:</a:t>
          </a:r>
        </a:p>
      </dgm:t>
    </dgm:pt>
    <dgm:pt modelId="{2C35561A-48E0-4E56-9761-4FF84AA50619}" type="parTrans" cxnId="{132D8443-D2E4-478E-9D3B-CC40497ECCD1}">
      <dgm:prSet/>
      <dgm:spPr/>
      <dgm:t>
        <a:bodyPr/>
        <a:lstStyle/>
        <a:p>
          <a:endParaRPr lang="en-US"/>
        </a:p>
      </dgm:t>
    </dgm:pt>
    <dgm:pt modelId="{98A86F57-F104-43F9-99F3-B5B4F0075952}" type="sibTrans" cxnId="{132D8443-D2E4-478E-9D3B-CC40497ECCD1}">
      <dgm:prSet/>
      <dgm:spPr/>
      <dgm:t>
        <a:bodyPr/>
        <a:lstStyle/>
        <a:p>
          <a:endParaRPr lang="en-US"/>
        </a:p>
      </dgm:t>
    </dgm:pt>
    <dgm:pt modelId="{2F55F9B6-FA1D-49C6-A934-126C57F9CAF3}">
      <dgm:prSet/>
      <dgm:spPr/>
      <dgm:t>
        <a:bodyPr/>
        <a:lstStyle/>
        <a:p>
          <a:r>
            <a:rPr lang="en-US"/>
            <a:t>Understanding the design, functionality, and development of mobile networks.</a:t>
          </a:r>
        </a:p>
      </dgm:t>
    </dgm:pt>
    <dgm:pt modelId="{E3BAB2C6-20F2-4C47-96B2-808012C53DDD}" type="parTrans" cxnId="{1FA76A52-BFF1-49F5-84B4-59492A55500B}">
      <dgm:prSet/>
      <dgm:spPr/>
      <dgm:t>
        <a:bodyPr/>
        <a:lstStyle/>
        <a:p>
          <a:endParaRPr lang="en-US"/>
        </a:p>
      </dgm:t>
    </dgm:pt>
    <dgm:pt modelId="{A4F9B6F2-0124-44C5-A31F-C5D2D8981A15}" type="sibTrans" cxnId="{1FA76A52-BFF1-49F5-84B4-59492A55500B}">
      <dgm:prSet/>
      <dgm:spPr/>
      <dgm:t>
        <a:bodyPr/>
        <a:lstStyle/>
        <a:p>
          <a:endParaRPr lang="en-US"/>
        </a:p>
      </dgm:t>
    </dgm:pt>
    <dgm:pt modelId="{C85DE97E-E091-4BCC-938C-9771C0875B86}">
      <dgm:prSet/>
      <dgm:spPr/>
      <dgm:t>
        <a:bodyPr/>
        <a:lstStyle/>
        <a:p>
          <a:r>
            <a:rPr lang="en-US"/>
            <a:t>Examining the evolution from 1G to 5G and key components that enable mobile networks to operate.</a:t>
          </a:r>
        </a:p>
      </dgm:t>
    </dgm:pt>
    <dgm:pt modelId="{6FE5FBED-FB3E-4E5A-B5F3-32DF9FDED438}" type="parTrans" cxnId="{F9FA6EED-FB3E-4331-8279-26012AA78AE2}">
      <dgm:prSet/>
      <dgm:spPr/>
      <dgm:t>
        <a:bodyPr/>
        <a:lstStyle/>
        <a:p>
          <a:endParaRPr lang="en-US"/>
        </a:p>
      </dgm:t>
    </dgm:pt>
    <dgm:pt modelId="{C04250E5-B6D0-45FC-AB53-329CF012394F}" type="sibTrans" cxnId="{F9FA6EED-FB3E-4331-8279-26012AA78AE2}">
      <dgm:prSet/>
      <dgm:spPr/>
      <dgm:t>
        <a:bodyPr/>
        <a:lstStyle/>
        <a:p>
          <a:endParaRPr lang="en-US"/>
        </a:p>
      </dgm:t>
    </dgm:pt>
    <dgm:pt modelId="{F86237BF-34F0-4378-80C1-45F8DE0E8E10}" type="pres">
      <dgm:prSet presAssocID="{AE0DB1B5-BE13-4BE3-B214-9CE2775ED4BA}" presName="outerComposite" presStyleCnt="0">
        <dgm:presLayoutVars>
          <dgm:chMax val="5"/>
          <dgm:dir/>
          <dgm:resizeHandles val="exact"/>
        </dgm:presLayoutVars>
      </dgm:prSet>
      <dgm:spPr/>
    </dgm:pt>
    <dgm:pt modelId="{8C891E95-C484-4AE5-AB37-0BA9CA7998A2}" type="pres">
      <dgm:prSet presAssocID="{AE0DB1B5-BE13-4BE3-B214-9CE2775ED4BA}" presName="dummyMaxCanvas" presStyleCnt="0">
        <dgm:presLayoutVars/>
      </dgm:prSet>
      <dgm:spPr/>
    </dgm:pt>
    <dgm:pt modelId="{7B762240-F985-4272-862A-331FF3B78264}" type="pres">
      <dgm:prSet presAssocID="{AE0DB1B5-BE13-4BE3-B214-9CE2775ED4BA}" presName="ThreeNodes_1" presStyleLbl="node1" presStyleIdx="0" presStyleCnt="3">
        <dgm:presLayoutVars>
          <dgm:bulletEnabled val="1"/>
        </dgm:presLayoutVars>
      </dgm:prSet>
      <dgm:spPr/>
    </dgm:pt>
    <dgm:pt modelId="{48DA0807-A5D4-4CF5-A381-4D0DADAB58B5}" type="pres">
      <dgm:prSet presAssocID="{AE0DB1B5-BE13-4BE3-B214-9CE2775ED4BA}" presName="ThreeNodes_2" presStyleLbl="node1" presStyleIdx="1" presStyleCnt="3">
        <dgm:presLayoutVars>
          <dgm:bulletEnabled val="1"/>
        </dgm:presLayoutVars>
      </dgm:prSet>
      <dgm:spPr/>
    </dgm:pt>
    <dgm:pt modelId="{C4BB7F00-07BA-46F5-9359-D094DB58FB00}" type="pres">
      <dgm:prSet presAssocID="{AE0DB1B5-BE13-4BE3-B214-9CE2775ED4BA}" presName="ThreeNodes_3" presStyleLbl="node1" presStyleIdx="2" presStyleCnt="3">
        <dgm:presLayoutVars>
          <dgm:bulletEnabled val="1"/>
        </dgm:presLayoutVars>
      </dgm:prSet>
      <dgm:spPr/>
    </dgm:pt>
    <dgm:pt modelId="{3C8F6CC4-44FB-4A58-B091-58319EA379C1}" type="pres">
      <dgm:prSet presAssocID="{AE0DB1B5-BE13-4BE3-B214-9CE2775ED4BA}" presName="ThreeConn_1-2" presStyleLbl="fgAccFollowNode1" presStyleIdx="0" presStyleCnt="2">
        <dgm:presLayoutVars>
          <dgm:bulletEnabled val="1"/>
        </dgm:presLayoutVars>
      </dgm:prSet>
      <dgm:spPr/>
    </dgm:pt>
    <dgm:pt modelId="{66BBAF5A-8767-4DC7-AF74-DE57E705B094}" type="pres">
      <dgm:prSet presAssocID="{AE0DB1B5-BE13-4BE3-B214-9CE2775ED4BA}" presName="ThreeConn_2-3" presStyleLbl="fgAccFollowNode1" presStyleIdx="1" presStyleCnt="2">
        <dgm:presLayoutVars>
          <dgm:bulletEnabled val="1"/>
        </dgm:presLayoutVars>
      </dgm:prSet>
      <dgm:spPr/>
    </dgm:pt>
    <dgm:pt modelId="{E9347E91-CC10-483C-9B8E-C529393BBC81}" type="pres">
      <dgm:prSet presAssocID="{AE0DB1B5-BE13-4BE3-B214-9CE2775ED4BA}" presName="ThreeNodes_1_text" presStyleLbl="node1" presStyleIdx="2" presStyleCnt="3">
        <dgm:presLayoutVars>
          <dgm:bulletEnabled val="1"/>
        </dgm:presLayoutVars>
      </dgm:prSet>
      <dgm:spPr/>
    </dgm:pt>
    <dgm:pt modelId="{C02505D5-8671-45C2-BB05-67DF37A90AAA}" type="pres">
      <dgm:prSet presAssocID="{AE0DB1B5-BE13-4BE3-B214-9CE2775ED4BA}" presName="ThreeNodes_2_text" presStyleLbl="node1" presStyleIdx="2" presStyleCnt="3">
        <dgm:presLayoutVars>
          <dgm:bulletEnabled val="1"/>
        </dgm:presLayoutVars>
      </dgm:prSet>
      <dgm:spPr/>
    </dgm:pt>
    <dgm:pt modelId="{F5EAFA7A-D91B-43D0-AB91-C2FB70E8CA77}" type="pres">
      <dgm:prSet presAssocID="{AE0DB1B5-BE13-4BE3-B214-9CE2775ED4B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F65233D-8A87-41FC-8234-431C21FC8D9A}" type="presOf" srcId="{98A86F57-F104-43F9-99F3-B5B4F0075952}" destId="{3C8F6CC4-44FB-4A58-B091-58319EA379C1}" srcOrd="0" destOrd="0" presId="urn:microsoft.com/office/officeart/2005/8/layout/vProcess5"/>
    <dgm:cxn modelId="{132D8443-D2E4-478E-9D3B-CC40497ECCD1}" srcId="{AE0DB1B5-BE13-4BE3-B214-9CE2775ED4BA}" destId="{6D91FB8C-B921-4D60-AB6A-E615844E74DC}" srcOrd="0" destOrd="0" parTransId="{2C35561A-48E0-4E56-9761-4FF84AA50619}" sibTransId="{98A86F57-F104-43F9-99F3-B5B4F0075952}"/>
    <dgm:cxn modelId="{90521566-8823-4E0B-A03E-41D50F6B3883}" type="presOf" srcId="{6D91FB8C-B921-4D60-AB6A-E615844E74DC}" destId="{E9347E91-CC10-483C-9B8E-C529393BBC81}" srcOrd="1" destOrd="0" presId="urn:microsoft.com/office/officeart/2005/8/layout/vProcess5"/>
    <dgm:cxn modelId="{8987534C-08D0-4A63-AE88-57B8196F8A82}" type="presOf" srcId="{2F55F9B6-FA1D-49C6-A934-126C57F9CAF3}" destId="{48DA0807-A5D4-4CF5-A381-4D0DADAB58B5}" srcOrd="0" destOrd="0" presId="urn:microsoft.com/office/officeart/2005/8/layout/vProcess5"/>
    <dgm:cxn modelId="{1FA76A52-BFF1-49F5-84B4-59492A55500B}" srcId="{AE0DB1B5-BE13-4BE3-B214-9CE2775ED4BA}" destId="{2F55F9B6-FA1D-49C6-A934-126C57F9CAF3}" srcOrd="1" destOrd="0" parTransId="{E3BAB2C6-20F2-4C47-96B2-808012C53DDD}" sibTransId="{A4F9B6F2-0124-44C5-A31F-C5D2D8981A15}"/>
    <dgm:cxn modelId="{11D63C95-099B-4454-9EAC-6F39CC9B3485}" type="presOf" srcId="{6D91FB8C-B921-4D60-AB6A-E615844E74DC}" destId="{7B762240-F985-4272-862A-331FF3B78264}" srcOrd="0" destOrd="0" presId="urn:microsoft.com/office/officeart/2005/8/layout/vProcess5"/>
    <dgm:cxn modelId="{BDD5DDA6-EFE9-4266-BB7F-6A10333E6934}" type="presOf" srcId="{2F55F9B6-FA1D-49C6-A934-126C57F9CAF3}" destId="{C02505D5-8671-45C2-BB05-67DF37A90AAA}" srcOrd="1" destOrd="0" presId="urn:microsoft.com/office/officeart/2005/8/layout/vProcess5"/>
    <dgm:cxn modelId="{5B4043C2-D8FE-4B2E-AE11-B676162DD964}" type="presOf" srcId="{AE0DB1B5-BE13-4BE3-B214-9CE2775ED4BA}" destId="{F86237BF-34F0-4378-80C1-45F8DE0E8E10}" srcOrd="0" destOrd="0" presId="urn:microsoft.com/office/officeart/2005/8/layout/vProcess5"/>
    <dgm:cxn modelId="{EA1EF2DB-85A2-4069-9BC2-0A0D720F463E}" type="presOf" srcId="{C85DE97E-E091-4BCC-938C-9771C0875B86}" destId="{F5EAFA7A-D91B-43D0-AB91-C2FB70E8CA77}" srcOrd="1" destOrd="0" presId="urn:microsoft.com/office/officeart/2005/8/layout/vProcess5"/>
    <dgm:cxn modelId="{F7D862DF-1F27-41FA-8029-021C7FF20C1D}" type="presOf" srcId="{A4F9B6F2-0124-44C5-A31F-C5D2D8981A15}" destId="{66BBAF5A-8767-4DC7-AF74-DE57E705B094}" srcOrd="0" destOrd="0" presId="urn:microsoft.com/office/officeart/2005/8/layout/vProcess5"/>
    <dgm:cxn modelId="{58545DE6-2D50-47F4-9B68-5D85C0AF1D70}" type="presOf" srcId="{C85DE97E-E091-4BCC-938C-9771C0875B86}" destId="{C4BB7F00-07BA-46F5-9359-D094DB58FB00}" srcOrd="0" destOrd="0" presId="urn:microsoft.com/office/officeart/2005/8/layout/vProcess5"/>
    <dgm:cxn modelId="{F9FA6EED-FB3E-4331-8279-26012AA78AE2}" srcId="{AE0DB1B5-BE13-4BE3-B214-9CE2775ED4BA}" destId="{C85DE97E-E091-4BCC-938C-9771C0875B86}" srcOrd="2" destOrd="0" parTransId="{6FE5FBED-FB3E-4E5A-B5F3-32DF9FDED438}" sibTransId="{C04250E5-B6D0-45FC-AB53-329CF012394F}"/>
    <dgm:cxn modelId="{0A33E2C3-F6C1-4832-90F6-D92AC6FF8CFD}" type="presParOf" srcId="{F86237BF-34F0-4378-80C1-45F8DE0E8E10}" destId="{8C891E95-C484-4AE5-AB37-0BA9CA7998A2}" srcOrd="0" destOrd="0" presId="urn:microsoft.com/office/officeart/2005/8/layout/vProcess5"/>
    <dgm:cxn modelId="{80E8ABC2-E08F-4713-BD2E-4F088D774557}" type="presParOf" srcId="{F86237BF-34F0-4378-80C1-45F8DE0E8E10}" destId="{7B762240-F985-4272-862A-331FF3B78264}" srcOrd="1" destOrd="0" presId="urn:microsoft.com/office/officeart/2005/8/layout/vProcess5"/>
    <dgm:cxn modelId="{E36C7D34-50ED-4B58-853E-1DD0855D0777}" type="presParOf" srcId="{F86237BF-34F0-4378-80C1-45F8DE0E8E10}" destId="{48DA0807-A5D4-4CF5-A381-4D0DADAB58B5}" srcOrd="2" destOrd="0" presId="urn:microsoft.com/office/officeart/2005/8/layout/vProcess5"/>
    <dgm:cxn modelId="{876DE030-01C4-4CCD-BC8F-C7C4260B7248}" type="presParOf" srcId="{F86237BF-34F0-4378-80C1-45F8DE0E8E10}" destId="{C4BB7F00-07BA-46F5-9359-D094DB58FB00}" srcOrd="3" destOrd="0" presId="urn:microsoft.com/office/officeart/2005/8/layout/vProcess5"/>
    <dgm:cxn modelId="{24084E7F-1597-4E64-A98B-F53D38EF82EB}" type="presParOf" srcId="{F86237BF-34F0-4378-80C1-45F8DE0E8E10}" destId="{3C8F6CC4-44FB-4A58-B091-58319EA379C1}" srcOrd="4" destOrd="0" presId="urn:microsoft.com/office/officeart/2005/8/layout/vProcess5"/>
    <dgm:cxn modelId="{C51F689E-0AE0-48E9-A6B3-874CA17D2220}" type="presParOf" srcId="{F86237BF-34F0-4378-80C1-45F8DE0E8E10}" destId="{66BBAF5A-8767-4DC7-AF74-DE57E705B094}" srcOrd="5" destOrd="0" presId="urn:microsoft.com/office/officeart/2005/8/layout/vProcess5"/>
    <dgm:cxn modelId="{81653201-956F-4C5B-8302-4C63A4EF1406}" type="presParOf" srcId="{F86237BF-34F0-4378-80C1-45F8DE0E8E10}" destId="{E9347E91-CC10-483C-9B8E-C529393BBC81}" srcOrd="6" destOrd="0" presId="urn:microsoft.com/office/officeart/2005/8/layout/vProcess5"/>
    <dgm:cxn modelId="{CF672264-B961-49DA-B3F1-EB1BD322B7DB}" type="presParOf" srcId="{F86237BF-34F0-4378-80C1-45F8DE0E8E10}" destId="{C02505D5-8671-45C2-BB05-67DF37A90AAA}" srcOrd="7" destOrd="0" presId="urn:microsoft.com/office/officeart/2005/8/layout/vProcess5"/>
    <dgm:cxn modelId="{197C6C51-36A8-4327-8D2C-30984990402E}" type="presParOf" srcId="{F86237BF-34F0-4378-80C1-45F8DE0E8E10}" destId="{F5EAFA7A-D91B-43D0-AB91-C2FB70E8CA7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D9249C-1EC5-47CB-B2DB-02A923BC16D2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DD08A3-A3E9-4EA2-AC87-17EEC79B7708}">
      <dgm:prSet/>
      <dgm:spPr/>
      <dgm:t>
        <a:bodyPr/>
        <a:lstStyle/>
        <a:p>
          <a:r>
            <a:rPr lang="en-US" b="1"/>
            <a:t>Generations</a:t>
          </a:r>
          <a:r>
            <a:rPr lang="en-US"/>
            <a:t>:</a:t>
          </a:r>
        </a:p>
      </dgm:t>
    </dgm:pt>
    <dgm:pt modelId="{2DAD289C-AD7B-462D-8F42-50B08B1CFE17}" type="parTrans" cxnId="{E2B5DD21-6697-4AFD-B56A-9DBD0C1A8652}">
      <dgm:prSet/>
      <dgm:spPr/>
      <dgm:t>
        <a:bodyPr/>
        <a:lstStyle/>
        <a:p>
          <a:endParaRPr lang="en-US"/>
        </a:p>
      </dgm:t>
    </dgm:pt>
    <dgm:pt modelId="{7D8BC293-9C07-4FAB-8C6E-1D1F46B3B7F6}" type="sibTrans" cxnId="{E2B5DD21-6697-4AFD-B56A-9DBD0C1A8652}">
      <dgm:prSet/>
      <dgm:spPr/>
      <dgm:t>
        <a:bodyPr/>
        <a:lstStyle/>
        <a:p>
          <a:endParaRPr lang="en-US"/>
        </a:p>
      </dgm:t>
    </dgm:pt>
    <dgm:pt modelId="{44C83616-84CC-4CE6-8BE4-174F6B7548C5}">
      <dgm:prSet/>
      <dgm:spPr/>
      <dgm:t>
        <a:bodyPr/>
        <a:lstStyle/>
        <a:p>
          <a:r>
            <a:rPr lang="en-US"/>
            <a:t>1G, 2G, 3G, 4G (LTE), 5G</a:t>
          </a:r>
        </a:p>
      </dgm:t>
    </dgm:pt>
    <dgm:pt modelId="{F9B1A7CF-BC4F-47A6-B511-287DE5B9F282}" type="parTrans" cxnId="{AE37EE94-1E41-4827-9068-F5A4E9534416}">
      <dgm:prSet/>
      <dgm:spPr/>
      <dgm:t>
        <a:bodyPr/>
        <a:lstStyle/>
        <a:p>
          <a:endParaRPr lang="en-US"/>
        </a:p>
      </dgm:t>
    </dgm:pt>
    <dgm:pt modelId="{E9B7A88B-25F6-4374-AC54-FCFD4AC07355}" type="sibTrans" cxnId="{AE37EE94-1E41-4827-9068-F5A4E9534416}">
      <dgm:prSet/>
      <dgm:spPr/>
      <dgm:t>
        <a:bodyPr/>
        <a:lstStyle/>
        <a:p>
          <a:endParaRPr lang="en-US"/>
        </a:p>
      </dgm:t>
    </dgm:pt>
    <dgm:pt modelId="{2E3DCCCD-4106-465D-A0DF-03DF1BF50BE9}">
      <dgm:prSet/>
      <dgm:spPr/>
      <dgm:t>
        <a:bodyPr/>
        <a:lstStyle/>
        <a:p>
          <a:r>
            <a:rPr lang="en-US" b="1"/>
            <a:t>Key Evolution</a:t>
          </a:r>
          <a:r>
            <a:rPr lang="en-US"/>
            <a:t>:</a:t>
          </a:r>
        </a:p>
      </dgm:t>
    </dgm:pt>
    <dgm:pt modelId="{91FF4A1F-BBB3-469C-AE8A-9BBC113ADDC0}" type="parTrans" cxnId="{550D618A-EC70-40B0-BEFC-37DE16C96CC2}">
      <dgm:prSet/>
      <dgm:spPr/>
      <dgm:t>
        <a:bodyPr/>
        <a:lstStyle/>
        <a:p>
          <a:endParaRPr lang="en-US"/>
        </a:p>
      </dgm:t>
    </dgm:pt>
    <dgm:pt modelId="{8203E98D-C7B1-4717-9CDD-D914B9B4E7F2}" type="sibTrans" cxnId="{550D618A-EC70-40B0-BEFC-37DE16C96CC2}">
      <dgm:prSet/>
      <dgm:spPr/>
      <dgm:t>
        <a:bodyPr/>
        <a:lstStyle/>
        <a:p>
          <a:endParaRPr lang="en-US"/>
        </a:p>
      </dgm:t>
    </dgm:pt>
    <dgm:pt modelId="{1C0E0E5C-DF14-4110-BCD4-08B0A448B6D1}">
      <dgm:prSet/>
      <dgm:spPr/>
      <dgm:t>
        <a:bodyPr/>
        <a:lstStyle/>
        <a:p>
          <a:r>
            <a:rPr lang="en-US"/>
            <a:t>Speed, capacity, functionality, and the introduction of new features and technologies.</a:t>
          </a:r>
        </a:p>
      </dgm:t>
    </dgm:pt>
    <dgm:pt modelId="{E7BCE9E6-2435-43F6-97B9-687ACEDB5440}" type="parTrans" cxnId="{EAC1F7D2-4283-4DE1-AB9D-3DB1DC0772C9}">
      <dgm:prSet/>
      <dgm:spPr/>
      <dgm:t>
        <a:bodyPr/>
        <a:lstStyle/>
        <a:p>
          <a:endParaRPr lang="en-US"/>
        </a:p>
      </dgm:t>
    </dgm:pt>
    <dgm:pt modelId="{EA22F8F2-D57C-4B2A-93B2-7E59F832BB7B}" type="sibTrans" cxnId="{EAC1F7D2-4283-4DE1-AB9D-3DB1DC0772C9}">
      <dgm:prSet/>
      <dgm:spPr/>
      <dgm:t>
        <a:bodyPr/>
        <a:lstStyle/>
        <a:p>
          <a:endParaRPr lang="en-US"/>
        </a:p>
      </dgm:t>
    </dgm:pt>
    <dgm:pt modelId="{2297F88C-CEB9-4D83-906B-2E63DD790858}" type="pres">
      <dgm:prSet presAssocID="{E0D9249C-1EC5-47CB-B2DB-02A923BC16D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67B837-ECA3-4935-ACC0-1A974071B39E}" type="pres">
      <dgm:prSet presAssocID="{03DD08A3-A3E9-4EA2-AC87-17EEC79B7708}" presName="root" presStyleCnt="0"/>
      <dgm:spPr/>
    </dgm:pt>
    <dgm:pt modelId="{64CFB71A-5B84-436E-929F-5DB424F48C4C}" type="pres">
      <dgm:prSet presAssocID="{03DD08A3-A3E9-4EA2-AC87-17EEC79B7708}" presName="rootComposite" presStyleCnt="0"/>
      <dgm:spPr/>
    </dgm:pt>
    <dgm:pt modelId="{07E7BAAD-EADE-4783-86FC-27FD6ACF6DA3}" type="pres">
      <dgm:prSet presAssocID="{03DD08A3-A3E9-4EA2-AC87-17EEC79B7708}" presName="rootText" presStyleLbl="node1" presStyleIdx="0" presStyleCnt="2"/>
      <dgm:spPr/>
    </dgm:pt>
    <dgm:pt modelId="{2A00F4A9-8AAC-4517-B581-0CECB220CC11}" type="pres">
      <dgm:prSet presAssocID="{03DD08A3-A3E9-4EA2-AC87-17EEC79B7708}" presName="rootConnector" presStyleLbl="node1" presStyleIdx="0" presStyleCnt="2"/>
      <dgm:spPr/>
    </dgm:pt>
    <dgm:pt modelId="{B6FD005F-C750-4A61-B136-F59510349EC7}" type="pres">
      <dgm:prSet presAssocID="{03DD08A3-A3E9-4EA2-AC87-17EEC79B7708}" presName="childShape" presStyleCnt="0"/>
      <dgm:spPr/>
    </dgm:pt>
    <dgm:pt modelId="{E406E258-BFCE-476E-8DDE-C4D261F303F6}" type="pres">
      <dgm:prSet presAssocID="{F9B1A7CF-BC4F-47A6-B511-287DE5B9F282}" presName="Name13" presStyleLbl="parChTrans1D2" presStyleIdx="0" presStyleCnt="2"/>
      <dgm:spPr/>
    </dgm:pt>
    <dgm:pt modelId="{A6393425-AC76-4967-8FC5-F4E9249AB0D1}" type="pres">
      <dgm:prSet presAssocID="{44C83616-84CC-4CE6-8BE4-174F6B7548C5}" presName="childText" presStyleLbl="bgAcc1" presStyleIdx="0" presStyleCnt="2">
        <dgm:presLayoutVars>
          <dgm:bulletEnabled val="1"/>
        </dgm:presLayoutVars>
      </dgm:prSet>
      <dgm:spPr/>
    </dgm:pt>
    <dgm:pt modelId="{B2053CE0-0933-4DD9-BC0A-079E0DF0901E}" type="pres">
      <dgm:prSet presAssocID="{2E3DCCCD-4106-465D-A0DF-03DF1BF50BE9}" presName="root" presStyleCnt="0"/>
      <dgm:spPr/>
    </dgm:pt>
    <dgm:pt modelId="{95C483DE-4806-478E-A67A-C06051E50225}" type="pres">
      <dgm:prSet presAssocID="{2E3DCCCD-4106-465D-A0DF-03DF1BF50BE9}" presName="rootComposite" presStyleCnt="0"/>
      <dgm:spPr/>
    </dgm:pt>
    <dgm:pt modelId="{B128834C-9FF9-4C8B-B128-850C990078EE}" type="pres">
      <dgm:prSet presAssocID="{2E3DCCCD-4106-465D-A0DF-03DF1BF50BE9}" presName="rootText" presStyleLbl="node1" presStyleIdx="1" presStyleCnt="2"/>
      <dgm:spPr/>
    </dgm:pt>
    <dgm:pt modelId="{B0D84535-84A7-4933-9C2B-FAFD7E0C9FEE}" type="pres">
      <dgm:prSet presAssocID="{2E3DCCCD-4106-465D-A0DF-03DF1BF50BE9}" presName="rootConnector" presStyleLbl="node1" presStyleIdx="1" presStyleCnt="2"/>
      <dgm:spPr/>
    </dgm:pt>
    <dgm:pt modelId="{28C4BEF7-5A24-494A-B00D-D621A56C521F}" type="pres">
      <dgm:prSet presAssocID="{2E3DCCCD-4106-465D-A0DF-03DF1BF50BE9}" presName="childShape" presStyleCnt="0"/>
      <dgm:spPr/>
    </dgm:pt>
    <dgm:pt modelId="{9AD1AB96-7123-4A7A-B88C-1EFFC318A964}" type="pres">
      <dgm:prSet presAssocID="{E7BCE9E6-2435-43F6-97B9-687ACEDB5440}" presName="Name13" presStyleLbl="parChTrans1D2" presStyleIdx="1" presStyleCnt="2"/>
      <dgm:spPr/>
    </dgm:pt>
    <dgm:pt modelId="{62E6F6FF-EBE7-4DE5-94A1-5D40882124F1}" type="pres">
      <dgm:prSet presAssocID="{1C0E0E5C-DF14-4110-BCD4-08B0A448B6D1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A422B50C-E552-4DAE-908C-FC32F18CFBBF}" type="presOf" srcId="{E0D9249C-1EC5-47CB-B2DB-02A923BC16D2}" destId="{2297F88C-CEB9-4D83-906B-2E63DD790858}" srcOrd="0" destOrd="0" presId="urn:microsoft.com/office/officeart/2005/8/layout/hierarchy3"/>
    <dgm:cxn modelId="{E2B5DD21-6697-4AFD-B56A-9DBD0C1A8652}" srcId="{E0D9249C-1EC5-47CB-B2DB-02A923BC16D2}" destId="{03DD08A3-A3E9-4EA2-AC87-17EEC79B7708}" srcOrd="0" destOrd="0" parTransId="{2DAD289C-AD7B-462D-8F42-50B08B1CFE17}" sibTransId="{7D8BC293-9C07-4FAB-8C6E-1D1F46B3B7F6}"/>
    <dgm:cxn modelId="{D2D16333-F26E-4149-A4D5-F96DF90CC4D4}" type="presOf" srcId="{44C83616-84CC-4CE6-8BE4-174F6B7548C5}" destId="{A6393425-AC76-4967-8FC5-F4E9249AB0D1}" srcOrd="0" destOrd="0" presId="urn:microsoft.com/office/officeart/2005/8/layout/hierarchy3"/>
    <dgm:cxn modelId="{C17D983B-137D-4FFA-841E-687106801205}" type="presOf" srcId="{2E3DCCCD-4106-465D-A0DF-03DF1BF50BE9}" destId="{B128834C-9FF9-4C8B-B128-850C990078EE}" srcOrd="0" destOrd="0" presId="urn:microsoft.com/office/officeart/2005/8/layout/hierarchy3"/>
    <dgm:cxn modelId="{6A272F81-77F7-4FCC-8E08-55ABB745A92F}" type="presOf" srcId="{03DD08A3-A3E9-4EA2-AC87-17EEC79B7708}" destId="{2A00F4A9-8AAC-4517-B581-0CECB220CC11}" srcOrd="1" destOrd="0" presId="urn:microsoft.com/office/officeart/2005/8/layout/hierarchy3"/>
    <dgm:cxn modelId="{CBC29F84-C6FC-415B-B82C-A6DBB174EC32}" type="presOf" srcId="{1C0E0E5C-DF14-4110-BCD4-08B0A448B6D1}" destId="{62E6F6FF-EBE7-4DE5-94A1-5D40882124F1}" srcOrd="0" destOrd="0" presId="urn:microsoft.com/office/officeart/2005/8/layout/hierarchy3"/>
    <dgm:cxn modelId="{550D618A-EC70-40B0-BEFC-37DE16C96CC2}" srcId="{E0D9249C-1EC5-47CB-B2DB-02A923BC16D2}" destId="{2E3DCCCD-4106-465D-A0DF-03DF1BF50BE9}" srcOrd="1" destOrd="0" parTransId="{91FF4A1F-BBB3-469C-AE8A-9BBC113ADDC0}" sibTransId="{8203E98D-C7B1-4717-9CDD-D914B9B4E7F2}"/>
    <dgm:cxn modelId="{AE37EE94-1E41-4827-9068-F5A4E9534416}" srcId="{03DD08A3-A3E9-4EA2-AC87-17EEC79B7708}" destId="{44C83616-84CC-4CE6-8BE4-174F6B7548C5}" srcOrd="0" destOrd="0" parTransId="{F9B1A7CF-BC4F-47A6-B511-287DE5B9F282}" sibTransId="{E9B7A88B-25F6-4374-AC54-FCFD4AC07355}"/>
    <dgm:cxn modelId="{9BA0EB96-5308-4197-9C80-628BF7AA4DEE}" type="presOf" srcId="{F9B1A7CF-BC4F-47A6-B511-287DE5B9F282}" destId="{E406E258-BFCE-476E-8DDE-C4D261F303F6}" srcOrd="0" destOrd="0" presId="urn:microsoft.com/office/officeart/2005/8/layout/hierarchy3"/>
    <dgm:cxn modelId="{92374C9A-77C1-4DDA-872F-7CF66B5256D3}" type="presOf" srcId="{E7BCE9E6-2435-43F6-97B9-687ACEDB5440}" destId="{9AD1AB96-7123-4A7A-B88C-1EFFC318A964}" srcOrd="0" destOrd="0" presId="urn:microsoft.com/office/officeart/2005/8/layout/hierarchy3"/>
    <dgm:cxn modelId="{EAC1F7D2-4283-4DE1-AB9D-3DB1DC0772C9}" srcId="{2E3DCCCD-4106-465D-A0DF-03DF1BF50BE9}" destId="{1C0E0E5C-DF14-4110-BCD4-08B0A448B6D1}" srcOrd="0" destOrd="0" parTransId="{E7BCE9E6-2435-43F6-97B9-687ACEDB5440}" sibTransId="{EA22F8F2-D57C-4B2A-93B2-7E59F832BB7B}"/>
    <dgm:cxn modelId="{F2BB0CF0-5205-4621-B445-DC362A646B8E}" type="presOf" srcId="{03DD08A3-A3E9-4EA2-AC87-17EEC79B7708}" destId="{07E7BAAD-EADE-4783-86FC-27FD6ACF6DA3}" srcOrd="0" destOrd="0" presId="urn:microsoft.com/office/officeart/2005/8/layout/hierarchy3"/>
    <dgm:cxn modelId="{21F4D8FD-E67A-4425-BB8A-5F6F1BFD86CF}" type="presOf" srcId="{2E3DCCCD-4106-465D-A0DF-03DF1BF50BE9}" destId="{B0D84535-84A7-4933-9C2B-FAFD7E0C9FEE}" srcOrd="1" destOrd="0" presId="urn:microsoft.com/office/officeart/2005/8/layout/hierarchy3"/>
    <dgm:cxn modelId="{57DB3AB7-CF13-484D-8634-370C21D4AFC5}" type="presParOf" srcId="{2297F88C-CEB9-4D83-906B-2E63DD790858}" destId="{A767B837-ECA3-4935-ACC0-1A974071B39E}" srcOrd="0" destOrd="0" presId="urn:microsoft.com/office/officeart/2005/8/layout/hierarchy3"/>
    <dgm:cxn modelId="{D9145AD9-F0A3-4933-8DA9-E2E377186FC5}" type="presParOf" srcId="{A767B837-ECA3-4935-ACC0-1A974071B39E}" destId="{64CFB71A-5B84-436E-929F-5DB424F48C4C}" srcOrd="0" destOrd="0" presId="urn:microsoft.com/office/officeart/2005/8/layout/hierarchy3"/>
    <dgm:cxn modelId="{0507AF45-AF66-4282-ADA2-52AF623EC733}" type="presParOf" srcId="{64CFB71A-5B84-436E-929F-5DB424F48C4C}" destId="{07E7BAAD-EADE-4783-86FC-27FD6ACF6DA3}" srcOrd="0" destOrd="0" presId="urn:microsoft.com/office/officeart/2005/8/layout/hierarchy3"/>
    <dgm:cxn modelId="{0524AE9E-1DB4-4DB0-9AE2-E57C4D972B78}" type="presParOf" srcId="{64CFB71A-5B84-436E-929F-5DB424F48C4C}" destId="{2A00F4A9-8AAC-4517-B581-0CECB220CC11}" srcOrd="1" destOrd="0" presId="urn:microsoft.com/office/officeart/2005/8/layout/hierarchy3"/>
    <dgm:cxn modelId="{04EBDCDE-B2FF-43EB-8C7B-A938E45D3DDC}" type="presParOf" srcId="{A767B837-ECA3-4935-ACC0-1A974071B39E}" destId="{B6FD005F-C750-4A61-B136-F59510349EC7}" srcOrd="1" destOrd="0" presId="urn:microsoft.com/office/officeart/2005/8/layout/hierarchy3"/>
    <dgm:cxn modelId="{A32DC6E8-90B6-4BD8-B0E4-165810029631}" type="presParOf" srcId="{B6FD005F-C750-4A61-B136-F59510349EC7}" destId="{E406E258-BFCE-476E-8DDE-C4D261F303F6}" srcOrd="0" destOrd="0" presId="urn:microsoft.com/office/officeart/2005/8/layout/hierarchy3"/>
    <dgm:cxn modelId="{043FC6EA-ACCC-4C5A-A61E-A9D6DFA3C4E8}" type="presParOf" srcId="{B6FD005F-C750-4A61-B136-F59510349EC7}" destId="{A6393425-AC76-4967-8FC5-F4E9249AB0D1}" srcOrd="1" destOrd="0" presId="urn:microsoft.com/office/officeart/2005/8/layout/hierarchy3"/>
    <dgm:cxn modelId="{96629668-6163-4473-8968-A64E2D535D18}" type="presParOf" srcId="{2297F88C-CEB9-4D83-906B-2E63DD790858}" destId="{B2053CE0-0933-4DD9-BC0A-079E0DF0901E}" srcOrd="1" destOrd="0" presId="urn:microsoft.com/office/officeart/2005/8/layout/hierarchy3"/>
    <dgm:cxn modelId="{90477013-348D-4E7E-9159-AD03896509F8}" type="presParOf" srcId="{B2053CE0-0933-4DD9-BC0A-079E0DF0901E}" destId="{95C483DE-4806-478E-A67A-C06051E50225}" srcOrd="0" destOrd="0" presId="urn:microsoft.com/office/officeart/2005/8/layout/hierarchy3"/>
    <dgm:cxn modelId="{2DED777E-CEDA-40ED-BCB2-2E251120E66C}" type="presParOf" srcId="{95C483DE-4806-478E-A67A-C06051E50225}" destId="{B128834C-9FF9-4C8B-B128-850C990078EE}" srcOrd="0" destOrd="0" presId="urn:microsoft.com/office/officeart/2005/8/layout/hierarchy3"/>
    <dgm:cxn modelId="{EA1B549B-8220-4D38-9E53-249966CB9CD5}" type="presParOf" srcId="{95C483DE-4806-478E-A67A-C06051E50225}" destId="{B0D84535-84A7-4933-9C2B-FAFD7E0C9FEE}" srcOrd="1" destOrd="0" presId="urn:microsoft.com/office/officeart/2005/8/layout/hierarchy3"/>
    <dgm:cxn modelId="{79289021-FB36-4F60-A1AB-A314A6A9C07A}" type="presParOf" srcId="{B2053CE0-0933-4DD9-BC0A-079E0DF0901E}" destId="{28C4BEF7-5A24-494A-B00D-D621A56C521F}" srcOrd="1" destOrd="0" presId="urn:microsoft.com/office/officeart/2005/8/layout/hierarchy3"/>
    <dgm:cxn modelId="{823A30E1-898F-4A72-B19A-CA9829ECEC80}" type="presParOf" srcId="{28C4BEF7-5A24-494A-B00D-D621A56C521F}" destId="{9AD1AB96-7123-4A7A-B88C-1EFFC318A964}" srcOrd="0" destOrd="0" presId="urn:microsoft.com/office/officeart/2005/8/layout/hierarchy3"/>
    <dgm:cxn modelId="{5880C826-DDB0-454D-8FD4-D1EC7D749E60}" type="presParOf" srcId="{28C4BEF7-5A24-494A-B00D-D621A56C521F}" destId="{62E6F6FF-EBE7-4DE5-94A1-5D40882124F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437806-5D36-4739-99B7-76ED4080DAB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0938D90-B356-443A-B58A-7D51AECAF061}">
      <dgm:prSet/>
      <dgm:spPr/>
      <dgm:t>
        <a:bodyPr/>
        <a:lstStyle/>
        <a:p>
          <a:r>
            <a:rPr lang="en-US" b="1"/>
            <a:t>Introduction</a:t>
          </a:r>
          <a:r>
            <a:rPr lang="en-US"/>
            <a:t>:</a:t>
          </a:r>
        </a:p>
      </dgm:t>
    </dgm:pt>
    <dgm:pt modelId="{456C5FF2-5BC4-49BE-8214-5D6EE0BEA955}" type="parTrans" cxnId="{74E3A018-D9DB-441C-8642-8E2A21289060}">
      <dgm:prSet/>
      <dgm:spPr/>
      <dgm:t>
        <a:bodyPr/>
        <a:lstStyle/>
        <a:p>
          <a:endParaRPr lang="en-US"/>
        </a:p>
      </dgm:t>
    </dgm:pt>
    <dgm:pt modelId="{EEA1C6C0-7714-4C96-B96E-80333F54182E}" type="sibTrans" cxnId="{74E3A018-D9DB-441C-8642-8E2A21289060}">
      <dgm:prSet/>
      <dgm:spPr/>
      <dgm:t>
        <a:bodyPr/>
        <a:lstStyle/>
        <a:p>
          <a:endParaRPr lang="en-US"/>
        </a:p>
      </dgm:t>
    </dgm:pt>
    <dgm:pt modelId="{0AD92B40-E659-471C-B8EF-957F9BB2DA45}">
      <dgm:prSet/>
      <dgm:spPr/>
      <dgm:t>
        <a:bodyPr/>
        <a:lstStyle/>
        <a:p>
          <a:r>
            <a:rPr lang="en-US"/>
            <a:t>Deployed in the 1980s, entirely analogue.</a:t>
          </a:r>
        </a:p>
      </dgm:t>
    </dgm:pt>
    <dgm:pt modelId="{BAF37AAB-8BC8-4062-9438-58B81E6E644F}" type="parTrans" cxnId="{389D392A-F4AF-4822-8FBA-5441A7828ACD}">
      <dgm:prSet/>
      <dgm:spPr/>
      <dgm:t>
        <a:bodyPr/>
        <a:lstStyle/>
        <a:p>
          <a:endParaRPr lang="en-US"/>
        </a:p>
      </dgm:t>
    </dgm:pt>
    <dgm:pt modelId="{2974D3DB-304C-428C-A466-AC0CA54AED97}" type="sibTrans" cxnId="{389D392A-F4AF-4822-8FBA-5441A7828ACD}">
      <dgm:prSet/>
      <dgm:spPr/>
      <dgm:t>
        <a:bodyPr/>
        <a:lstStyle/>
        <a:p>
          <a:endParaRPr lang="en-US"/>
        </a:p>
      </dgm:t>
    </dgm:pt>
    <dgm:pt modelId="{DC57320E-ABD8-4E3B-AD1F-C35CA4FE9FC0}">
      <dgm:prSet/>
      <dgm:spPr/>
      <dgm:t>
        <a:bodyPr/>
        <a:lstStyle/>
        <a:p>
          <a:r>
            <a:rPr lang="en-US" b="1"/>
            <a:t>Key Features</a:t>
          </a:r>
          <a:r>
            <a:rPr lang="en-US"/>
            <a:t>:</a:t>
          </a:r>
        </a:p>
      </dgm:t>
    </dgm:pt>
    <dgm:pt modelId="{9E815221-F5FA-44DA-BE06-64F8B1654B5C}" type="parTrans" cxnId="{4ECF21E6-40D8-40F7-AF84-2A7060029A44}">
      <dgm:prSet/>
      <dgm:spPr/>
      <dgm:t>
        <a:bodyPr/>
        <a:lstStyle/>
        <a:p>
          <a:endParaRPr lang="en-US"/>
        </a:p>
      </dgm:t>
    </dgm:pt>
    <dgm:pt modelId="{08567155-80B2-4632-9889-95E7814D6B69}" type="sibTrans" cxnId="{4ECF21E6-40D8-40F7-AF84-2A7060029A44}">
      <dgm:prSet/>
      <dgm:spPr/>
      <dgm:t>
        <a:bodyPr/>
        <a:lstStyle/>
        <a:p>
          <a:endParaRPr lang="en-US"/>
        </a:p>
      </dgm:t>
    </dgm:pt>
    <dgm:pt modelId="{D1FF1ED8-AB7F-4D7F-B4BA-70DD8CCA922E}">
      <dgm:prSet/>
      <dgm:spPr/>
      <dgm:t>
        <a:bodyPr/>
        <a:lstStyle/>
        <a:p>
          <a:r>
            <a:rPr lang="en-US"/>
            <a:t>Basic telephony services, low quality, and limited capacity.</a:t>
          </a:r>
        </a:p>
      </dgm:t>
    </dgm:pt>
    <dgm:pt modelId="{9F6E2368-5094-4703-B730-083DF26FD681}" type="parTrans" cxnId="{6BC95AB9-21E4-4B46-8443-CC9634C56BD4}">
      <dgm:prSet/>
      <dgm:spPr/>
      <dgm:t>
        <a:bodyPr/>
        <a:lstStyle/>
        <a:p>
          <a:endParaRPr lang="en-US"/>
        </a:p>
      </dgm:t>
    </dgm:pt>
    <dgm:pt modelId="{0EB11B0F-40EA-4F83-AD89-EA1F1B1C6999}" type="sibTrans" cxnId="{6BC95AB9-21E4-4B46-8443-CC9634C56BD4}">
      <dgm:prSet/>
      <dgm:spPr/>
      <dgm:t>
        <a:bodyPr/>
        <a:lstStyle/>
        <a:p>
          <a:endParaRPr lang="en-US"/>
        </a:p>
      </dgm:t>
    </dgm:pt>
    <dgm:pt modelId="{B8F3062B-EFA9-4266-899C-29BA6A3E300D}">
      <dgm:prSet/>
      <dgm:spPr/>
      <dgm:t>
        <a:bodyPr/>
        <a:lstStyle/>
        <a:p>
          <a:r>
            <a:rPr lang="en-US" b="1"/>
            <a:t>Technology</a:t>
          </a:r>
          <a:r>
            <a:rPr lang="en-US"/>
            <a:t>:</a:t>
          </a:r>
        </a:p>
      </dgm:t>
    </dgm:pt>
    <dgm:pt modelId="{1A5CAA98-3714-46F5-9618-0DCB8EA71095}" type="parTrans" cxnId="{1C517D32-6EDC-447A-AFCC-4EC6B7C828B5}">
      <dgm:prSet/>
      <dgm:spPr/>
      <dgm:t>
        <a:bodyPr/>
        <a:lstStyle/>
        <a:p>
          <a:endParaRPr lang="en-US"/>
        </a:p>
      </dgm:t>
    </dgm:pt>
    <dgm:pt modelId="{60085EE7-35EF-45A5-BF20-6F76F214CD9C}" type="sibTrans" cxnId="{1C517D32-6EDC-447A-AFCC-4EC6B7C828B5}">
      <dgm:prSet/>
      <dgm:spPr/>
      <dgm:t>
        <a:bodyPr/>
        <a:lstStyle/>
        <a:p>
          <a:endParaRPr lang="en-US"/>
        </a:p>
      </dgm:t>
    </dgm:pt>
    <dgm:pt modelId="{3303C9AC-DF8D-4494-978F-6783F52668CA}">
      <dgm:prSet/>
      <dgm:spPr/>
      <dgm:t>
        <a:bodyPr/>
        <a:lstStyle/>
        <a:p>
          <a:r>
            <a:rPr lang="en-US"/>
            <a:t>Frequency Division Multiple Access (FDMA).</a:t>
          </a:r>
        </a:p>
      </dgm:t>
    </dgm:pt>
    <dgm:pt modelId="{E12BFF63-10F6-4D5E-A8A8-91945846CF0F}" type="parTrans" cxnId="{F7BD9840-1422-48FE-9DB1-D3FD0316FE07}">
      <dgm:prSet/>
      <dgm:spPr/>
      <dgm:t>
        <a:bodyPr/>
        <a:lstStyle/>
        <a:p>
          <a:endParaRPr lang="en-US"/>
        </a:p>
      </dgm:t>
    </dgm:pt>
    <dgm:pt modelId="{5687629A-5761-4EA1-991F-92680957D078}" type="sibTrans" cxnId="{F7BD9840-1422-48FE-9DB1-D3FD0316FE07}">
      <dgm:prSet/>
      <dgm:spPr/>
      <dgm:t>
        <a:bodyPr/>
        <a:lstStyle/>
        <a:p>
          <a:endParaRPr lang="en-US"/>
        </a:p>
      </dgm:t>
    </dgm:pt>
    <dgm:pt modelId="{5231065D-BFB5-438F-9AEF-710C63704ABB}">
      <dgm:prSet/>
      <dgm:spPr/>
      <dgm:t>
        <a:bodyPr/>
        <a:lstStyle/>
        <a:p>
          <a:r>
            <a:rPr lang="en-US" b="1"/>
            <a:t>Limitations</a:t>
          </a:r>
          <a:r>
            <a:rPr lang="en-US"/>
            <a:t>:</a:t>
          </a:r>
        </a:p>
      </dgm:t>
    </dgm:pt>
    <dgm:pt modelId="{C77C62E9-CACE-4D50-B4C6-BC79F51B420A}" type="parTrans" cxnId="{479EA76C-2A01-46E1-B923-37A32A33C578}">
      <dgm:prSet/>
      <dgm:spPr/>
      <dgm:t>
        <a:bodyPr/>
        <a:lstStyle/>
        <a:p>
          <a:endParaRPr lang="en-US"/>
        </a:p>
      </dgm:t>
    </dgm:pt>
    <dgm:pt modelId="{392E67EC-482E-4F07-B2AE-CC58E1B5BAF5}" type="sibTrans" cxnId="{479EA76C-2A01-46E1-B923-37A32A33C578}">
      <dgm:prSet/>
      <dgm:spPr/>
      <dgm:t>
        <a:bodyPr/>
        <a:lstStyle/>
        <a:p>
          <a:endParaRPr lang="en-US"/>
        </a:p>
      </dgm:t>
    </dgm:pt>
    <dgm:pt modelId="{6268E58C-26D8-4630-BDC3-05B2CC27C870}">
      <dgm:prSet/>
      <dgm:spPr/>
      <dgm:t>
        <a:bodyPr/>
        <a:lstStyle/>
        <a:p>
          <a:r>
            <a:rPr lang="en-US"/>
            <a:t>Lack of security, slow data speeds, prone to call drops.</a:t>
          </a:r>
        </a:p>
      </dgm:t>
    </dgm:pt>
    <dgm:pt modelId="{28A59BA0-35C3-4307-9844-4ABD5EF8A4D9}" type="parTrans" cxnId="{EE47B868-73C9-497D-8160-E83310A19E71}">
      <dgm:prSet/>
      <dgm:spPr/>
      <dgm:t>
        <a:bodyPr/>
        <a:lstStyle/>
        <a:p>
          <a:endParaRPr lang="en-US"/>
        </a:p>
      </dgm:t>
    </dgm:pt>
    <dgm:pt modelId="{C2E40DF7-E6B0-4826-891A-82EB6A0D71B3}" type="sibTrans" cxnId="{EE47B868-73C9-497D-8160-E83310A19E71}">
      <dgm:prSet/>
      <dgm:spPr/>
      <dgm:t>
        <a:bodyPr/>
        <a:lstStyle/>
        <a:p>
          <a:endParaRPr lang="en-US"/>
        </a:p>
      </dgm:t>
    </dgm:pt>
    <dgm:pt modelId="{E75D1782-57E5-4B25-8E9C-48416F7452FF}" type="pres">
      <dgm:prSet presAssocID="{63437806-5D36-4739-99B7-76ED4080DAB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1CA625-0193-4B5C-BF67-749537F46B8C}" type="pres">
      <dgm:prSet presAssocID="{50938D90-B356-443A-B58A-7D51AECAF061}" presName="root" presStyleCnt="0"/>
      <dgm:spPr/>
    </dgm:pt>
    <dgm:pt modelId="{12B7D282-B53F-4E0B-99E0-75F2D1D6374A}" type="pres">
      <dgm:prSet presAssocID="{50938D90-B356-443A-B58A-7D51AECAF061}" presName="rootComposite" presStyleCnt="0"/>
      <dgm:spPr/>
    </dgm:pt>
    <dgm:pt modelId="{F347BDDA-3E48-4BB4-990A-518C3DD7F898}" type="pres">
      <dgm:prSet presAssocID="{50938D90-B356-443A-B58A-7D51AECAF061}" presName="rootText" presStyleLbl="node1" presStyleIdx="0" presStyleCnt="4"/>
      <dgm:spPr/>
    </dgm:pt>
    <dgm:pt modelId="{9C1D8B6F-8C01-42AB-B8CC-1D68B4AC095A}" type="pres">
      <dgm:prSet presAssocID="{50938D90-B356-443A-B58A-7D51AECAF061}" presName="rootConnector" presStyleLbl="node1" presStyleIdx="0" presStyleCnt="4"/>
      <dgm:spPr/>
    </dgm:pt>
    <dgm:pt modelId="{C8526C57-4D74-45FB-8858-8C5330BBC42F}" type="pres">
      <dgm:prSet presAssocID="{50938D90-B356-443A-B58A-7D51AECAF061}" presName="childShape" presStyleCnt="0"/>
      <dgm:spPr/>
    </dgm:pt>
    <dgm:pt modelId="{406B507B-299F-47FD-91EC-583016E7998B}" type="pres">
      <dgm:prSet presAssocID="{BAF37AAB-8BC8-4062-9438-58B81E6E644F}" presName="Name13" presStyleLbl="parChTrans1D2" presStyleIdx="0" presStyleCnt="4"/>
      <dgm:spPr/>
    </dgm:pt>
    <dgm:pt modelId="{7A4FACDB-9A22-48EE-AEB5-949B9B4355B1}" type="pres">
      <dgm:prSet presAssocID="{0AD92B40-E659-471C-B8EF-957F9BB2DA45}" presName="childText" presStyleLbl="bgAcc1" presStyleIdx="0" presStyleCnt="4">
        <dgm:presLayoutVars>
          <dgm:bulletEnabled val="1"/>
        </dgm:presLayoutVars>
      </dgm:prSet>
      <dgm:spPr/>
    </dgm:pt>
    <dgm:pt modelId="{4A851E27-B3D5-47B9-A9E0-5A4F3029EDBE}" type="pres">
      <dgm:prSet presAssocID="{DC57320E-ABD8-4E3B-AD1F-C35CA4FE9FC0}" presName="root" presStyleCnt="0"/>
      <dgm:spPr/>
    </dgm:pt>
    <dgm:pt modelId="{A69E4620-1828-4F1E-B070-F97587EC1BB9}" type="pres">
      <dgm:prSet presAssocID="{DC57320E-ABD8-4E3B-AD1F-C35CA4FE9FC0}" presName="rootComposite" presStyleCnt="0"/>
      <dgm:spPr/>
    </dgm:pt>
    <dgm:pt modelId="{86A3983F-F9B5-44C4-B796-A66256D853B6}" type="pres">
      <dgm:prSet presAssocID="{DC57320E-ABD8-4E3B-AD1F-C35CA4FE9FC0}" presName="rootText" presStyleLbl="node1" presStyleIdx="1" presStyleCnt="4"/>
      <dgm:spPr/>
    </dgm:pt>
    <dgm:pt modelId="{58B5275D-A851-49EF-893B-F5F051278A40}" type="pres">
      <dgm:prSet presAssocID="{DC57320E-ABD8-4E3B-AD1F-C35CA4FE9FC0}" presName="rootConnector" presStyleLbl="node1" presStyleIdx="1" presStyleCnt="4"/>
      <dgm:spPr/>
    </dgm:pt>
    <dgm:pt modelId="{9CBA9B72-1112-40FE-9A7A-B5136C084087}" type="pres">
      <dgm:prSet presAssocID="{DC57320E-ABD8-4E3B-AD1F-C35CA4FE9FC0}" presName="childShape" presStyleCnt="0"/>
      <dgm:spPr/>
    </dgm:pt>
    <dgm:pt modelId="{AF2DECD7-F097-4331-A563-0E3C5AA7CB8B}" type="pres">
      <dgm:prSet presAssocID="{9F6E2368-5094-4703-B730-083DF26FD681}" presName="Name13" presStyleLbl="parChTrans1D2" presStyleIdx="1" presStyleCnt="4"/>
      <dgm:spPr/>
    </dgm:pt>
    <dgm:pt modelId="{3E349508-6CC9-4252-BBF4-B257DEC45375}" type="pres">
      <dgm:prSet presAssocID="{D1FF1ED8-AB7F-4D7F-B4BA-70DD8CCA922E}" presName="childText" presStyleLbl="bgAcc1" presStyleIdx="1" presStyleCnt="4">
        <dgm:presLayoutVars>
          <dgm:bulletEnabled val="1"/>
        </dgm:presLayoutVars>
      </dgm:prSet>
      <dgm:spPr/>
    </dgm:pt>
    <dgm:pt modelId="{430A60CA-55E1-416B-8C3F-B438A0FAD7B3}" type="pres">
      <dgm:prSet presAssocID="{B8F3062B-EFA9-4266-899C-29BA6A3E300D}" presName="root" presStyleCnt="0"/>
      <dgm:spPr/>
    </dgm:pt>
    <dgm:pt modelId="{370702C7-659B-4C85-ABDC-BD19D16D2CD5}" type="pres">
      <dgm:prSet presAssocID="{B8F3062B-EFA9-4266-899C-29BA6A3E300D}" presName="rootComposite" presStyleCnt="0"/>
      <dgm:spPr/>
    </dgm:pt>
    <dgm:pt modelId="{4BC769C0-2C6E-43A7-9FC2-8D8F87567D0E}" type="pres">
      <dgm:prSet presAssocID="{B8F3062B-EFA9-4266-899C-29BA6A3E300D}" presName="rootText" presStyleLbl="node1" presStyleIdx="2" presStyleCnt="4"/>
      <dgm:spPr/>
    </dgm:pt>
    <dgm:pt modelId="{20C63AF4-B214-42FD-AB29-AB6542EA2476}" type="pres">
      <dgm:prSet presAssocID="{B8F3062B-EFA9-4266-899C-29BA6A3E300D}" presName="rootConnector" presStyleLbl="node1" presStyleIdx="2" presStyleCnt="4"/>
      <dgm:spPr/>
    </dgm:pt>
    <dgm:pt modelId="{18E48F32-8D97-4714-83AE-BB990863E92A}" type="pres">
      <dgm:prSet presAssocID="{B8F3062B-EFA9-4266-899C-29BA6A3E300D}" presName="childShape" presStyleCnt="0"/>
      <dgm:spPr/>
    </dgm:pt>
    <dgm:pt modelId="{4558DD03-68D2-4CB0-BA89-3E5725AC52F5}" type="pres">
      <dgm:prSet presAssocID="{E12BFF63-10F6-4D5E-A8A8-91945846CF0F}" presName="Name13" presStyleLbl="parChTrans1D2" presStyleIdx="2" presStyleCnt="4"/>
      <dgm:spPr/>
    </dgm:pt>
    <dgm:pt modelId="{7C7B6278-66B7-4DDB-AC54-270B26918512}" type="pres">
      <dgm:prSet presAssocID="{3303C9AC-DF8D-4494-978F-6783F52668CA}" presName="childText" presStyleLbl="bgAcc1" presStyleIdx="2" presStyleCnt="4">
        <dgm:presLayoutVars>
          <dgm:bulletEnabled val="1"/>
        </dgm:presLayoutVars>
      </dgm:prSet>
      <dgm:spPr/>
    </dgm:pt>
    <dgm:pt modelId="{CE0D112E-AC28-4331-9230-B9EA217A94A0}" type="pres">
      <dgm:prSet presAssocID="{5231065D-BFB5-438F-9AEF-710C63704ABB}" presName="root" presStyleCnt="0"/>
      <dgm:spPr/>
    </dgm:pt>
    <dgm:pt modelId="{F5B20B64-29E1-4602-A489-158DC736820E}" type="pres">
      <dgm:prSet presAssocID="{5231065D-BFB5-438F-9AEF-710C63704ABB}" presName="rootComposite" presStyleCnt="0"/>
      <dgm:spPr/>
    </dgm:pt>
    <dgm:pt modelId="{EEBEBACF-4A19-4434-9489-E8918A6733A2}" type="pres">
      <dgm:prSet presAssocID="{5231065D-BFB5-438F-9AEF-710C63704ABB}" presName="rootText" presStyleLbl="node1" presStyleIdx="3" presStyleCnt="4"/>
      <dgm:spPr/>
    </dgm:pt>
    <dgm:pt modelId="{BC6D28A1-EA96-416C-A1E4-3859A45C68DA}" type="pres">
      <dgm:prSet presAssocID="{5231065D-BFB5-438F-9AEF-710C63704ABB}" presName="rootConnector" presStyleLbl="node1" presStyleIdx="3" presStyleCnt="4"/>
      <dgm:spPr/>
    </dgm:pt>
    <dgm:pt modelId="{449C6B98-1723-45E9-ADA0-00E532E51BDF}" type="pres">
      <dgm:prSet presAssocID="{5231065D-BFB5-438F-9AEF-710C63704ABB}" presName="childShape" presStyleCnt="0"/>
      <dgm:spPr/>
    </dgm:pt>
    <dgm:pt modelId="{0B56BA68-BE7F-4BA2-A271-699AF5E148A0}" type="pres">
      <dgm:prSet presAssocID="{28A59BA0-35C3-4307-9844-4ABD5EF8A4D9}" presName="Name13" presStyleLbl="parChTrans1D2" presStyleIdx="3" presStyleCnt="4"/>
      <dgm:spPr/>
    </dgm:pt>
    <dgm:pt modelId="{4D9B2420-70F0-48B4-AA4D-887712991669}" type="pres">
      <dgm:prSet presAssocID="{6268E58C-26D8-4630-BDC3-05B2CC27C87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B92120B-078B-496D-A53F-CFD4B983938B}" type="presOf" srcId="{28A59BA0-35C3-4307-9844-4ABD5EF8A4D9}" destId="{0B56BA68-BE7F-4BA2-A271-699AF5E148A0}" srcOrd="0" destOrd="0" presId="urn:microsoft.com/office/officeart/2005/8/layout/hierarchy3"/>
    <dgm:cxn modelId="{26CD7C0C-53CA-4490-8B96-EBAF65C89D8A}" type="presOf" srcId="{BAF37AAB-8BC8-4062-9438-58B81E6E644F}" destId="{406B507B-299F-47FD-91EC-583016E7998B}" srcOrd="0" destOrd="0" presId="urn:microsoft.com/office/officeart/2005/8/layout/hierarchy3"/>
    <dgm:cxn modelId="{D18D070F-9953-4542-9B37-1E3ABAF10A9D}" type="presOf" srcId="{3303C9AC-DF8D-4494-978F-6783F52668CA}" destId="{7C7B6278-66B7-4DDB-AC54-270B26918512}" srcOrd="0" destOrd="0" presId="urn:microsoft.com/office/officeart/2005/8/layout/hierarchy3"/>
    <dgm:cxn modelId="{42287F16-C10C-433A-95F1-4F169A9D731F}" type="presOf" srcId="{E12BFF63-10F6-4D5E-A8A8-91945846CF0F}" destId="{4558DD03-68D2-4CB0-BA89-3E5725AC52F5}" srcOrd="0" destOrd="0" presId="urn:microsoft.com/office/officeart/2005/8/layout/hierarchy3"/>
    <dgm:cxn modelId="{74E3A018-D9DB-441C-8642-8E2A21289060}" srcId="{63437806-5D36-4739-99B7-76ED4080DABC}" destId="{50938D90-B356-443A-B58A-7D51AECAF061}" srcOrd="0" destOrd="0" parTransId="{456C5FF2-5BC4-49BE-8214-5D6EE0BEA955}" sibTransId="{EEA1C6C0-7714-4C96-B96E-80333F54182E}"/>
    <dgm:cxn modelId="{389D392A-F4AF-4822-8FBA-5441A7828ACD}" srcId="{50938D90-B356-443A-B58A-7D51AECAF061}" destId="{0AD92B40-E659-471C-B8EF-957F9BB2DA45}" srcOrd="0" destOrd="0" parTransId="{BAF37AAB-8BC8-4062-9438-58B81E6E644F}" sibTransId="{2974D3DB-304C-428C-A466-AC0CA54AED97}"/>
    <dgm:cxn modelId="{1C517D32-6EDC-447A-AFCC-4EC6B7C828B5}" srcId="{63437806-5D36-4739-99B7-76ED4080DABC}" destId="{B8F3062B-EFA9-4266-899C-29BA6A3E300D}" srcOrd="2" destOrd="0" parTransId="{1A5CAA98-3714-46F5-9618-0DCB8EA71095}" sibTransId="{60085EE7-35EF-45A5-BF20-6F76F214CD9C}"/>
    <dgm:cxn modelId="{A158BE33-3F62-482C-BEBD-64D1470BED34}" type="presOf" srcId="{D1FF1ED8-AB7F-4D7F-B4BA-70DD8CCA922E}" destId="{3E349508-6CC9-4252-BBF4-B257DEC45375}" srcOrd="0" destOrd="0" presId="urn:microsoft.com/office/officeart/2005/8/layout/hierarchy3"/>
    <dgm:cxn modelId="{F7BD9840-1422-48FE-9DB1-D3FD0316FE07}" srcId="{B8F3062B-EFA9-4266-899C-29BA6A3E300D}" destId="{3303C9AC-DF8D-4494-978F-6783F52668CA}" srcOrd="0" destOrd="0" parTransId="{E12BFF63-10F6-4D5E-A8A8-91945846CF0F}" sibTransId="{5687629A-5761-4EA1-991F-92680957D078}"/>
    <dgm:cxn modelId="{580A9D5C-B5E0-4D00-821B-1C3790AED207}" type="presOf" srcId="{5231065D-BFB5-438F-9AEF-710C63704ABB}" destId="{BC6D28A1-EA96-416C-A1E4-3859A45C68DA}" srcOrd="1" destOrd="0" presId="urn:microsoft.com/office/officeart/2005/8/layout/hierarchy3"/>
    <dgm:cxn modelId="{096B4C5E-6B85-413C-BE5A-A025B8CE99F1}" type="presOf" srcId="{9F6E2368-5094-4703-B730-083DF26FD681}" destId="{AF2DECD7-F097-4331-A563-0E3C5AA7CB8B}" srcOrd="0" destOrd="0" presId="urn:microsoft.com/office/officeart/2005/8/layout/hierarchy3"/>
    <dgm:cxn modelId="{318AB266-4313-4AB5-A793-8405B2117242}" type="presOf" srcId="{DC57320E-ABD8-4E3B-AD1F-C35CA4FE9FC0}" destId="{86A3983F-F9B5-44C4-B796-A66256D853B6}" srcOrd="0" destOrd="0" presId="urn:microsoft.com/office/officeart/2005/8/layout/hierarchy3"/>
    <dgm:cxn modelId="{5AB84548-53BE-4EE7-AAC0-89FBACA71ED7}" type="presOf" srcId="{6268E58C-26D8-4630-BDC3-05B2CC27C870}" destId="{4D9B2420-70F0-48B4-AA4D-887712991669}" srcOrd="0" destOrd="0" presId="urn:microsoft.com/office/officeart/2005/8/layout/hierarchy3"/>
    <dgm:cxn modelId="{EE47B868-73C9-497D-8160-E83310A19E71}" srcId="{5231065D-BFB5-438F-9AEF-710C63704ABB}" destId="{6268E58C-26D8-4630-BDC3-05B2CC27C870}" srcOrd="0" destOrd="0" parTransId="{28A59BA0-35C3-4307-9844-4ABD5EF8A4D9}" sibTransId="{C2E40DF7-E6B0-4826-891A-82EB6A0D71B3}"/>
    <dgm:cxn modelId="{0C35906C-6204-4D80-BA73-67120101CA34}" type="presOf" srcId="{50938D90-B356-443A-B58A-7D51AECAF061}" destId="{F347BDDA-3E48-4BB4-990A-518C3DD7F898}" srcOrd="0" destOrd="0" presId="urn:microsoft.com/office/officeart/2005/8/layout/hierarchy3"/>
    <dgm:cxn modelId="{479EA76C-2A01-46E1-B923-37A32A33C578}" srcId="{63437806-5D36-4739-99B7-76ED4080DABC}" destId="{5231065D-BFB5-438F-9AEF-710C63704ABB}" srcOrd="3" destOrd="0" parTransId="{C77C62E9-CACE-4D50-B4C6-BC79F51B420A}" sibTransId="{392E67EC-482E-4F07-B2AE-CC58E1B5BAF5}"/>
    <dgm:cxn modelId="{9DAA8855-FB23-4567-9C8E-D858852CF243}" type="presOf" srcId="{DC57320E-ABD8-4E3B-AD1F-C35CA4FE9FC0}" destId="{58B5275D-A851-49EF-893B-F5F051278A40}" srcOrd="1" destOrd="0" presId="urn:microsoft.com/office/officeart/2005/8/layout/hierarchy3"/>
    <dgm:cxn modelId="{E5AD8980-7495-4FE1-A220-A3A79D1B969A}" type="presOf" srcId="{50938D90-B356-443A-B58A-7D51AECAF061}" destId="{9C1D8B6F-8C01-42AB-B8CC-1D68B4AC095A}" srcOrd="1" destOrd="0" presId="urn:microsoft.com/office/officeart/2005/8/layout/hierarchy3"/>
    <dgm:cxn modelId="{494DC692-31B1-43EB-A9FA-7624DBA65700}" type="presOf" srcId="{0AD92B40-E659-471C-B8EF-957F9BB2DA45}" destId="{7A4FACDB-9A22-48EE-AEB5-949B9B4355B1}" srcOrd="0" destOrd="0" presId="urn:microsoft.com/office/officeart/2005/8/layout/hierarchy3"/>
    <dgm:cxn modelId="{0CCE2AA2-A5D1-4D8E-9792-0BB0C05938C9}" type="presOf" srcId="{B8F3062B-EFA9-4266-899C-29BA6A3E300D}" destId="{20C63AF4-B214-42FD-AB29-AB6542EA2476}" srcOrd="1" destOrd="0" presId="urn:microsoft.com/office/officeart/2005/8/layout/hierarchy3"/>
    <dgm:cxn modelId="{D204CCA7-80EA-46AB-BADF-292E4A2CA066}" type="presOf" srcId="{5231065D-BFB5-438F-9AEF-710C63704ABB}" destId="{EEBEBACF-4A19-4434-9489-E8918A6733A2}" srcOrd="0" destOrd="0" presId="urn:microsoft.com/office/officeart/2005/8/layout/hierarchy3"/>
    <dgm:cxn modelId="{6BC95AB9-21E4-4B46-8443-CC9634C56BD4}" srcId="{DC57320E-ABD8-4E3B-AD1F-C35CA4FE9FC0}" destId="{D1FF1ED8-AB7F-4D7F-B4BA-70DD8CCA922E}" srcOrd="0" destOrd="0" parTransId="{9F6E2368-5094-4703-B730-083DF26FD681}" sibTransId="{0EB11B0F-40EA-4F83-AD89-EA1F1B1C6999}"/>
    <dgm:cxn modelId="{0D7598C4-2F27-4495-ABE5-974A42BAC212}" type="presOf" srcId="{B8F3062B-EFA9-4266-899C-29BA6A3E300D}" destId="{4BC769C0-2C6E-43A7-9FC2-8D8F87567D0E}" srcOrd="0" destOrd="0" presId="urn:microsoft.com/office/officeart/2005/8/layout/hierarchy3"/>
    <dgm:cxn modelId="{358F1EC5-D094-42E4-9F6E-776A7C575D6B}" type="presOf" srcId="{63437806-5D36-4739-99B7-76ED4080DABC}" destId="{E75D1782-57E5-4B25-8E9C-48416F7452FF}" srcOrd="0" destOrd="0" presId="urn:microsoft.com/office/officeart/2005/8/layout/hierarchy3"/>
    <dgm:cxn modelId="{4ECF21E6-40D8-40F7-AF84-2A7060029A44}" srcId="{63437806-5D36-4739-99B7-76ED4080DABC}" destId="{DC57320E-ABD8-4E3B-AD1F-C35CA4FE9FC0}" srcOrd="1" destOrd="0" parTransId="{9E815221-F5FA-44DA-BE06-64F8B1654B5C}" sibTransId="{08567155-80B2-4632-9889-95E7814D6B69}"/>
    <dgm:cxn modelId="{504D2005-4DF9-4DDA-8052-53113D7C1397}" type="presParOf" srcId="{E75D1782-57E5-4B25-8E9C-48416F7452FF}" destId="{4E1CA625-0193-4B5C-BF67-749537F46B8C}" srcOrd="0" destOrd="0" presId="urn:microsoft.com/office/officeart/2005/8/layout/hierarchy3"/>
    <dgm:cxn modelId="{ABC97955-859C-4261-B634-A928A38F254E}" type="presParOf" srcId="{4E1CA625-0193-4B5C-BF67-749537F46B8C}" destId="{12B7D282-B53F-4E0B-99E0-75F2D1D6374A}" srcOrd="0" destOrd="0" presId="urn:microsoft.com/office/officeart/2005/8/layout/hierarchy3"/>
    <dgm:cxn modelId="{82549E14-E134-4F0A-97CB-FD556B98229C}" type="presParOf" srcId="{12B7D282-B53F-4E0B-99E0-75F2D1D6374A}" destId="{F347BDDA-3E48-4BB4-990A-518C3DD7F898}" srcOrd="0" destOrd="0" presId="urn:microsoft.com/office/officeart/2005/8/layout/hierarchy3"/>
    <dgm:cxn modelId="{96BBD916-12B5-48B1-95C7-91982C15FC07}" type="presParOf" srcId="{12B7D282-B53F-4E0B-99E0-75F2D1D6374A}" destId="{9C1D8B6F-8C01-42AB-B8CC-1D68B4AC095A}" srcOrd="1" destOrd="0" presId="urn:microsoft.com/office/officeart/2005/8/layout/hierarchy3"/>
    <dgm:cxn modelId="{36D4142E-464F-4D54-9EEE-80D3007F00B7}" type="presParOf" srcId="{4E1CA625-0193-4B5C-BF67-749537F46B8C}" destId="{C8526C57-4D74-45FB-8858-8C5330BBC42F}" srcOrd="1" destOrd="0" presId="urn:microsoft.com/office/officeart/2005/8/layout/hierarchy3"/>
    <dgm:cxn modelId="{3F4312DC-5331-4268-9B21-150A42D3DE7D}" type="presParOf" srcId="{C8526C57-4D74-45FB-8858-8C5330BBC42F}" destId="{406B507B-299F-47FD-91EC-583016E7998B}" srcOrd="0" destOrd="0" presId="urn:microsoft.com/office/officeart/2005/8/layout/hierarchy3"/>
    <dgm:cxn modelId="{B6EA7E6A-9161-4097-933F-7BEBEF0BAF03}" type="presParOf" srcId="{C8526C57-4D74-45FB-8858-8C5330BBC42F}" destId="{7A4FACDB-9A22-48EE-AEB5-949B9B4355B1}" srcOrd="1" destOrd="0" presId="urn:microsoft.com/office/officeart/2005/8/layout/hierarchy3"/>
    <dgm:cxn modelId="{CBB15D12-89B1-4BC5-831D-EB5A8A6969B3}" type="presParOf" srcId="{E75D1782-57E5-4B25-8E9C-48416F7452FF}" destId="{4A851E27-B3D5-47B9-A9E0-5A4F3029EDBE}" srcOrd="1" destOrd="0" presId="urn:microsoft.com/office/officeart/2005/8/layout/hierarchy3"/>
    <dgm:cxn modelId="{AD8ED3DB-D3D6-47E3-94BB-1575E0A47FF8}" type="presParOf" srcId="{4A851E27-B3D5-47B9-A9E0-5A4F3029EDBE}" destId="{A69E4620-1828-4F1E-B070-F97587EC1BB9}" srcOrd="0" destOrd="0" presId="urn:microsoft.com/office/officeart/2005/8/layout/hierarchy3"/>
    <dgm:cxn modelId="{F62F35A2-855B-44C2-A0CD-5775E4C719A6}" type="presParOf" srcId="{A69E4620-1828-4F1E-B070-F97587EC1BB9}" destId="{86A3983F-F9B5-44C4-B796-A66256D853B6}" srcOrd="0" destOrd="0" presId="urn:microsoft.com/office/officeart/2005/8/layout/hierarchy3"/>
    <dgm:cxn modelId="{91FC47DF-F131-4C2B-8CB5-22929CB9ADF6}" type="presParOf" srcId="{A69E4620-1828-4F1E-B070-F97587EC1BB9}" destId="{58B5275D-A851-49EF-893B-F5F051278A40}" srcOrd="1" destOrd="0" presId="urn:microsoft.com/office/officeart/2005/8/layout/hierarchy3"/>
    <dgm:cxn modelId="{2E3078E5-E77D-44BD-8822-9B7465A6C517}" type="presParOf" srcId="{4A851E27-B3D5-47B9-A9E0-5A4F3029EDBE}" destId="{9CBA9B72-1112-40FE-9A7A-B5136C084087}" srcOrd="1" destOrd="0" presId="urn:microsoft.com/office/officeart/2005/8/layout/hierarchy3"/>
    <dgm:cxn modelId="{66F24620-40F6-4B32-91DE-43165FC0A586}" type="presParOf" srcId="{9CBA9B72-1112-40FE-9A7A-B5136C084087}" destId="{AF2DECD7-F097-4331-A563-0E3C5AA7CB8B}" srcOrd="0" destOrd="0" presId="urn:microsoft.com/office/officeart/2005/8/layout/hierarchy3"/>
    <dgm:cxn modelId="{8A78428C-24E2-4CBB-8218-F0EC78C720D5}" type="presParOf" srcId="{9CBA9B72-1112-40FE-9A7A-B5136C084087}" destId="{3E349508-6CC9-4252-BBF4-B257DEC45375}" srcOrd="1" destOrd="0" presId="urn:microsoft.com/office/officeart/2005/8/layout/hierarchy3"/>
    <dgm:cxn modelId="{9CFB914F-A64F-4261-A13C-B94E88E77D8C}" type="presParOf" srcId="{E75D1782-57E5-4B25-8E9C-48416F7452FF}" destId="{430A60CA-55E1-416B-8C3F-B438A0FAD7B3}" srcOrd="2" destOrd="0" presId="urn:microsoft.com/office/officeart/2005/8/layout/hierarchy3"/>
    <dgm:cxn modelId="{98AE725A-C5FD-427F-806B-647D8DC3B73D}" type="presParOf" srcId="{430A60CA-55E1-416B-8C3F-B438A0FAD7B3}" destId="{370702C7-659B-4C85-ABDC-BD19D16D2CD5}" srcOrd="0" destOrd="0" presId="urn:microsoft.com/office/officeart/2005/8/layout/hierarchy3"/>
    <dgm:cxn modelId="{F7E43819-E9CE-439C-B446-9A9856BB312A}" type="presParOf" srcId="{370702C7-659B-4C85-ABDC-BD19D16D2CD5}" destId="{4BC769C0-2C6E-43A7-9FC2-8D8F87567D0E}" srcOrd="0" destOrd="0" presId="urn:microsoft.com/office/officeart/2005/8/layout/hierarchy3"/>
    <dgm:cxn modelId="{0B665094-EC78-48FF-B29B-F2AB62FBF1B6}" type="presParOf" srcId="{370702C7-659B-4C85-ABDC-BD19D16D2CD5}" destId="{20C63AF4-B214-42FD-AB29-AB6542EA2476}" srcOrd="1" destOrd="0" presId="urn:microsoft.com/office/officeart/2005/8/layout/hierarchy3"/>
    <dgm:cxn modelId="{D57108B1-CD14-41FF-B25E-96B18BFA6C95}" type="presParOf" srcId="{430A60CA-55E1-416B-8C3F-B438A0FAD7B3}" destId="{18E48F32-8D97-4714-83AE-BB990863E92A}" srcOrd="1" destOrd="0" presId="urn:microsoft.com/office/officeart/2005/8/layout/hierarchy3"/>
    <dgm:cxn modelId="{42F0C248-4365-42C4-AEE2-72696307217C}" type="presParOf" srcId="{18E48F32-8D97-4714-83AE-BB990863E92A}" destId="{4558DD03-68D2-4CB0-BA89-3E5725AC52F5}" srcOrd="0" destOrd="0" presId="urn:microsoft.com/office/officeart/2005/8/layout/hierarchy3"/>
    <dgm:cxn modelId="{A2B12611-E890-4E29-9BD9-CE8347D0CEDE}" type="presParOf" srcId="{18E48F32-8D97-4714-83AE-BB990863E92A}" destId="{7C7B6278-66B7-4DDB-AC54-270B26918512}" srcOrd="1" destOrd="0" presId="urn:microsoft.com/office/officeart/2005/8/layout/hierarchy3"/>
    <dgm:cxn modelId="{6D6D9B01-2ED9-4B9C-9443-E2C2B4A851BD}" type="presParOf" srcId="{E75D1782-57E5-4B25-8E9C-48416F7452FF}" destId="{CE0D112E-AC28-4331-9230-B9EA217A94A0}" srcOrd="3" destOrd="0" presId="urn:microsoft.com/office/officeart/2005/8/layout/hierarchy3"/>
    <dgm:cxn modelId="{EB063A78-3D17-4069-932B-DD0A2EBE0272}" type="presParOf" srcId="{CE0D112E-AC28-4331-9230-B9EA217A94A0}" destId="{F5B20B64-29E1-4602-A489-158DC736820E}" srcOrd="0" destOrd="0" presId="urn:microsoft.com/office/officeart/2005/8/layout/hierarchy3"/>
    <dgm:cxn modelId="{43CB70A6-C7F5-4B7B-B8D0-3E4E214B5153}" type="presParOf" srcId="{F5B20B64-29E1-4602-A489-158DC736820E}" destId="{EEBEBACF-4A19-4434-9489-E8918A6733A2}" srcOrd="0" destOrd="0" presId="urn:microsoft.com/office/officeart/2005/8/layout/hierarchy3"/>
    <dgm:cxn modelId="{A3B17167-52C5-49D5-99B6-99C2F9A407D6}" type="presParOf" srcId="{F5B20B64-29E1-4602-A489-158DC736820E}" destId="{BC6D28A1-EA96-416C-A1E4-3859A45C68DA}" srcOrd="1" destOrd="0" presId="urn:microsoft.com/office/officeart/2005/8/layout/hierarchy3"/>
    <dgm:cxn modelId="{960E119C-1C5B-4CFB-A9D9-2CAD500B5784}" type="presParOf" srcId="{CE0D112E-AC28-4331-9230-B9EA217A94A0}" destId="{449C6B98-1723-45E9-ADA0-00E532E51BDF}" srcOrd="1" destOrd="0" presId="urn:microsoft.com/office/officeart/2005/8/layout/hierarchy3"/>
    <dgm:cxn modelId="{31C79D80-02B9-47D6-9C2B-3D1A4F7E377D}" type="presParOf" srcId="{449C6B98-1723-45E9-ADA0-00E532E51BDF}" destId="{0B56BA68-BE7F-4BA2-A271-699AF5E148A0}" srcOrd="0" destOrd="0" presId="urn:microsoft.com/office/officeart/2005/8/layout/hierarchy3"/>
    <dgm:cxn modelId="{57DBF170-485C-4A67-9BB4-72855AD30E2B}" type="presParOf" srcId="{449C6B98-1723-45E9-ADA0-00E532E51BDF}" destId="{4D9B2420-70F0-48B4-AA4D-88771299166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780E59-4822-4195-B4BD-B2882CC1C65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7819B9-0C18-41E5-BA0A-DBCA3E77F8E4}">
      <dgm:prSet/>
      <dgm:spPr/>
      <dgm:t>
        <a:bodyPr/>
        <a:lstStyle/>
        <a:p>
          <a:r>
            <a:rPr lang="en-US" b="1" i="0" baseline="0"/>
            <a:t>Introduction</a:t>
          </a:r>
          <a:r>
            <a:rPr lang="en-US" b="0" i="0" baseline="0"/>
            <a:t>:</a:t>
          </a:r>
          <a:endParaRPr lang="en-US"/>
        </a:p>
      </dgm:t>
    </dgm:pt>
    <dgm:pt modelId="{10BB263E-B608-4234-BC84-8562935BABC7}" type="parTrans" cxnId="{95FECDD2-310F-482A-AD9D-3B3F408B64A7}">
      <dgm:prSet/>
      <dgm:spPr/>
      <dgm:t>
        <a:bodyPr/>
        <a:lstStyle/>
        <a:p>
          <a:endParaRPr lang="en-US"/>
        </a:p>
      </dgm:t>
    </dgm:pt>
    <dgm:pt modelId="{8E200F9B-8B54-4C5C-AC0F-4BC84A501165}" type="sibTrans" cxnId="{95FECDD2-310F-482A-AD9D-3B3F408B64A7}">
      <dgm:prSet/>
      <dgm:spPr/>
      <dgm:t>
        <a:bodyPr/>
        <a:lstStyle/>
        <a:p>
          <a:endParaRPr lang="en-US"/>
        </a:p>
      </dgm:t>
    </dgm:pt>
    <dgm:pt modelId="{D58A4D08-B930-4E34-90D1-1AF5C60C1A3E}">
      <dgm:prSet/>
      <dgm:spPr/>
      <dgm:t>
        <a:bodyPr/>
        <a:lstStyle/>
        <a:p>
          <a:r>
            <a:rPr lang="en-US" b="0" i="0" baseline="0"/>
            <a:t>Early 1990s, switch from analogue to digital.</a:t>
          </a:r>
          <a:endParaRPr lang="en-US"/>
        </a:p>
      </dgm:t>
    </dgm:pt>
    <dgm:pt modelId="{9D9FD9FB-0B9D-4FDB-A29C-4A74ADF09B27}" type="parTrans" cxnId="{02D11746-F9A7-4C91-9FBE-3D7CE6E41938}">
      <dgm:prSet/>
      <dgm:spPr/>
      <dgm:t>
        <a:bodyPr/>
        <a:lstStyle/>
        <a:p>
          <a:endParaRPr lang="en-US"/>
        </a:p>
      </dgm:t>
    </dgm:pt>
    <dgm:pt modelId="{AEF10895-2EDD-4F84-B92B-10C6BD90F6F8}" type="sibTrans" cxnId="{02D11746-F9A7-4C91-9FBE-3D7CE6E41938}">
      <dgm:prSet/>
      <dgm:spPr/>
      <dgm:t>
        <a:bodyPr/>
        <a:lstStyle/>
        <a:p>
          <a:endParaRPr lang="en-US"/>
        </a:p>
      </dgm:t>
    </dgm:pt>
    <dgm:pt modelId="{D7011661-EB00-4678-A030-E0AF6BCD9F91}">
      <dgm:prSet/>
      <dgm:spPr/>
      <dgm:t>
        <a:bodyPr/>
        <a:lstStyle/>
        <a:p>
          <a:r>
            <a:rPr lang="en-US" b="1" i="0" baseline="0"/>
            <a:t>Key Features</a:t>
          </a:r>
          <a:r>
            <a:rPr lang="en-US" b="0" i="0" baseline="0"/>
            <a:t>:</a:t>
          </a:r>
          <a:endParaRPr lang="en-US"/>
        </a:p>
      </dgm:t>
    </dgm:pt>
    <dgm:pt modelId="{EAD63559-7D2D-4EAF-94D3-ADD36BA82A80}" type="parTrans" cxnId="{2C2C45FC-F994-4997-9D03-6A50A5D9D805}">
      <dgm:prSet/>
      <dgm:spPr/>
      <dgm:t>
        <a:bodyPr/>
        <a:lstStyle/>
        <a:p>
          <a:endParaRPr lang="en-US"/>
        </a:p>
      </dgm:t>
    </dgm:pt>
    <dgm:pt modelId="{5CD2024B-484F-4AD3-A52D-0E509C46809C}" type="sibTrans" cxnId="{2C2C45FC-F994-4997-9D03-6A50A5D9D805}">
      <dgm:prSet/>
      <dgm:spPr/>
      <dgm:t>
        <a:bodyPr/>
        <a:lstStyle/>
        <a:p>
          <a:endParaRPr lang="en-US"/>
        </a:p>
      </dgm:t>
    </dgm:pt>
    <dgm:pt modelId="{9A8FF2ED-E27B-45EC-887C-25E714AFB323}">
      <dgm:prSet/>
      <dgm:spPr/>
      <dgm:t>
        <a:bodyPr/>
        <a:lstStyle/>
        <a:p>
          <a:r>
            <a:rPr lang="en-US" b="0" i="0" baseline="0"/>
            <a:t>Improved voice quality, digital encryption, SMS, and MMS.</a:t>
          </a:r>
          <a:endParaRPr lang="en-US"/>
        </a:p>
      </dgm:t>
    </dgm:pt>
    <dgm:pt modelId="{F56EA6A3-5D62-4A10-9D9D-6FE1F301F3CE}" type="parTrans" cxnId="{09229816-1C87-4462-91D7-A510644E1C30}">
      <dgm:prSet/>
      <dgm:spPr/>
      <dgm:t>
        <a:bodyPr/>
        <a:lstStyle/>
        <a:p>
          <a:endParaRPr lang="en-US"/>
        </a:p>
      </dgm:t>
    </dgm:pt>
    <dgm:pt modelId="{758621CA-413E-4B9B-9D13-B7FEB9AB67D6}" type="sibTrans" cxnId="{09229816-1C87-4462-91D7-A510644E1C30}">
      <dgm:prSet/>
      <dgm:spPr/>
      <dgm:t>
        <a:bodyPr/>
        <a:lstStyle/>
        <a:p>
          <a:endParaRPr lang="en-US"/>
        </a:p>
      </dgm:t>
    </dgm:pt>
    <dgm:pt modelId="{EC6553A6-3EF5-41CF-9BFE-6CCDBC557694}">
      <dgm:prSet/>
      <dgm:spPr/>
      <dgm:t>
        <a:bodyPr/>
        <a:lstStyle/>
        <a:p>
          <a:r>
            <a:rPr lang="en-US" b="1" i="0" baseline="0"/>
            <a:t>Technology</a:t>
          </a:r>
          <a:r>
            <a:rPr lang="en-US" b="0" i="0" baseline="0"/>
            <a:t>:</a:t>
          </a:r>
          <a:endParaRPr lang="en-US"/>
        </a:p>
      </dgm:t>
    </dgm:pt>
    <dgm:pt modelId="{474103BE-31A3-472E-827F-63ADD03E465B}" type="parTrans" cxnId="{937E14D4-BDFB-4F7E-8720-C4C0F93E5B75}">
      <dgm:prSet/>
      <dgm:spPr/>
      <dgm:t>
        <a:bodyPr/>
        <a:lstStyle/>
        <a:p>
          <a:endParaRPr lang="en-US"/>
        </a:p>
      </dgm:t>
    </dgm:pt>
    <dgm:pt modelId="{3C827B9B-DC03-4F8A-B5B8-346E779F6B8C}" type="sibTrans" cxnId="{937E14D4-BDFB-4F7E-8720-C4C0F93E5B75}">
      <dgm:prSet/>
      <dgm:spPr/>
      <dgm:t>
        <a:bodyPr/>
        <a:lstStyle/>
        <a:p>
          <a:endParaRPr lang="en-US"/>
        </a:p>
      </dgm:t>
    </dgm:pt>
    <dgm:pt modelId="{8B67F699-A500-4F7D-BB94-31DF3DF982C1}">
      <dgm:prSet/>
      <dgm:spPr/>
      <dgm:t>
        <a:bodyPr/>
        <a:lstStyle/>
        <a:p>
          <a:r>
            <a:rPr lang="en-US" b="0" i="0" baseline="0"/>
            <a:t>Global System for Mobile Communications (GSM), FDMA &amp; TDMA.</a:t>
          </a:r>
          <a:endParaRPr lang="en-US"/>
        </a:p>
      </dgm:t>
    </dgm:pt>
    <dgm:pt modelId="{0B61F0E7-0112-45D1-B4C6-52E1B30F5FC6}" type="parTrans" cxnId="{D64441E3-6EE2-4148-A1AA-47534B767509}">
      <dgm:prSet/>
      <dgm:spPr/>
      <dgm:t>
        <a:bodyPr/>
        <a:lstStyle/>
        <a:p>
          <a:endParaRPr lang="en-US"/>
        </a:p>
      </dgm:t>
    </dgm:pt>
    <dgm:pt modelId="{1DEA687B-8B5F-47D2-A8F0-576866713DA5}" type="sibTrans" cxnId="{D64441E3-6EE2-4148-A1AA-47534B767509}">
      <dgm:prSet/>
      <dgm:spPr/>
      <dgm:t>
        <a:bodyPr/>
        <a:lstStyle/>
        <a:p>
          <a:endParaRPr lang="en-US"/>
        </a:p>
      </dgm:t>
    </dgm:pt>
    <dgm:pt modelId="{CA73F7F8-E2D3-41FF-9A7E-D5F42E2B2BCC}">
      <dgm:prSet/>
      <dgm:spPr/>
      <dgm:t>
        <a:bodyPr/>
        <a:lstStyle/>
        <a:p>
          <a:r>
            <a:rPr lang="en-US" b="1" i="0" baseline="0"/>
            <a:t>Limitations</a:t>
          </a:r>
          <a:r>
            <a:rPr lang="en-US" b="0" i="0" baseline="0"/>
            <a:t>:</a:t>
          </a:r>
          <a:endParaRPr lang="en-US"/>
        </a:p>
      </dgm:t>
    </dgm:pt>
    <dgm:pt modelId="{441E94C7-1BFD-4CC8-8A8D-F8E882AC3E87}" type="parTrans" cxnId="{973358D2-71BA-453B-B183-C1A9B5752422}">
      <dgm:prSet/>
      <dgm:spPr/>
      <dgm:t>
        <a:bodyPr/>
        <a:lstStyle/>
        <a:p>
          <a:endParaRPr lang="en-US"/>
        </a:p>
      </dgm:t>
    </dgm:pt>
    <dgm:pt modelId="{6A3BE443-C791-462D-8A61-3243441D2462}" type="sibTrans" cxnId="{973358D2-71BA-453B-B183-C1A9B5752422}">
      <dgm:prSet/>
      <dgm:spPr/>
      <dgm:t>
        <a:bodyPr/>
        <a:lstStyle/>
        <a:p>
          <a:endParaRPr lang="en-US"/>
        </a:p>
      </dgm:t>
    </dgm:pt>
    <dgm:pt modelId="{C5E1B0DB-2EFB-4035-BC88-7D034E48906E}">
      <dgm:prSet/>
      <dgm:spPr/>
      <dgm:t>
        <a:bodyPr/>
        <a:lstStyle/>
        <a:p>
          <a:r>
            <a:rPr lang="en-US" b="0" i="0" baseline="0"/>
            <a:t>Limited data rates (a few kbps), not suitable for high-speed internet.</a:t>
          </a:r>
          <a:endParaRPr lang="en-US"/>
        </a:p>
      </dgm:t>
    </dgm:pt>
    <dgm:pt modelId="{5B4C505D-1A87-4640-AE49-A7C2E914A042}" type="parTrans" cxnId="{2FABFBCD-5D4E-46F9-A1A7-FEE03EEBB410}">
      <dgm:prSet/>
      <dgm:spPr/>
      <dgm:t>
        <a:bodyPr/>
        <a:lstStyle/>
        <a:p>
          <a:endParaRPr lang="en-US"/>
        </a:p>
      </dgm:t>
    </dgm:pt>
    <dgm:pt modelId="{ED218106-E02F-4E17-93AE-60588D8A9671}" type="sibTrans" cxnId="{2FABFBCD-5D4E-46F9-A1A7-FEE03EEBB410}">
      <dgm:prSet/>
      <dgm:spPr/>
      <dgm:t>
        <a:bodyPr/>
        <a:lstStyle/>
        <a:p>
          <a:endParaRPr lang="en-US"/>
        </a:p>
      </dgm:t>
    </dgm:pt>
    <dgm:pt modelId="{6900F1E7-B229-44CB-8301-1D683B55E576}" type="pres">
      <dgm:prSet presAssocID="{EF780E59-4822-4195-B4BD-B2882CC1C65E}" presName="diagram" presStyleCnt="0">
        <dgm:presLayoutVars>
          <dgm:dir/>
          <dgm:resizeHandles val="exact"/>
        </dgm:presLayoutVars>
      </dgm:prSet>
      <dgm:spPr/>
    </dgm:pt>
    <dgm:pt modelId="{BB07521A-9FC0-4A7D-A210-FC2C10992231}" type="pres">
      <dgm:prSet presAssocID="{1C7819B9-0C18-41E5-BA0A-DBCA3E77F8E4}" presName="node" presStyleLbl="node1" presStyleIdx="0" presStyleCnt="8">
        <dgm:presLayoutVars>
          <dgm:bulletEnabled val="1"/>
        </dgm:presLayoutVars>
      </dgm:prSet>
      <dgm:spPr/>
    </dgm:pt>
    <dgm:pt modelId="{1E468D9F-9735-42EB-B72F-B10E14B7DDBF}" type="pres">
      <dgm:prSet presAssocID="{8E200F9B-8B54-4C5C-AC0F-4BC84A501165}" presName="sibTrans" presStyleCnt="0"/>
      <dgm:spPr/>
    </dgm:pt>
    <dgm:pt modelId="{1EE34E9E-03E0-4B0F-9A38-A1DDBC8B6968}" type="pres">
      <dgm:prSet presAssocID="{D58A4D08-B930-4E34-90D1-1AF5C60C1A3E}" presName="node" presStyleLbl="node1" presStyleIdx="1" presStyleCnt="8">
        <dgm:presLayoutVars>
          <dgm:bulletEnabled val="1"/>
        </dgm:presLayoutVars>
      </dgm:prSet>
      <dgm:spPr/>
    </dgm:pt>
    <dgm:pt modelId="{CEF08EFC-1E4E-4250-8C58-474C32D49FC5}" type="pres">
      <dgm:prSet presAssocID="{AEF10895-2EDD-4F84-B92B-10C6BD90F6F8}" presName="sibTrans" presStyleCnt="0"/>
      <dgm:spPr/>
    </dgm:pt>
    <dgm:pt modelId="{C26AAC66-3E04-49DC-AE45-DEEA73E794A2}" type="pres">
      <dgm:prSet presAssocID="{D7011661-EB00-4678-A030-E0AF6BCD9F91}" presName="node" presStyleLbl="node1" presStyleIdx="2" presStyleCnt="8">
        <dgm:presLayoutVars>
          <dgm:bulletEnabled val="1"/>
        </dgm:presLayoutVars>
      </dgm:prSet>
      <dgm:spPr/>
    </dgm:pt>
    <dgm:pt modelId="{7EA4FC87-6001-481E-B708-A8B8D87DEDE1}" type="pres">
      <dgm:prSet presAssocID="{5CD2024B-484F-4AD3-A52D-0E509C46809C}" presName="sibTrans" presStyleCnt="0"/>
      <dgm:spPr/>
    </dgm:pt>
    <dgm:pt modelId="{12130F6B-0B0B-4DE0-BEE6-D93534C7C58B}" type="pres">
      <dgm:prSet presAssocID="{9A8FF2ED-E27B-45EC-887C-25E714AFB323}" presName="node" presStyleLbl="node1" presStyleIdx="3" presStyleCnt="8">
        <dgm:presLayoutVars>
          <dgm:bulletEnabled val="1"/>
        </dgm:presLayoutVars>
      </dgm:prSet>
      <dgm:spPr/>
    </dgm:pt>
    <dgm:pt modelId="{0919C7C5-54D3-452D-9448-5201FE49BD2E}" type="pres">
      <dgm:prSet presAssocID="{758621CA-413E-4B9B-9D13-B7FEB9AB67D6}" presName="sibTrans" presStyleCnt="0"/>
      <dgm:spPr/>
    </dgm:pt>
    <dgm:pt modelId="{2BA18698-A974-4D8C-92FB-B49536F3D6D5}" type="pres">
      <dgm:prSet presAssocID="{EC6553A6-3EF5-41CF-9BFE-6CCDBC557694}" presName="node" presStyleLbl="node1" presStyleIdx="4" presStyleCnt="8">
        <dgm:presLayoutVars>
          <dgm:bulletEnabled val="1"/>
        </dgm:presLayoutVars>
      </dgm:prSet>
      <dgm:spPr/>
    </dgm:pt>
    <dgm:pt modelId="{DF4B15A2-856F-43F2-97E2-FFC08A82723F}" type="pres">
      <dgm:prSet presAssocID="{3C827B9B-DC03-4F8A-B5B8-346E779F6B8C}" presName="sibTrans" presStyleCnt="0"/>
      <dgm:spPr/>
    </dgm:pt>
    <dgm:pt modelId="{5666CEBE-E870-4EFC-B15F-890F2A26204D}" type="pres">
      <dgm:prSet presAssocID="{8B67F699-A500-4F7D-BB94-31DF3DF982C1}" presName="node" presStyleLbl="node1" presStyleIdx="5" presStyleCnt="8">
        <dgm:presLayoutVars>
          <dgm:bulletEnabled val="1"/>
        </dgm:presLayoutVars>
      </dgm:prSet>
      <dgm:spPr/>
    </dgm:pt>
    <dgm:pt modelId="{FEB8C46E-F17C-42ED-BE05-D882C8A3800A}" type="pres">
      <dgm:prSet presAssocID="{1DEA687B-8B5F-47D2-A8F0-576866713DA5}" presName="sibTrans" presStyleCnt="0"/>
      <dgm:spPr/>
    </dgm:pt>
    <dgm:pt modelId="{30E67EBF-5E11-4104-9457-38B91BF0BD75}" type="pres">
      <dgm:prSet presAssocID="{CA73F7F8-E2D3-41FF-9A7E-D5F42E2B2BCC}" presName="node" presStyleLbl="node1" presStyleIdx="6" presStyleCnt="8">
        <dgm:presLayoutVars>
          <dgm:bulletEnabled val="1"/>
        </dgm:presLayoutVars>
      </dgm:prSet>
      <dgm:spPr/>
    </dgm:pt>
    <dgm:pt modelId="{3CEC4E30-B6D5-4742-B2DC-C3F1C460462E}" type="pres">
      <dgm:prSet presAssocID="{6A3BE443-C791-462D-8A61-3243441D2462}" presName="sibTrans" presStyleCnt="0"/>
      <dgm:spPr/>
    </dgm:pt>
    <dgm:pt modelId="{65275925-976A-47F1-9662-818DF085C595}" type="pres">
      <dgm:prSet presAssocID="{C5E1B0DB-2EFB-4035-BC88-7D034E48906E}" presName="node" presStyleLbl="node1" presStyleIdx="7" presStyleCnt="8">
        <dgm:presLayoutVars>
          <dgm:bulletEnabled val="1"/>
        </dgm:presLayoutVars>
      </dgm:prSet>
      <dgm:spPr/>
    </dgm:pt>
  </dgm:ptLst>
  <dgm:cxnLst>
    <dgm:cxn modelId="{C2DB1613-C527-4FBA-97DA-DEAD4F7BAC8B}" type="presOf" srcId="{9A8FF2ED-E27B-45EC-887C-25E714AFB323}" destId="{12130F6B-0B0B-4DE0-BEE6-D93534C7C58B}" srcOrd="0" destOrd="0" presId="urn:microsoft.com/office/officeart/2005/8/layout/default"/>
    <dgm:cxn modelId="{09229816-1C87-4462-91D7-A510644E1C30}" srcId="{EF780E59-4822-4195-B4BD-B2882CC1C65E}" destId="{9A8FF2ED-E27B-45EC-887C-25E714AFB323}" srcOrd="3" destOrd="0" parTransId="{F56EA6A3-5D62-4A10-9D9D-6FE1F301F3CE}" sibTransId="{758621CA-413E-4B9B-9D13-B7FEB9AB67D6}"/>
    <dgm:cxn modelId="{0BCCD521-ECC8-43FC-AF79-A3AFC97284C0}" type="presOf" srcId="{EC6553A6-3EF5-41CF-9BFE-6CCDBC557694}" destId="{2BA18698-A974-4D8C-92FB-B49536F3D6D5}" srcOrd="0" destOrd="0" presId="urn:microsoft.com/office/officeart/2005/8/layout/default"/>
    <dgm:cxn modelId="{02D11746-F9A7-4C91-9FBE-3D7CE6E41938}" srcId="{EF780E59-4822-4195-B4BD-B2882CC1C65E}" destId="{D58A4D08-B930-4E34-90D1-1AF5C60C1A3E}" srcOrd="1" destOrd="0" parTransId="{9D9FD9FB-0B9D-4FDB-A29C-4A74ADF09B27}" sibTransId="{AEF10895-2EDD-4F84-B92B-10C6BD90F6F8}"/>
    <dgm:cxn modelId="{2252F068-F691-42BB-AF97-B360CE33E5A3}" type="presOf" srcId="{D7011661-EB00-4678-A030-E0AF6BCD9F91}" destId="{C26AAC66-3E04-49DC-AE45-DEEA73E794A2}" srcOrd="0" destOrd="0" presId="urn:microsoft.com/office/officeart/2005/8/layout/default"/>
    <dgm:cxn modelId="{E8FA388F-4C8B-4AE8-9BE1-CC2D9D8C8726}" type="presOf" srcId="{C5E1B0DB-2EFB-4035-BC88-7D034E48906E}" destId="{65275925-976A-47F1-9662-818DF085C595}" srcOrd="0" destOrd="0" presId="urn:microsoft.com/office/officeart/2005/8/layout/default"/>
    <dgm:cxn modelId="{10D2AFA7-4BD2-4BC3-B61B-3E3C518A3D1F}" type="presOf" srcId="{1C7819B9-0C18-41E5-BA0A-DBCA3E77F8E4}" destId="{BB07521A-9FC0-4A7D-A210-FC2C10992231}" srcOrd="0" destOrd="0" presId="urn:microsoft.com/office/officeart/2005/8/layout/default"/>
    <dgm:cxn modelId="{81C6B7AC-BE29-4BD1-BE6E-EFACFDC38B92}" type="presOf" srcId="{EF780E59-4822-4195-B4BD-B2882CC1C65E}" destId="{6900F1E7-B229-44CB-8301-1D683B55E576}" srcOrd="0" destOrd="0" presId="urn:microsoft.com/office/officeart/2005/8/layout/default"/>
    <dgm:cxn modelId="{6D853CBF-CEAA-4103-A70B-79EC7F640339}" type="presOf" srcId="{8B67F699-A500-4F7D-BB94-31DF3DF982C1}" destId="{5666CEBE-E870-4EFC-B15F-890F2A26204D}" srcOrd="0" destOrd="0" presId="urn:microsoft.com/office/officeart/2005/8/layout/default"/>
    <dgm:cxn modelId="{4FD99AC5-4523-419F-B147-17C27660530B}" type="presOf" srcId="{CA73F7F8-E2D3-41FF-9A7E-D5F42E2B2BCC}" destId="{30E67EBF-5E11-4104-9457-38B91BF0BD75}" srcOrd="0" destOrd="0" presId="urn:microsoft.com/office/officeart/2005/8/layout/default"/>
    <dgm:cxn modelId="{2FABFBCD-5D4E-46F9-A1A7-FEE03EEBB410}" srcId="{EF780E59-4822-4195-B4BD-B2882CC1C65E}" destId="{C5E1B0DB-2EFB-4035-BC88-7D034E48906E}" srcOrd="7" destOrd="0" parTransId="{5B4C505D-1A87-4640-AE49-A7C2E914A042}" sibTransId="{ED218106-E02F-4E17-93AE-60588D8A9671}"/>
    <dgm:cxn modelId="{973358D2-71BA-453B-B183-C1A9B5752422}" srcId="{EF780E59-4822-4195-B4BD-B2882CC1C65E}" destId="{CA73F7F8-E2D3-41FF-9A7E-D5F42E2B2BCC}" srcOrd="6" destOrd="0" parTransId="{441E94C7-1BFD-4CC8-8A8D-F8E882AC3E87}" sibTransId="{6A3BE443-C791-462D-8A61-3243441D2462}"/>
    <dgm:cxn modelId="{95FECDD2-310F-482A-AD9D-3B3F408B64A7}" srcId="{EF780E59-4822-4195-B4BD-B2882CC1C65E}" destId="{1C7819B9-0C18-41E5-BA0A-DBCA3E77F8E4}" srcOrd="0" destOrd="0" parTransId="{10BB263E-B608-4234-BC84-8562935BABC7}" sibTransId="{8E200F9B-8B54-4C5C-AC0F-4BC84A501165}"/>
    <dgm:cxn modelId="{937E14D4-BDFB-4F7E-8720-C4C0F93E5B75}" srcId="{EF780E59-4822-4195-B4BD-B2882CC1C65E}" destId="{EC6553A6-3EF5-41CF-9BFE-6CCDBC557694}" srcOrd="4" destOrd="0" parTransId="{474103BE-31A3-472E-827F-63ADD03E465B}" sibTransId="{3C827B9B-DC03-4F8A-B5B8-346E779F6B8C}"/>
    <dgm:cxn modelId="{D64441E3-6EE2-4148-A1AA-47534B767509}" srcId="{EF780E59-4822-4195-B4BD-B2882CC1C65E}" destId="{8B67F699-A500-4F7D-BB94-31DF3DF982C1}" srcOrd="5" destOrd="0" parTransId="{0B61F0E7-0112-45D1-B4C6-52E1B30F5FC6}" sibTransId="{1DEA687B-8B5F-47D2-A8F0-576866713DA5}"/>
    <dgm:cxn modelId="{4ECC90F3-9D81-4DE0-BC8A-4B0959EC9662}" type="presOf" srcId="{D58A4D08-B930-4E34-90D1-1AF5C60C1A3E}" destId="{1EE34E9E-03E0-4B0F-9A38-A1DDBC8B6968}" srcOrd="0" destOrd="0" presId="urn:microsoft.com/office/officeart/2005/8/layout/default"/>
    <dgm:cxn modelId="{2C2C45FC-F994-4997-9D03-6A50A5D9D805}" srcId="{EF780E59-4822-4195-B4BD-B2882CC1C65E}" destId="{D7011661-EB00-4678-A030-E0AF6BCD9F91}" srcOrd="2" destOrd="0" parTransId="{EAD63559-7D2D-4EAF-94D3-ADD36BA82A80}" sibTransId="{5CD2024B-484F-4AD3-A52D-0E509C46809C}"/>
    <dgm:cxn modelId="{C6D4E583-23AC-4C8D-AB07-5AD3C09D2105}" type="presParOf" srcId="{6900F1E7-B229-44CB-8301-1D683B55E576}" destId="{BB07521A-9FC0-4A7D-A210-FC2C10992231}" srcOrd="0" destOrd="0" presId="urn:microsoft.com/office/officeart/2005/8/layout/default"/>
    <dgm:cxn modelId="{40F2B1B5-A640-4936-B812-7B873AA184D6}" type="presParOf" srcId="{6900F1E7-B229-44CB-8301-1D683B55E576}" destId="{1E468D9F-9735-42EB-B72F-B10E14B7DDBF}" srcOrd="1" destOrd="0" presId="urn:microsoft.com/office/officeart/2005/8/layout/default"/>
    <dgm:cxn modelId="{99179ED9-DBEF-4156-BE94-2E4761C2023E}" type="presParOf" srcId="{6900F1E7-B229-44CB-8301-1D683B55E576}" destId="{1EE34E9E-03E0-4B0F-9A38-A1DDBC8B6968}" srcOrd="2" destOrd="0" presId="urn:microsoft.com/office/officeart/2005/8/layout/default"/>
    <dgm:cxn modelId="{DA977DD4-E38A-4009-9D76-CF5299A61C91}" type="presParOf" srcId="{6900F1E7-B229-44CB-8301-1D683B55E576}" destId="{CEF08EFC-1E4E-4250-8C58-474C32D49FC5}" srcOrd="3" destOrd="0" presId="urn:microsoft.com/office/officeart/2005/8/layout/default"/>
    <dgm:cxn modelId="{6E3C9F17-D73D-4808-A9AC-BC7976F4B202}" type="presParOf" srcId="{6900F1E7-B229-44CB-8301-1D683B55E576}" destId="{C26AAC66-3E04-49DC-AE45-DEEA73E794A2}" srcOrd="4" destOrd="0" presId="urn:microsoft.com/office/officeart/2005/8/layout/default"/>
    <dgm:cxn modelId="{32024085-C96D-4375-B7EB-73311B627D84}" type="presParOf" srcId="{6900F1E7-B229-44CB-8301-1D683B55E576}" destId="{7EA4FC87-6001-481E-B708-A8B8D87DEDE1}" srcOrd="5" destOrd="0" presId="urn:microsoft.com/office/officeart/2005/8/layout/default"/>
    <dgm:cxn modelId="{8C1EAF8E-3C1A-4636-A858-B4100C8E631B}" type="presParOf" srcId="{6900F1E7-B229-44CB-8301-1D683B55E576}" destId="{12130F6B-0B0B-4DE0-BEE6-D93534C7C58B}" srcOrd="6" destOrd="0" presId="urn:microsoft.com/office/officeart/2005/8/layout/default"/>
    <dgm:cxn modelId="{F169319E-1129-4B28-BF6E-A9EFD4FDC611}" type="presParOf" srcId="{6900F1E7-B229-44CB-8301-1D683B55E576}" destId="{0919C7C5-54D3-452D-9448-5201FE49BD2E}" srcOrd="7" destOrd="0" presId="urn:microsoft.com/office/officeart/2005/8/layout/default"/>
    <dgm:cxn modelId="{9A724DD9-A808-4DD8-A2B4-D05D443A773F}" type="presParOf" srcId="{6900F1E7-B229-44CB-8301-1D683B55E576}" destId="{2BA18698-A974-4D8C-92FB-B49536F3D6D5}" srcOrd="8" destOrd="0" presId="urn:microsoft.com/office/officeart/2005/8/layout/default"/>
    <dgm:cxn modelId="{F021B847-64EC-4576-95E5-6DDE7E774774}" type="presParOf" srcId="{6900F1E7-B229-44CB-8301-1D683B55E576}" destId="{DF4B15A2-856F-43F2-97E2-FFC08A82723F}" srcOrd="9" destOrd="0" presId="urn:microsoft.com/office/officeart/2005/8/layout/default"/>
    <dgm:cxn modelId="{EC773B88-9A62-4AF4-9C85-FAC902AF7C75}" type="presParOf" srcId="{6900F1E7-B229-44CB-8301-1D683B55E576}" destId="{5666CEBE-E870-4EFC-B15F-890F2A26204D}" srcOrd="10" destOrd="0" presId="urn:microsoft.com/office/officeart/2005/8/layout/default"/>
    <dgm:cxn modelId="{EB8DAC82-D805-4BA5-A16C-772A607B9EEC}" type="presParOf" srcId="{6900F1E7-B229-44CB-8301-1D683B55E576}" destId="{FEB8C46E-F17C-42ED-BE05-D882C8A3800A}" srcOrd="11" destOrd="0" presId="urn:microsoft.com/office/officeart/2005/8/layout/default"/>
    <dgm:cxn modelId="{487E74E9-A7C0-4973-9085-0E8EF588C4AE}" type="presParOf" srcId="{6900F1E7-B229-44CB-8301-1D683B55E576}" destId="{30E67EBF-5E11-4104-9457-38B91BF0BD75}" srcOrd="12" destOrd="0" presId="urn:microsoft.com/office/officeart/2005/8/layout/default"/>
    <dgm:cxn modelId="{4864F187-1638-4F32-BAA9-933BC86D4415}" type="presParOf" srcId="{6900F1E7-B229-44CB-8301-1D683B55E576}" destId="{3CEC4E30-B6D5-4742-B2DC-C3F1C460462E}" srcOrd="13" destOrd="0" presId="urn:microsoft.com/office/officeart/2005/8/layout/default"/>
    <dgm:cxn modelId="{357248B4-824F-4F57-A502-C338A227727D}" type="presParOf" srcId="{6900F1E7-B229-44CB-8301-1D683B55E576}" destId="{65275925-976A-47F1-9662-818DF085C59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626753-6E42-4449-92AC-1B229B94D40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E2EDDB7-B714-4922-AC81-A02BB031A80A}">
      <dgm:prSet/>
      <dgm:spPr/>
      <dgm:t>
        <a:bodyPr/>
        <a:lstStyle/>
        <a:p>
          <a:r>
            <a:rPr lang="en-US" b="1" i="0" baseline="0"/>
            <a:t>Introduction</a:t>
          </a:r>
          <a:r>
            <a:rPr lang="en-US" b="0" i="0" baseline="0"/>
            <a:t>:</a:t>
          </a:r>
          <a:endParaRPr lang="en-US"/>
        </a:p>
      </dgm:t>
    </dgm:pt>
    <dgm:pt modelId="{B6F961FA-9415-4DF0-B8E0-E8D3C66CDED1}" type="parTrans" cxnId="{F7F65612-0D54-4FFA-9EF2-F37772CE27FD}">
      <dgm:prSet/>
      <dgm:spPr/>
      <dgm:t>
        <a:bodyPr/>
        <a:lstStyle/>
        <a:p>
          <a:endParaRPr lang="en-US"/>
        </a:p>
      </dgm:t>
    </dgm:pt>
    <dgm:pt modelId="{F90EA5A2-B22A-4C23-A6B6-920D34E41142}" type="sibTrans" cxnId="{F7F65612-0D54-4FFA-9EF2-F37772CE27FD}">
      <dgm:prSet/>
      <dgm:spPr/>
      <dgm:t>
        <a:bodyPr/>
        <a:lstStyle/>
        <a:p>
          <a:endParaRPr lang="en-US"/>
        </a:p>
      </dgm:t>
    </dgm:pt>
    <dgm:pt modelId="{D34C1438-0561-4404-8365-CAF6FFE44CAA}">
      <dgm:prSet/>
      <dgm:spPr/>
      <dgm:t>
        <a:bodyPr/>
        <a:lstStyle/>
        <a:p>
          <a:r>
            <a:rPr lang="en-US" b="0" i="0" baseline="0"/>
            <a:t>Launched in the 2000s, mobile broadband.</a:t>
          </a:r>
          <a:endParaRPr lang="en-US"/>
        </a:p>
      </dgm:t>
    </dgm:pt>
    <dgm:pt modelId="{F39EA2DC-CB21-4D16-92E2-1374604EC601}" type="parTrans" cxnId="{3782EC0C-B093-44EE-A9B8-45FF9E0044C7}">
      <dgm:prSet/>
      <dgm:spPr/>
      <dgm:t>
        <a:bodyPr/>
        <a:lstStyle/>
        <a:p>
          <a:endParaRPr lang="en-US"/>
        </a:p>
      </dgm:t>
    </dgm:pt>
    <dgm:pt modelId="{FF01DBAE-64FD-4E7A-A58B-DCBD7A6F87BC}" type="sibTrans" cxnId="{3782EC0C-B093-44EE-A9B8-45FF9E0044C7}">
      <dgm:prSet/>
      <dgm:spPr/>
      <dgm:t>
        <a:bodyPr/>
        <a:lstStyle/>
        <a:p>
          <a:endParaRPr lang="en-US"/>
        </a:p>
      </dgm:t>
    </dgm:pt>
    <dgm:pt modelId="{EDD0950A-EAFA-4CB4-9599-3D57CD3F5C8D}">
      <dgm:prSet/>
      <dgm:spPr/>
      <dgm:t>
        <a:bodyPr/>
        <a:lstStyle/>
        <a:p>
          <a:r>
            <a:rPr lang="en-US" b="1" i="0" baseline="0"/>
            <a:t>Key Features</a:t>
          </a:r>
          <a:r>
            <a:rPr lang="en-US" b="0" i="0" baseline="0"/>
            <a:t>:</a:t>
          </a:r>
          <a:endParaRPr lang="en-US"/>
        </a:p>
      </dgm:t>
    </dgm:pt>
    <dgm:pt modelId="{F2EBD64F-E869-404C-85C3-B4D42B5C82D3}" type="parTrans" cxnId="{A3E27025-C104-4763-A8FA-855A9A13701B}">
      <dgm:prSet/>
      <dgm:spPr/>
      <dgm:t>
        <a:bodyPr/>
        <a:lstStyle/>
        <a:p>
          <a:endParaRPr lang="en-US"/>
        </a:p>
      </dgm:t>
    </dgm:pt>
    <dgm:pt modelId="{2A655C30-4064-4735-AA72-28D01857947C}" type="sibTrans" cxnId="{A3E27025-C104-4763-A8FA-855A9A13701B}">
      <dgm:prSet/>
      <dgm:spPr/>
      <dgm:t>
        <a:bodyPr/>
        <a:lstStyle/>
        <a:p>
          <a:endParaRPr lang="en-US"/>
        </a:p>
      </dgm:t>
    </dgm:pt>
    <dgm:pt modelId="{856EDE74-992A-41BF-B60B-A16950437AAB}">
      <dgm:prSet/>
      <dgm:spPr/>
      <dgm:t>
        <a:bodyPr/>
        <a:lstStyle/>
        <a:p>
          <a:r>
            <a:rPr lang="en-US" b="0" i="0" baseline="0"/>
            <a:t>Higher data speeds, video calls, web browsing, video streaming.</a:t>
          </a:r>
          <a:endParaRPr lang="en-US"/>
        </a:p>
      </dgm:t>
    </dgm:pt>
    <dgm:pt modelId="{898A1198-D890-4734-B575-4E9B9B086D2D}" type="parTrans" cxnId="{572DF8B0-E337-4A6A-AEA7-B047FCEE2878}">
      <dgm:prSet/>
      <dgm:spPr/>
      <dgm:t>
        <a:bodyPr/>
        <a:lstStyle/>
        <a:p>
          <a:endParaRPr lang="en-US"/>
        </a:p>
      </dgm:t>
    </dgm:pt>
    <dgm:pt modelId="{BCA1B37F-A138-47B9-A635-58471EF7081F}" type="sibTrans" cxnId="{572DF8B0-E337-4A6A-AEA7-B047FCEE2878}">
      <dgm:prSet/>
      <dgm:spPr/>
      <dgm:t>
        <a:bodyPr/>
        <a:lstStyle/>
        <a:p>
          <a:endParaRPr lang="en-US"/>
        </a:p>
      </dgm:t>
    </dgm:pt>
    <dgm:pt modelId="{A0C2C91F-E477-4BF0-955E-54F728C7F1D3}">
      <dgm:prSet/>
      <dgm:spPr/>
      <dgm:t>
        <a:bodyPr/>
        <a:lstStyle/>
        <a:p>
          <a:r>
            <a:rPr lang="en-US" b="1" i="0" baseline="0"/>
            <a:t>Technology</a:t>
          </a:r>
          <a:r>
            <a:rPr lang="en-US" b="0" i="0" baseline="0"/>
            <a:t>:</a:t>
          </a:r>
          <a:endParaRPr lang="en-US"/>
        </a:p>
      </dgm:t>
    </dgm:pt>
    <dgm:pt modelId="{54F3EA99-4757-4512-8C1C-D20247C49A38}" type="parTrans" cxnId="{3374331C-C54A-41E4-B29C-C1AD5B2AD035}">
      <dgm:prSet/>
      <dgm:spPr/>
      <dgm:t>
        <a:bodyPr/>
        <a:lstStyle/>
        <a:p>
          <a:endParaRPr lang="en-US"/>
        </a:p>
      </dgm:t>
    </dgm:pt>
    <dgm:pt modelId="{7B8F1AC0-80A1-497C-A47A-AC0D258762BB}" type="sibTrans" cxnId="{3374331C-C54A-41E4-B29C-C1AD5B2AD035}">
      <dgm:prSet/>
      <dgm:spPr/>
      <dgm:t>
        <a:bodyPr/>
        <a:lstStyle/>
        <a:p>
          <a:endParaRPr lang="en-US"/>
        </a:p>
      </dgm:t>
    </dgm:pt>
    <dgm:pt modelId="{95698667-2EC6-40D2-A26C-A428DB32A437}">
      <dgm:prSet/>
      <dgm:spPr/>
      <dgm:t>
        <a:bodyPr/>
        <a:lstStyle/>
        <a:p>
          <a:r>
            <a:rPr lang="en-US" b="0" i="0" baseline="0"/>
            <a:t>Universal Mobile Telecommunications System (UMTS), W-CDMA.</a:t>
          </a:r>
          <a:endParaRPr lang="en-US"/>
        </a:p>
      </dgm:t>
    </dgm:pt>
    <dgm:pt modelId="{9C32F52A-5A2A-45AC-8E0D-32DE6020C1BB}" type="parTrans" cxnId="{5FF5262E-4383-4CC8-8AF6-D03EE59D1A3F}">
      <dgm:prSet/>
      <dgm:spPr/>
      <dgm:t>
        <a:bodyPr/>
        <a:lstStyle/>
        <a:p>
          <a:endParaRPr lang="en-US"/>
        </a:p>
      </dgm:t>
    </dgm:pt>
    <dgm:pt modelId="{CC26998F-3D3F-4710-8910-8039E1E8F9A8}" type="sibTrans" cxnId="{5FF5262E-4383-4CC8-8AF6-D03EE59D1A3F}">
      <dgm:prSet/>
      <dgm:spPr/>
      <dgm:t>
        <a:bodyPr/>
        <a:lstStyle/>
        <a:p>
          <a:endParaRPr lang="en-US"/>
        </a:p>
      </dgm:t>
    </dgm:pt>
    <dgm:pt modelId="{32619535-1439-46F3-9C1E-E03C32F44953}">
      <dgm:prSet/>
      <dgm:spPr/>
      <dgm:t>
        <a:bodyPr/>
        <a:lstStyle/>
        <a:p>
          <a:r>
            <a:rPr lang="en-US" b="1" i="0" baseline="0"/>
            <a:t>Advancements</a:t>
          </a:r>
          <a:r>
            <a:rPr lang="en-US" b="0" i="0" baseline="0"/>
            <a:t>:</a:t>
          </a:r>
          <a:endParaRPr lang="en-US"/>
        </a:p>
      </dgm:t>
    </dgm:pt>
    <dgm:pt modelId="{FC7CFB1B-A5D3-4960-8847-211D2811F720}" type="parTrans" cxnId="{7F7C01D5-A154-4FE9-8B8A-0F8748FC3196}">
      <dgm:prSet/>
      <dgm:spPr/>
      <dgm:t>
        <a:bodyPr/>
        <a:lstStyle/>
        <a:p>
          <a:endParaRPr lang="en-US"/>
        </a:p>
      </dgm:t>
    </dgm:pt>
    <dgm:pt modelId="{0AE188AC-7769-4557-9A88-78BA800BFEA6}" type="sibTrans" cxnId="{7F7C01D5-A154-4FE9-8B8A-0F8748FC3196}">
      <dgm:prSet/>
      <dgm:spPr/>
      <dgm:t>
        <a:bodyPr/>
        <a:lstStyle/>
        <a:p>
          <a:endParaRPr lang="en-US"/>
        </a:p>
      </dgm:t>
    </dgm:pt>
    <dgm:pt modelId="{92D51E02-131B-42FE-854F-3E24BACE8A73}">
      <dgm:prSet/>
      <dgm:spPr/>
      <dgm:t>
        <a:bodyPr/>
        <a:lstStyle/>
        <a:p>
          <a:r>
            <a:rPr lang="en-US" b="0" i="0" baseline="0"/>
            <a:t>Rise of smartphones and mobile apps.</a:t>
          </a:r>
          <a:endParaRPr lang="en-US"/>
        </a:p>
      </dgm:t>
    </dgm:pt>
    <dgm:pt modelId="{E0080C22-AF2A-4E48-9F7F-3184C35DC6B3}" type="parTrans" cxnId="{31C1F81E-103C-42EE-8DC8-85DB8B524633}">
      <dgm:prSet/>
      <dgm:spPr/>
      <dgm:t>
        <a:bodyPr/>
        <a:lstStyle/>
        <a:p>
          <a:endParaRPr lang="en-US"/>
        </a:p>
      </dgm:t>
    </dgm:pt>
    <dgm:pt modelId="{89464EA7-AFEA-4D8D-93D8-37A8C24585AE}" type="sibTrans" cxnId="{31C1F81E-103C-42EE-8DC8-85DB8B524633}">
      <dgm:prSet/>
      <dgm:spPr/>
      <dgm:t>
        <a:bodyPr/>
        <a:lstStyle/>
        <a:p>
          <a:endParaRPr lang="en-US"/>
        </a:p>
      </dgm:t>
    </dgm:pt>
    <dgm:pt modelId="{730BF627-38B8-4F49-A354-418715FBDCF8}">
      <dgm:prSet/>
      <dgm:spPr/>
      <dgm:t>
        <a:bodyPr/>
        <a:lstStyle/>
        <a:p>
          <a:r>
            <a:rPr lang="en-US" b="1" i="0" baseline="0"/>
            <a:t>Limitations</a:t>
          </a:r>
          <a:r>
            <a:rPr lang="en-US" b="0" i="0" baseline="0"/>
            <a:t>:</a:t>
          </a:r>
          <a:endParaRPr lang="en-US"/>
        </a:p>
      </dgm:t>
    </dgm:pt>
    <dgm:pt modelId="{521A893C-0659-494D-8C23-71DA6BCB6C0C}" type="parTrans" cxnId="{B73FFC34-DE8F-456C-862B-DF22184B12B6}">
      <dgm:prSet/>
      <dgm:spPr/>
      <dgm:t>
        <a:bodyPr/>
        <a:lstStyle/>
        <a:p>
          <a:endParaRPr lang="en-US"/>
        </a:p>
      </dgm:t>
    </dgm:pt>
    <dgm:pt modelId="{70FEBD2C-5966-4DE5-A428-470EC3F89B0F}" type="sibTrans" cxnId="{B73FFC34-DE8F-456C-862B-DF22184B12B6}">
      <dgm:prSet/>
      <dgm:spPr/>
      <dgm:t>
        <a:bodyPr/>
        <a:lstStyle/>
        <a:p>
          <a:endParaRPr lang="en-US"/>
        </a:p>
      </dgm:t>
    </dgm:pt>
    <dgm:pt modelId="{14A6C1A9-63E5-436F-9101-0E78854AE3CC}">
      <dgm:prSet/>
      <dgm:spPr/>
      <dgm:t>
        <a:bodyPr/>
        <a:lstStyle/>
        <a:p>
          <a:r>
            <a:rPr lang="en-US" b="0" i="0" baseline="0"/>
            <a:t>High latency, insufficient for HD video streaming.</a:t>
          </a:r>
          <a:endParaRPr lang="en-US"/>
        </a:p>
      </dgm:t>
    </dgm:pt>
    <dgm:pt modelId="{310137F8-6D34-42B5-A191-402CE71677C4}" type="parTrans" cxnId="{7788FA12-B9FC-4F8D-ABFC-402D278615E7}">
      <dgm:prSet/>
      <dgm:spPr/>
      <dgm:t>
        <a:bodyPr/>
        <a:lstStyle/>
        <a:p>
          <a:endParaRPr lang="en-US"/>
        </a:p>
      </dgm:t>
    </dgm:pt>
    <dgm:pt modelId="{22364274-C749-4E34-AA9A-B14A437F1385}" type="sibTrans" cxnId="{7788FA12-B9FC-4F8D-ABFC-402D278615E7}">
      <dgm:prSet/>
      <dgm:spPr/>
      <dgm:t>
        <a:bodyPr/>
        <a:lstStyle/>
        <a:p>
          <a:endParaRPr lang="en-US"/>
        </a:p>
      </dgm:t>
    </dgm:pt>
    <dgm:pt modelId="{65B6A2BC-EB02-4198-84D7-DE47355D384A}" type="pres">
      <dgm:prSet presAssocID="{A6626753-6E42-4449-92AC-1B229B94D403}" presName="diagram" presStyleCnt="0">
        <dgm:presLayoutVars>
          <dgm:dir/>
          <dgm:resizeHandles val="exact"/>
        </dgm:presLayoutVars>
      </dgm:prSet>
      <dgm:spPr/>
    </dgm:pt>
    <dgm:pt modelId="{AF04E76B-F2DC-4DD1-81AB-F4BCF91A8FE8}" type="pres">
      <dgm:prSet presAssocID="{2E2EDDB7-B714-4922-AC81-A02BB031A80A}" presName="node" presStyleLbl="node1" presStyleIdx="0" presStyleCnt="10">
        <dgm:presLayoutVars>
          <dgm:bulletEnabled val="1"/>
        </dgm:presLayoutVars>
      </dgm:prSet>
      <dgm:spPr/>
    </dgm:pt>
    <dgm:pt modelId="{920B9454-4D2E-45AF-98E8-B94B4102D936}" type="pres">
      <dgm:prSet presAssocID="{F90EA5A2-B22A-4C23-A6B6-920D34E41142}" presName="sibTrans" presStyleCnt="0"/>
      <dgm:spPr/>
    </dgm:pt>
    <dgm:pt modelId="{1D24EFD5-3A8D-42DA-994E-5E99550D4240}" type="pres">
      <dgm:prSet presAssocID="{D34C1438-0561-4404-8365-CAF6FFE44CAA}" presName="node" presStyleLbl="node1" presStyleIdx="1" presStyleCnt="10">
        <dgm:presLayoutVars>
          <dgm:bulletEnabled val="1"/>
        </dgm:presLayoutVars>
      </dgm:prSet>
      <dgm:spPr/>
    </dgm:pt>
    <dgm:pt modelId="{8F9E9313-DD86-429E-8346-49B2B8D4055B}" type="pres">
      <dgm:prSet presAssocID="{FF01DBAE-64FD-4E7A-A58B-DCBD7A6F87BC}" presName="sibTrans" presStyleCnt="0"/>
      <dgm:spPr/>
    </dgm:pt>
    <dgm:pt modelId="{C935E53D-89E8-4D22-B70C-C0AF76267B7D}" type="pres">
      <dgm:prSet presAssocID="{EDD0950A-EAFA-4CB4-9599-3D57CD3F5C8D}" presName="node" presStyleLbl="node1" presStyleIdx="2" presStyleCnt="10">
        <dgm:presLayoutVars>
          <dgm:bulletEnabled val="1"/>
        </dgm:presLayoutVars>
      </dgm:prSet>
      <dgm:spPr/>
    </dgm:pt>
    <dgm:pt modelId="{01F93837-F1D3-49D5-B4FD-BD764C1156F6}" type="pres">
      <dgm:prSet presAssocID="{2A655C30-4064-4735-AA72-28D01857947C}" presName="sibTrans" presStyleCnt="0"/>
      <dgm:spPr/>
    </dgm:pt>
    <dgm:pt modelId="{A53185B1-47CE-422F-9ACE-C2E1D6D7160B}" type="pres">
      <dgm:prSet presAssocID="{856EDE74-992A-41BF-B60B-A16950437AAB}" presName="node" presStyleLbl="node1" presStyleIdx="3" presStyleCnt="10">
        <dgm:presLayoutVars>
          <dgm:bulletEnabled val="1"/>
        </dgm:presLayoutVars>
      </dgm:prSet>
      <dgm:spPr/>
    </dgm:pt>
    <dgm:pt modelId="{66513B9E-FAED-4951-AE5A-21695EC2F23B}" type="pres">
      <dgm:prSet presAssocID="{BCA1B37F-A138-47B9-A635-58471EF7081F}" presName="sibTrans" presStyleCnt="0"/>
      <dgm:spPr/>
    </dgm:pt>
    <dgm:pt modelId="{F8271E02-FF53-491D-99BD-03E88D0C4CB2}" type="pres">
      <dgm:prSet presAssocID="{A0C2C91F-E477-4BF0-955E-54F728C7F1D3}" presName="node" presStyleLbl="node1" presStyleIdx="4" presStyleCnt="10">
        <dgm:presLayoutVars>
          <dgm:bulletEnabled val="1"/>
        </dgm:presLayoutVars>
      </dgm:prSet>
      <dgm:spPr/>
    </dgm:pt>
    <dgm:pt modelId="{A638E55E-FD46-4065-9753-02318D3FCED9}" type="pres">
      <dgm:prSet presAssocID="{7B8F1AC0-80A1-497C-A47A-AC0D258762BB}" presName="sibTrans" presStyleCnt="0"/>
      <dgm:spPr/>
    </dgm:pt>
    <dgm:pt modelId="{6D4B172F-4113-49CF-9A35-83C8A6286299}" type="pres">
      <dgm:prSet presAssocID="{95698667-2EC6-40D2-A26C-A428DB32A437}" presName="node" presStyleLbl="node1" presStyleIdx="5" presStyleCnt="10">
        <dgm:presLayoutVars>
          <dgm:bulletEnabled val="1"/>
        </dgm:presLayoutVars>
      </dgm:prSet>
      <dgm:spPr/>
    </dgm:pt>
    <dgm:pt modelId="{0921650D-851B-4367-A468-2B1D094DAAFC}" type="pres">
      <dgm:prSet presAssocID="{CC26998F-3D3F-4710-8910-8039E1E8F9A8}" presName="sibTrans" presStyleCnt="0"/>
      <dgm:spPr/>
    </dgm:pt>
    <dgm:pt modelId="{13733D83-8056-45A1-9BC3-173099D73246}" type="pres">
      <dgm:prSet presAssocID="{32619535-1439-46F3-9C1E-E03C32F44953}" presName="node" presStyleLbl="node1" presStyleIdx="6" presStyleCnt="10">
        <dgm:presLayoutVars>
          <dgm:bulletEnabled val="1"/>
        </dgm:presLayoutVars>
      </dgm:prSet>
      <dgm:spPr/>
    </dgm:pt>
    <dgm:pt modelId="{11D762C0-1EA0-48F1-B1F7-E2A4A48E2008}" type="pres">
      <dgm:prSet presAssocID="{0AE188AC-7769-4557-9A88-78BA800BFEA6}" presName="sibTrans" presStyleCnt="0"/>
      <dgm:spPr/>
    </dgm:pt>
    <dgm:pt modelId="{CF285535-DC6A-4DDD-A908-F6EE25F08F75}" type="pres">
      <dgm:prSet presAssocID="{92D51E02-131B-42FE-854F-3E24BACE8A73}" presName="node" presStyleLbl="node1" presStyleIdx="7" presStyleCnt="10">
        <dgm:presLayoutVars>
          <dgm:bulletEnabled val="1"/>
        </dgm:presLayoutVars>
      </dgm:prSet>
      <dgm:spPr/>
    </dgm:pt>
    <dgm:pt modelId="{1C97AA0D-3E39-4F20-B597-BBB0834B4DE6}" type="pres">
      <dgm:prSet presAssocID="{89464EA7-AFEA-4D8D-93D8-37A8C24585AE}" presName="sibTrans" presStyleCnt="0"/>
      <dgm:spPr/>
    </dgm:pt>
    <dgm:pt modelId="{6E518997-CB9D-4463-9DCB-E2F891723CA6}" type="pres">
      <dgm:prSet presAssocID="{730BF627-38B8-4F49-A354-418715FBDCF8}" presName="node" presStyleLbl="node1" presStyleIdx="8" presStyleCnt="10">
        <dgm:presLayoutVars>
          <dgm:bulletEnabled val="1"/>
        </dgm:presLayoutVars>
      </dgm:prSet>
      <dgm:spPr/>
    </dgm:pt>
    <dgm:pt modelId="{43CA8AF6-52F0-4783-8A9D-A11AB255A1F5}" type="pres">
      <dgm:prSet presAssocID="{70FEBD2C-5966-4DE5-A428-470EC3F89B0F}" presName="sibTrans" presStyleCnt="0"/>
      <dgm:spPr/>
    </dgm:pt>
    <dgm:pt modelId="{EC62B4C8-1E5C-48E2-8E55-57BA0FFA1FCD}" type="pres">
      <dgm:prSet presAssocID="{14A6C1A9-63E5-436F-9101-0E78854AE3CC}" presName="node" presStyleLbl="node1" presStyleIdx="9" presStyleCnt="10">
        <dgm:presLayoutVars>
          <dgm:bulletEnabled val="1"/>
        </dgm:presLayoutVars>
      </dgm:prSet>
      <dgm:spPr/>
    </dgm:pt>
  </dgm:ptLst>
  <dgm:cxnLst>
    <dgm:cxn modelId="{41353305-12B7-48BF-88CB-1B78A7D30D45}" type="presOf" srcId="{95698667-2EC6-40D2-A26C-A428DB32A437}" destId="{6D4B172F-4113-49CF-9A35-83C8A6286299}" srcOrd="0" destOrd="0" presId="urn:microsoft.com/office/officeart/2005/8/layout/default"/>
    <dgm:cxn modelId="{3782EC0C-B093-44EE-A9B8-45FF9E0044C7}" srcId="{A6626753-6E42-4449-92AC-1B229B94D403}" destId="{D34C1438-0561-4404-8365-CAF6FFE44CAA}" srcOrd="1" destOrd="0" parTransId="{F39EA2DC-CB21-4D16-92E2-1374604EC601}" sibTransId="{FF01DBAE-64FD-4E7A-A58B-DCBD7A6F87BC}"/>
    <dgm:cxn modelId="{4B7EA20D-B3ED-4A65-8551-554005957DE2}" type="presOf" srcId="{2E2EDDB7-B714-4922-AC81-A02BB031A80A}" destId="{AF04E76B-F2DC-4DD1-81AB-F4BCF91A8FE8}" srcOrd="0" destOrd="0" presId="urn:microsoft.com/office/officeart/2005/8/layout/default"/>
    <dgm:cxn modelId="{F7F65612-0D54-4FFA-9EF2-F37772CE27FD}" srcId="{A6626753-6E42-4449-92AC-1B229B94D403}" destId="{2E2EDDB7-B714-4922-AC81-A02BB031A80A}" srcOrd="0" destOrd="0" parTransId="{B6F961FA-9415-4DF0-B8E0-E8D3C66CDED1}" sibTransId="{F90EA5A2-B22A-4C23-A6B6-920D34E41142}"/>
    <dgm:cxn modelId="{7788FA12-B9FC-4F8D-ABFC-402D278615E7}" srcId="{A6626753-6E42-4449-92AC-1B229B94D403}" destId="{14A6C1A9-63E5-436F-9101-0E78854AE3CC}" srcOrd="9" destOrd="0" parTransId="{310137F8-6D34-42B5-A191-402CE71677C4}" sibTransId="{22364274-C749-4E34-AA9A-B14A437F1385}"/>
    <dgm:cxn modelId="{8323BC15-CE50-44C7-B9AF-E6C12879599F}" type="presOf" srcId="{92D51E02-131B-42FE-854F-3E24BACE8A73}" destId="{CF285535-DC6A-4DDD-A908-F6EE25F08F75}" srcOrd="0" destOrd="0" presId="urn:microsoft.com/office/officeart/2005/8/layout/default"/>
    <dgm:cxn modelId="{3374331C-C54A-41E4-B29C-C1AD5B2AD035}" srcId="{A6626753-6E42-4449-92AC-1B229B94D403}" destId="{A0C2C91F-E477-4BF0-955E-54F728C7F1D3}" srcOrd="4" destOrd="0" parTransId="{54F3EA99-4757-4512-8C1C-D20247C49A38}" sibTransId="{7B8F1AC0-80A1-497C-A47A-AC0D258762BB}"/>
    <dgm:cxn modelId="{31C1F81E-103C-42EE-8DC8-85DB8B524633}" srcId="{A6626753-6E42-4449-92AC-1B229B94D403}" destId="{92D51E02-131B-42FE-854F-3E24BACE8A73}" srcOrd="7" destOrd="0" parTransId="{E0080C22-AF2A-4E48-9F7F-3184C35DC6B3}" sibTransId="{89464EA7-AFEA-4D8D-93D8-37A8C24585AE}"/>
    <dgm:cxn modelId="{A3E27025-C104-4763-A8FA-855A9A13701B}" srcId="{A6626753-6E42-4449-92AC-1B229B94D403}" destId="{EDD0950A-EAFA-4CB4-9599-3D57CD3F5C8D}" srcOrd="2" destOrd="0" parTransId="{F2EBD64F-E869-404C-85C3-B4D42B5C82D3}" sibTransId="{2A655C30-4064-4735-AA72-28D01857947C}"/>
    <dgm:cxn modelId="{5FF5262E-4383-4CC8-8AF6-D03EE59D1A3F}" srcId="{A6626753-6E42-4449-92AC-1B229B94D403}" destId="{95698667-2EC6-40D2-A26C-A428DB32A437}" srcOrd="5" destOrd="0" parTransId="{9C32F52A-5A2A-45AC-8E0D-32DE6020C1BB}" sibTransId="{CC26998F-3D3F-4710-8910-8039E1E8F9A8}"/>
    <dgm:cxn modelId="{B73FFC34-DE8F-456C-862B-DF22184B12B6}" srcId="{A6626753-6E42-4449-92AC-1B229B94D403}" destId="{730BF627-38B8-4F49-A354-418715FBDCF8}" srcOrd="8" destOrd="0" parTransId="{521A893C-0659-494D-8C23-71DA6BCB6C0C}" sibTransId="{70FEBD2C-5966-4DE5-A428-470EC3F89B0F}"/>
    <dgm:cxn modelId="{956A495C-BB93-400D-A7F8-FA83B35BE060}" type="presOf" srcId="{14A6C1A9-63E5-436F-9101-0E78854AE3CC}" destId="{EC62B4C8-1E5C-48E2-8E55-57BA0FFA1FCD}" srcOrd="0" destOrd="0" presId="urn:microsoft.com/office/officeart/2005/8/layout/default"/>
    <dgm:cxn modelId="{4213385F-410D-4A3F-B022-26759ACC2617}" type="presOf" srcId="{730BF627-38B8-4F49-A354-418715FBDCF8}" destId="{6E518997-CB9D-4463-9DCB-E2F891723CA6}" srcOrd="0" destOrd="0" presId="urn:microsoft.com/office/officeart/2005/8/layout/default"/>
    <dgm:cxn modelId="{C71EB16E-63A3-4559-8D62-C49524BB3B29}" type="presOf" srcId="{856EDE74-992A-41BF-B60B-A16950437AAB}" destId="{A53185B1-47CE-422F-9ACE-C2E1D6D7160B}" srcOrd="0" destOrd="0" presId="urn:microsoft.com/office/officeart/2005/8/layout/default"/>
    <dgm:cxn modelId="{A1D67455-A6AF-4F47-892A-5FFC2BF1642C}" type="presOf" srcId="{A0C2C91F-E477-4BF0-955E-54F728C7F1D3}" destId="{F8271E02-FF53-491D-99BD-03E88D0C4CB2}" srcOrd="0" destOrd="0" presId="urn:microsoft.com/office/officeart/2005/8/layout/default"/>
    <dgm:cxn modelId="{6D35A27A-D1B7-43A8-A87A-3D5610947B74}" type="presOf" srcId="{A6626753-6E42-4449-92AC-1B229B94D403}" destId="{65B6A2BC-EB02-4198-84D7-DE47355D384A}" srcOrd="0" destOrd="0" presId="urn:microsoft.com/office/officeart/2005/8/layout/default"/>
    <dgm:cxn modelId="{572DF8B0-E337-4A6A-AEA7-B047FCEE2878}" srcId="{A6626753-6E42-4449-92AC-1B229B94D403}" destId="{856EDE74-992A-41BF-B60B-A16950437AAB}" srcOrd="3" destOrd="0" parTransId="{898A1198-D890-4734-B575-4E9B9B086D2D}" sibTransId="{BCA1B37F-A138-47B9-A635-58471EF7081F}"/>
    <dgm:cxn modelId="{7ADCF8B1-32D5-4C99-A31B-F574DB61A77B}" type="presOf" srcId="{EDD0950A-EAFA-4CB4-9599-3D57CD3F5C8D}" destId="{C935E53D-89E8-4D22-B70C-C0AF76267B7D}" srcOrd="0" destOrd="0" presId="urn:microsoft.com/office/officeart/2005/8/layout/default"/>
    <dgm:cxn modelId="{7F7C01D5-A154-4FE9-8B8A-0F8748FC3196}" srcId="{A6626753-6E42-4449-92AC-1B229B94D403}" destId="{32619535-1439-46F3-9C1E-E03C32F44953}" srcOrd="6" destOrd="0" parTransId="{FC7CFB1B-A5D3-4960-8847-211D2811F720}" sibTransId="{0AE188AC-7769-4557-9A88-78BA800BFEA6}"/>
    <dgm:cxn modelId="{F0D5FDD9-D9C1-4D2A-B598-596464F4B8AC}" type="presOf" srcId="{32619535-1439-46F3-9C1E-E03C32F44953}" destId="{13733D83-8056-45A1-9BC3-173099D73246}" srcOrd="0" destOrd="0" presId="urn:microsoft.com/office/officeart/2005/8/layout/default"/>
    <dgm:cxn modelId="{90CA9BDD-B494-4668-BF8F-60A39DCCBF11}" type="presOf" srcId="{D34C1438-0561-4404-8365-CAF6FFE44CAA}" destId="{1D24EFD5-3A8D-42DA-994E-5E99550D4240}" srcOrd="0" destOrd="0" presId="urn:microsoft.com/office/officeart/2005/8/layout/default"/>
    <dgm:cxn modelId="{A82B393C-ECCB-4A13-B607-DD115685AD71}" type="presParOf" srcId="{65B6A2BC-EB02-4198-84D7-DE47355D384A}" destId="{AF04E76B-F2DC-4DD1-81AB-F4BCF91A8FE8}" srcOrd="0" destOrd="0" presId="urn:microsoft.com/office/officeart/2005/8/layout/default"/>
    <dgm:cxn modelId="{990D025B-D997-4070-837C-2B86E7DED4F4}" type="presParOf" srcId="{65B6A2BC-EB02-4198-84D7-DE47355D384A}" destId="{920B9454-4D2E-45AF-98E8-B94B4102D936}" srcOrd="1" destOrd="0" presId="urn:microsoft.com/office/officeart/2005/8/layout/default"/>
    <dgm:cxn modelId="{18C25EE6-4887-4AD2-BF56-E65FF9E74EBB}" type="presParOf" srcId="{65B6A2BC-EB02-4198-84D7-DE47355D384A}" destId="{1D24EFD5-3A8D-42DA-994E-5E99550D4240}" srcOrd="2" destOrd="0" presId="urn:microsoft.com/office/officeart/2005/8/layout/default"/>
    <dgm:cxn modelId="{A764DB9F-6F8B-46C7-8FEA-97207681D685}" type="presParOf" srcId="{65B6A2BC-EB02-4198-84D7-DE47355D384A}" destId="{8F9E9313-DD86-429E-8346-49B2B8D4055B}" srcOrd="3" destOrd="0" presId="urn:microsoft.com/office/officeart/2005/8/layout/default"/>
    <dgm:cxn modelId="{A347F3EA-4DDC-4144-9DA4-3E0079F80002}" type="presParOf" srcId="{65B6A2BC-EB02-4198-84D7-DE47355D384A}" destId="{C935E53D-89E8-4D22-B70C-C0AF76267B7D}" srcOrd="4" destOrd="0" presId="urn:microsoft.com/office/officeart/2005/8/layout/default"/>
    <dgm:cxn modelId="{0C73169B-D892-43C0-9817-1DBA401405E2}" type="presParOf" srcId="{65B6A2BC-EB02-4198-84D7-DE47355D384A}" destId="{01F93837-F1D3-49D5-B4FD-BD764C1156F6}" srcOrd="5" destOrd="0" presId="urn:microsoft.com/office/officeart/2005/8/layout/default"/>
    <dgm:cxn modelId="{E16F11BE-50DB-4E0B-8D03-44C2C9FEFB5F}" type="presParOf" srcId="{65B6A2BC-EB02-4198-84D7-DE47355D384A}" destId="{A53185B1-47CE-422F-9ACE-C2E1D6D7160B}" srcOrd="6" destOrd="0" presId="urn:microsoft.com/office/officeart/2005/8/layout/default"/>
    <dgm:cxn modelId="{07957004-15B2-4BC3-AB33-BD8685DA6CC0}" type="presParOf" srcId="{65B6A2BC-EB02-4198-84D7-DE47355D384A}" destId="{66513B9E-FAED-4951-AE5A-21695EC2F23B}" srcOrd="7" destOrd="0" presId="urn:microsoft.com/office/officeart/2005/8/layout/default"/>
    <dgm:cxn modelId="{1C99465F-491C-4167-9A8D-0155C63C9C46}" type="presParOf" srcId="{65B6A2BC-EB02-4198-84D7-DE47355D384A}" destId="{F8271E02-FF53-491D-99BD-03E88D0C4CB2}" srcOrd="8" destOrd="0" presId="urn:microsoft.com/office/officeart/2005/8/layout/default"/>
    <dgm:cxn modelId="{D26C2B53-32EE-44A9-9E44-2CE7231F5832}" type="presParOf" srcId="{65B6A2BC-EB02-4198-84D7-DE47355D384A}" destId="{A638E55E-FD46-4065-9753-02318D3FCED9}" srcOrd="9" destOrd="0" presId="urn:microsoft.com/office/officeart/2005/8/layout/default"/>
    <dgm:cxn modelId="{A8BCCCCF-898F-4E83-B756-291DA05D240F}" type="presParOf" srcId="{65B6A2BC-EB02-4198-84D7-DE47355D384A}" destId="{6D4B172F-4113-49CF-9A35-83C8A6286299}" srcOrd="10" destOrd="0" presId="urn:microsoft.com/office/officeart/2005/8/layout/default"/>
    <dgm:cxn modelId="{24AD06FB-1EAF-43D0-9192-C7B3C33630A3}" type="presParOf" srcId="{65B6A2BC-EB02-4198-84D7-DE47355D384A}" destId="{0921650D-851B-4367-A468-2B1D094DAAFC}" srcOrd="11" destOrd="0" presId="urn:microsoft.com/office/officeart/2005/8/layout/default"/>
    <dgm:cxn modelId="{E12A5300-9D5A-45FE-B3CF-6DE69D75AE84}" type="presParOf" srcId="{65B6A2BC-EB02-4198-84D7-DE47355D384A}" destId="{13733D83-8056-45A1-9BC3-173099D73246}" srcOrd="12" destOrd="0" presId="urn:microsoft.com/office/officeart/2005/8/layout/default"/>
    <dgm:cxn modelId="{982FDE2B-DF1E-4A43-84ED-097480CDE48E}" type="presParOf" srcId="{65B6A2BC-EB02-4198-84D7-DE47355D384A}" destId="{11D762C0-1EA0-48F1-B1F7-E2A4A48E2008}" srcOrd="13" destOrd="0" presId="urn:microsoft.com/office/officeart/2005/8/layout/default"/>
    <dgm:cxn modelId="{F2F888EF-CEBD-47F1-9624-8857577DE0A5}" type="presParOf" srcId="{65B6A2BC-EB02-4198-84D7-DE47355D384A}" destId="{CF285535-DC6A-4DDD-A908-F6EE25F08F75}" srcOrd="14" destOrd="0" presId="urn:microsoft.com/office/officeart/2005/8/layout/default"/>
    <dgm:cxn modelId="{4B1608F9-E840-4CA1-9251-2B41ED71BAE2}" type="presParOf" srcId="{65B6A2BC-EB02-4198-84D7-DE47355D384A}" destId="{1C97AA0D-3E39-4F20-B597-BBB0834B4DE6}" srcOrd="15" destOrd="0" presId="urn:microsoft.com/office/officeart/2005/8/layout/default"/>
    <dgm:cxn modelId="{24B59BE0-4FD6-470F-A3DF-92B362C3F2BD}" type="presParOf" srcId="{65B6A2BC-EB02-4198-84D7-DE47355D384A}" destId="{6E518997-CB9D-4463-9DCB-E2F891723CA6}" srcOrd="16" destOrd="0" presId="urn:microsoft.com/office/officeart/2005/8/layout/default"/>
    <dgm:cxn modelId="{55264849-7633-400E-9A13-EBC2040CAC89}" type="presParOf" srcId="{65B6A2BC-EB02-4198-84D7-DE47355D384A}" destId="{43CA8AF6-52F0-4783-8A9D-A11AB255A1F5}" srcOrd="17" destOrd="0" presId="urn:microsoft.com/office/officeart/2005/8/layout/default"/>
    <dgm:cxn modelId="{3EFD4E45-E3AD-4755-85C2-6CBC8F57C626}" type="presParOf" srcId="{65B6A2BC-EB02-4198-84D7-DE47355D384A}" destId="{EC62B4C8-1E5C-48E2-8E55-57BA0FFA1FCD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9C7D5B-5861-4D29-9CC1-6D268C6D0E2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C9F48B4-4B5D-4F7A-B4CB-66583C26E2F3}">
      <dgm:prSet/>
      <dgm:spPr/>
      <dgm:t>
        <a:bodyPr/>
        <a:lstStyle/>
        <a:p>
          <a:pPr>
            <a:defRPr b="1"/>
          </a:pPr>
          <a:r>
            <a:rPr lang="en-US" b="1"/>
            <a:t>Role</a:t>
          </a:r>
          <a:r>
            <a:rPr lang="en-US"/>
            <a:t>:</a:t>
          </a:r>
        </a:p>
      </dgm:t>
    </dgm:pt>
    <dgm:pt modelId="{CB51200E-5261-4CD4-8619-4E6EBFDB1F55}" type="parTrans" cxnId="{D846A3DA-E98F-4EFC-A657-D0224A727C44}">
      <dgm:prSet/>
      <dgm:spPr/>
      <dgm:t>
        <a:bodyPr/>
        <a:lstStyle/>
        <a:p>
          <a:endParaRPr lang="en-US"/>
        </a:p>
      </dgm:t>
    </dgm:pt>
    <dgm:pt modelId="{841EDF66-A4F2-45BA-B90E-ECAE3C60EC60}" type="sibTrans" cxnId="{D846A3DA-E98F-4EFC-A657-D0224A727C44}">
      <dgm:prSet/>
      <dgm:spPr/>
      <dgm:t>
        <a:bodyPr/>
        <a:lstStyle/>
        <a:p>
          <a:endParaRPr lang="en-US"/>
        </a:p>
      </dgm:t>
    </dgm:pt>
    <dgm:pt modelId="{44DC71BD-CF7D-452B-8EF9-7AB2646B88F1}">
      <dgm:prSet/>
      <dgm:spPr/>
      <dgm:t>
        <a:bodyPr/>
        <a:lstStyle/>
        <a:p>
          <a:r>
            <a:rPr lang="en-US"/>
            <a:t>Route calls and data, manage connections across cells.</a:t>
          </a:r>
        </a:p>
      </dgm:t>
    </dgm:pt>
    <dgm:pt modelId="{85001F9D-CD17-4308-A803-D5F48B251A2F}" type="parTrans" cxnId="{D8978A12-AAFC-4BF8-B56D-78450304C056}">
      <dgm:prSet/>
      <dgm:spPr/>
      <dgm:t>
        <a:bodyPr/>
        <a:lstStyle/>
        <a:p>
          <a:endParaRPr lang="en-US"/>
        </a:p>
      </dgm:t>
    </dgm:pt>
    <dgm:pt modelId="{044BB255-5DB2-4322-A9BA-66A30EC2BA2C}" type="sibTrans" cxnId="{D8978A12-AAFC-4BF8-B56D-78450304C056}">
      <dgm:prSet/>
      <dgm:spPr/>
      <dgm:t>
        <a:bodyPr/>
        <a:lstStyle/>
        <a:p>
          <a:endParaRPr lang="en-US"/>
        </a:p>
      </dgm:t>
    </dgm:pt>
    <dgm:pt modelId="{6170B5E3-4B22-4AA2-81E7-68062E499FD4}">
      <dgm:prSet/>
      <dgm:spPr/>
      <dgm:t>
        <a:bodyPr/>
        <a:lstStyle/>
        <a:p>
          <a:pPr>
            <a:defRPr b="1"/>
          </a:pPr>
          <a:r>
            <a:rPr lang="en-US" b="1"/>
            <a:t>Function</a:t>
          </a:r>
          <a:r>
            <a:rPr lang="en-US"/>
            <a:t>:</a:t>
          </a:r>
        </a:p>
      </dgm:t>
    </dgm:pt>
    <dgm:pt modelId="{C00AE383-CB73-4D5C-ACBF-ED25F76730D3}" type="parTrans" cxnId="{D1B0BBCB-A230-4665-90A1-E8F197733E64}">
      <dgm:prSet/>
      <dgm:spPr/>
      <dgm:t>
        <a:bodyPr/>
        <a:lstStyle/>
        <a:p>
          <a:endParaRPr lang="en-US"/>
        </a:p>
      </dgm:t>
    </dgm:pt>
    <dgm:pt modelId="{C920AA7B-0CBC-424D-B3E7-9419263D2490}" type="sibTrans" cxnId="{D1B0BBCB-A230-4665-90A1-E8F197733E64}">
      <dgm:prSet/>
      <dgm:spPr/>
      <dgm:t>
        <a:bodyPr/>
        <a:lstStyle/>
        <a:p>
          <a:endParaRPr lang="en-US"/>
        </a:p>
      </dgm:t>
    </dgm:pt>
    <dgm:pt modelId="{D4EE8155-E416-4D46-BB7F-D7E9B0F5338C}">
      <dgm:prSet/>
      <dgm:spPr/>
      <dgm:t>
        <a:bodyPr/>
        <a:lstStyle/>
        <a:p>
          <a:r>
            <a:rPr lang="en-US"/>
            <a:t>Handle call setup, billing, and mobility management.</a:t>
          </a:r>
        </a:p>
      </dgm:t>
    </dgm:pt>
    <dgm:pt modelId="{77586650-FED1-4034-AD71-20A8C0F091A2}" type="parTrans" cxnId="{2CE3D4AC-3CF8-46B5-883F-D694B9A946CC}">
      <dgm:prSet/>
      <dgm:spPr/>
      <dgm:t>
        <a:bodyPr/>
        <a:lstStyle/>
        <a:p>
          <a:endParaRPr lang="en-US"/>
        </a:p>
      </dgm:t>
    </dgm:pt>
    <dgm:pt modelId="{E7B8B327-606B-4456-B919-2935056407FD}" type="sibTrans" cxnId="{2CE3D4AC-3CF8-46B5-883F-D694B9A946CC}">
      <dgm:prSet/>
      <dgm:spPr/>
      <dgm:t>
        <a:bodyPr/>
        <a:lstStyle/>
        <a:p>
          <a:endParaRPr lang="en-US"/>
        </a:p>
      </dgm:t>
    </dgm:pt>
    <dgm:pt modelId="{FC394221-B85C-4503-A83C-A92EB1D29F06}" type="pres">
      <dgm:prSet presAssocID="{F99C7D5B-5861-4D29-9CC1-6D268C6D0E28}" presName="root" presStyleCnt="0">
        <dgm:presLayoutVars>
          <dgm:dir/>
          <dgm:resizeHandles val="exact"/>
        </dgm:presLayoutVars>
      </dgm:prSet>
      <dgm:spPr/>
    </dgm:pt>
    <dgm:pt modelId="{D72AE4D4-3C01-408D-9924-C6C9B50E5312}" type="pres">
      <dgm:prSet presAssocID="{FC9F48B4-4B5D-4F7A-B4CB-66583C26E2F3}" presName="compNode" presStyleCnt="0"/>
      <dgm:spPr/>
    </dgm:pt>
    <dgm:pt modelId="{ED7E3FB8-AEB1-46F1-AA33-A1BD4DB5B34A}" type="pres">
      <dgm:prSet presAssocID="{FC9F48B4-4B5D-4F7A-B4CB-66583C26E2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791A7F1C-13D8-4F24-B31E-AAFC6A54938E}" type="pres">
      <dgm:prSet presAssocID="{FC9F48B4-4B5D-4F7A-B4CB-66583C26E2F3}" presName="iconSpace" presStyleCnt="0"/>
      <dgm:spPr/>
    </dgm:pt>
    <dgm:pt modelId="{152E1B15-5B8C-459E-A3A9-60174F8E4740}" type="pres">
      <dgm:prSet presAssocID="{FC9F48B4-4B5D-4F7A-B4CB-66583C26E2F3}" presName="parTx" presStyleLbl="revTx" presStyleIdx="0" presStyleCnt="4">
        <dgm:presLayoutVars>
          <dgm:chMax val="0"/>
          <dgm:chPref val="0"/>
        </dgm:presLayoutVars>
      </dgm:prSet>
      <dgm:spPr/>
    </dgm:pt>
    <dgm:pt modelId="{7BC27E8C-3FE0-4A2B-82B5-3EA3A621DDE4}" type="pres">
      <dgm:prSet presAssocID="{FC9F48B4-4B5D-4F7A-B4CB-66583C26E2F3}" presName="txSpace" presStyleCnt="0"/>
      <dgm:spPr/>
    </dgm:pt>
    <dgm:pt modelId="{74B1530D-E077-40DC-ADB8-98500F45BC1D}" type="pres">
      <dgm:prSet presAssocID="{FC9F48B4-4B5D-4F7A-B4CB-66583C26E2F3}" presName="desTx" presStyleLbl="revTx" presStyleIdx="1" presStyleCnt="4">
        <dgm:presLayoutVars/>
      </dgm:prSet>
      <dgm:spPr/>
    </dgm:pt>
    <dgm:pt modelId="{12015735-EE1D-4012-AA32-717D48F839AC}" type="pres">
      <dgm:prSet presAssocID="{841EDF66-A4F2-45BA-B90E-ECAE3C60EC60}" presName="sibTrans" presStyleCnt="0"/>
      <dgm:spPr/>
    </dgm:pt>
    <dgm:pt modelId="{46BE5859-1F25-43ED-88A5-0B4D3AAF70C9}" type="pres">
      <dgm:prSet presAssocID="{6170B5E3-4B22-4AA2-81E7-68062E499FD4}" presName="compNode" presStyleCnt="0"/>
      <dgm:spPr/>
    </dgm:pt>
    <dgm:pt modelId="{B2135D1B-B5A6-42A0-9028-EEA0DD4C7CA8}" type="pres">
      <dgm:prSet presAssocID="{6170B5E3-4B22-4AA2-81E7-68062E499F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5889F965-853B-414E-B6EE-9B9B4CDF20F8}" type="pres">
      <dgm:prSet presAssocID="{6170B5E3-4B22-4AA2-81E7-68062E499FD4}" presName="iconSpace" presStyleCnt="0"/>
      <dgm:spPr/>
    </dgm:pt>
    <dgm:pt modelId="{8E73FDC6-EB6F-48AC-8313-95583E950490}" type="pres">
      <dgm:prSet presAssocID="{6170B5E3-4B22-4AA2-81E7-68062E499FD4}" presName="parTx" presStyleLbl="revTx" presStyleIdx="2" presStyleCnt="4">
        <dgm:presLayoutVars>
          <dgm:chMax val="0"/>
          <dgm:chPref val="0"/>
        </dgm:presLayoutVars>
      </dgm:prSet>
      <dgm:spPr/>
    </dgm:pt>
    <dgm:pt modelId="{69CAAB09-31EE-4481-83B2-947B00E8EA31}" type="pres">
      <dgm:prSet presAssocID="{6170B5E3-4B22-4AA2-81E7-68062E499FD4}" presName="txSpace" presStyleCnt="0"/>
      <dgm:spPr/>
    </dgm:pt>
    <dgm:pt modelId="{ABC55978-2072-4C21-8683-49436552E270}" type="pres">
      <dgm:prSet presAssocID="{6170B5E3-4B22-4AA2-81E7-68062E499FD4}" presName="desTx" presStyleLbl="revTx" presStyleIdx="3" presStyleCnt="4">
        <dgm:presLayoutVars/>
      </dgm:prSet>
      <dgm:spPr/>
    </dgm:pt>
  </dgm:ptLst>
  <dgm:cxnLst>
    <dgm:cxn modelId="{D8978A12-AAFC-4BF8-B56D-78450304C056}" srcId="{FC9F48B4-4B5D-4F7A-B4CB-66583C26E2F3}" destId="{44DC71BD-CF7D-452B-8EF9-7AB2646B88F1}" srcOrd="0" destOrd="0" parTransId="{85001F9D-CD17-4308-A803-D5F48B251A2F}" sibTransId="{044BB255-5DB2-4322-A9BA-66A30EC2BA2C}"/>
    <dgm:cxn modelId="{DCE10A3B-C830-489A-8F1D-AF737FCCA92D}" type="presOf" srcId="{44DC71BD-CF7D-452B-8EF9-7AB2646B88F1}" destId="{74B1530D-E077-40DC-ADB8-98500F45BC1D}" srcOrd="0" destOrd="0" presId="urn:microsoft.com/office/officeart/2018/5/layout/CenteredIconLabelDescriptionList"/>
    <dgm:cxn modelId="{5EC15C3B-4213-41A0-BBCF-2F11B3FDD237}" type="presOf" srcId="{F99C7D5B-5861-4D29-9CC1-6D268C6D0E28}" destId="{FC394221-B85C-4503-A83C-A92EB1D29F06}" srcOrd="0" destOrd="0" presId="urn:microsoft.com/office/officeart/2018/5/layout/CenteredIconLabelDescriptionList"/>
    <dgm:cxn modelId="{F5A1525A-2D67-4702-AC4A-9AE778A4E2D0}" type="presOf" srcId="{6170B5E3-4B22-4AA2-81E7-68062E499FD4}" destId="{8E73FDC6-EB6F-48AC-8313-95583E950490}" srcOrd="0" destOrd="0" presId="urn:microsoft.com/office/officeart/2018/5/layout/CenteredIconLabelDescriptionList"/>
    <dgm:cxn modelId="{D8482199-153A-4366-B5E3-A8027D56F4CC}" type="presOf" srcId="{FC9F48B4-4B5D-4F7A-B4CB-66583C26E2F3}" destId="{152E1B15-5B8C-459E-A3A9-60174F8E4740}" srcOrd="0" destOrd="0" presId="urn:microsoft.com/office/officeart/2018/5/layout/CenteredIconLabelDescriptionList"/>
    <dgm:cxn modelId="{F51604A5-F635-4784-9AB9-6F20BF331B97}" type="presOf" srcId="{D4EE8155-E416-4D46-BB7F-D7E9B0F5338C}" destId="{ABC55978-2072-4C21-8683-49436552E270}" srcOrd="0" destOrd="0" presId="urn:microsoft.com/office/officeart/2018/5/layout/CenteredIconLabelDescriptionList"/>
    <dgm:cxn modelId="{2CE3D4AC-3CF8-46B5-883F-D694B9A946CC}" srcId="{6170B5E3-4B22-4AA2-81E7-68062E499FD4}" destId="{D4EE8155-E416-4D46-BB7F-D7E9B0F5338C}" srcOrd="0" destOrd="0" parTransId="{77586650-FED1-4034-AD71-20A8C0F091A2}" sibTransId="{E7B8B327-606B-4456-B919-2935056407FD}"/>
    <dgm:cxn modelId="{D1B0BBCB-A230-4665-90A1-E8F197733E64}" srcId="{F99C7D5B-5861-4D29-9CC1-6D268C6D0E28}" destId="{6170B5E3-4B22-4AA2-81E7-68062E499FD4}" srcOrd="1" destOrd="0" parTransId="{C00AE383-CB73-4D5C-ACBF-ED25F76730D3}" sibTransId="{C920AA7B-0CBC-424D-B3E7-9419263D2490}"/>
    <dgm:cxn modelId="{D846A3DA-E98F-4EFC-A657-D0224A727C44}" srcId="{F99C7D5B-5861-4D29-9CC1-6D268C6D0E28}" destId="{FC9F48B4-4B5D-4F7A-B4CB-66583C26E2F3}" srcOrd="0" destOrd="0" parTransId="{CB51200E-5261-4CD4-8619-4E6EBFDB1F55}" sibTransId="{841EDF66-A4F2-45BA-B90E-ECAE3C60EC60}"/>
    <dgm:cxn modelId="{6FAC3AC2-0486-402C-AF97-B4664788D3CB}" type="presParOf" srcId="{FC394221-B85C-4503-A83C-A92EB1D29F06}" destId="{D72AE4D4-3C01-408D-9924-C6C9B50E5312}" srcOrd="0" destOrd="0" presId="urn:microsoft.com/office/officeart/2018/5/layout/CenteredIconLabelDescriptionList"/>
    <dgm:cxn modelId="{19778252-3027-4DB6-90F6-5D553234A457}" type="presParOf" srcId="{D72AE4D4-3C01-408D-9924-C6C9B50E5312}" destId="{ED7E3FB8-AEB1-46F1-AA33-A1BD4DB5B34A}" srcOrd="0" destOrd="0" presId="urn:microsoft.com/office/officeart/2018/5/layout/CenteredIconLabelDescriptionList"/>
    <dgm:cxn modelId="{213BC1B5-7067-4384-AAA6-5186511C5985}" type="presParOf" srcId="{D72AE4D4-3C01-408D-9924-C6C9B50E5312}" destId="{791A7F1C-13D8-4F24-B31E-AAFC6A54938E}" srcOrd="1" destOrd="0" presId="urn:microsoft.com/office/officeart/2018/5/layout/CenteredIconLabelDescriptionList"/>
    <dgm:cxn modelId="{8F5B4319-419D-4F1D-A4A7-20E65273C46B}" type="presParOf" srcId="{D72AE4D4-3C01-408D-9924-C6C9B50E5312}" destId="{152E1B15-5B8C-459E-A3A9-60174F8E4740}" srcOrd="2" destOrd="0" presId="urn:microsoft.com/office/officeart/2018/5/layout/CenteredIconLabelDescriptionList"/>
    <dgm:cxn modelId="{AC6C04D1-EE87-4D7A-AE82-951EC9D8115F}" type="presParOf" srcId="{D72AE4D4-3C01-408D-9924-C6C9B50E5312}" destId="{7BC27E8C-3FE0-4A2B-82B5-3EA3A621DDE4}" srcOrd="3" destOrd="0" presId="urn:microsoft.com/office/officeart/2018/5/layout/CenteredIconLabelDescriptionList"/>
    <dgm:cxn modelId="{59CBCAD3-5828-4431-8CE4-5DC937A9E6FF}" type="presParOf" srcId="{D72AE4D4-3C01-408D-9924-C6C9B50E5312}" destId="{74B1530D-E077-40DC-ADB8-98500F45BC1D}" srcOrd="4" destOrd="0" presId="urn:microsoft.com/office/officeart/2018/5/layout/CenteredIconLabelDescriptionList"/>
    <dgm:cxn modelId="{6A2736C8-C0F2-4B38-914B-E2C3BEB32CA9}" type="presParOf" srcId="{FC394221-B85C-4503-A83C-A92EB1D29F06}" destId="{12015735-EE1D-4012-AA32-717D48F839AC}" srcOrd="1" destOrd="0" presId="urn:microsoft.com/office/officeart/2018/5/layout/CenteredIconLabelDescriptionList"/>
    <dgm:cxn modelId="{FF561446-1AB3-443A-A901-D6B59B320AAA}" type="presParOf" srcId="{FC394221-B85C-4503-A83C-A92EB1D29F06}" destId="{46BE5859-1F25-43ED-88A5-0B4D3AAF70C9}" srcOrd="2" destOrd="0" presId="urn:microsoft.com/office/officeart/2018/5/layout/CenteredIconLabelDescriptionList"/>
    <dgm:cxn modelId="{79091E94-8854-46B6-B69C-9A6402213D47}" type="presParOf" srcId="{46BE5859-1F25-43ED-88A5-0B4D3AAF70C9}" destId="{B2135D1B-B5A6-42A0-9028-EEA0DD4C7CA8}" srcOrd="0" destOrd="0" presId="urn:microsoft.com/office/officeart/2018/5/layout/CenteredIconLabelDescriptionList"/>
    <dgm:cxn modelId="{876559F2-7E74-419F-BB2C-A90DFD87C9BB}" type="presParOf" srcId="{46BE5859-1F25-43ED-88A5-0B4D3AAF70C9}" destId="{5889F965-853B-414E-B6EE-9B9B4CDF20F8}" srcOrd="1" destOrd="0" presId="urn:microsoft.com/office/officeart/2018/5/layout/CenteredIconLabelDescriptionList"/>
    <dgm:cxn modelId="{20AA3FAC-621E-42BB-8508-CDEBD2B08C8F}" type="presParOf" srcId="{46BE5859-1F25-43ED-88A5-0B4D3AAF70C9}" destId="{8E73FDC6-EB6F-48AC-8313-95583E950490}" srcOrd="2" destOrd="0" presId="urn:microsoft.com/office/officeart/2018/5/layout/CenteredIconLabelDescriptionList"/>
    <dgm:cxn modelId="{60A6A013-79E4-45FB-9ECC-A6C444A64E98}" type="presParOf" srcId="{46BE5859-1F25-43ED-88A5-0B4D3AAF70C9}" destId="{69CAAB09-31EE-4481-83B2-947B00E8EA31}" srcOrd="3" destOrd="0" presId="urn:microsoft.com/office/officeart/2018/5/layout/CenteredIconLabelDescriptionList"/>
    <dgm:cxn modelId="{75C3165B-2480-4180-8E00-7BE1217F0E4C}" type="presParOf" srcId="{46BE5859-1F25-43ED-88A5-0B4D3AAF70C9}" destId="{ABC55978-2072-4C21-8683-49436552E27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2D09CD-FD99-492D-AC8E-4D92395B1FF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F34A9D-8136-469B-9EE8-911FB2BD87AF}">
      <dgm:prSet/>
      <dgm:spPr/>
      <dgm:t>
        <a:bodyPr/>
        <a:lstStyle/>
        <a:p>
          <a:r>
            <a:rPr lang="en-US" b="1" i="0" baseline="0"/>
            <a:t>Role</a:t>
          </a:r>
          <a:r>
            <a:rPr lang="en-US" b="0" i="0" baseline="0"/>
            <a:t>:</a:t>
          </a:r>
          <a:endParaRPr lang="en-US"/>
        </a:p>
      </dgm:t>
    </dgm:pt>
    <dgm:pt modelId="{94DF3745-50BD-45A7-9861-78BD584D0693}" type="parTrans" cxnId="{5ADF6E59-74A9-40BB-9275-84E019B24871}">
      <dgm:prSet/>
      <dgm:spPr/>
      <dgm:t>
        <a:bodyPr/>
        <a:lstStyle/>
        <a:p>
          <a:endParaRPr lang="en-US"/>
        </a:p>
      </dgm:t>
    </dgm:pt>
    <dgm:pt modelId="{C3338879-B999-435F-9D80-45DDC2C59334}" type="sibTrans" cxnId="{5ADF6E59-74A9-40BB-9275-84E019B24871}">
      <dgm:prSet/>
      <dgm:spPr/>
      <dgm:t>
        <a:bodyPr/>
        <a:lstStyle/>
        <a:p>
          <a:endParaRPr lang="en-US"/>
        </a:p>
      </dgm:t>
    </dgm:pt>
    <dgm:pt modelId="{5E81B5EE-B521-49FE-BCE1-05496AB63998}">
      <dgm:prSet/>
      <dgm:spPr/>
      <dgm:t>
        <a:bodyPr/>
        <a:lstStyle/>
        <a:p>
          <a:r>
            <a:rPr lang="en-US" b="0" i="0" baseline="0"/>
            <a:t>Mobile devices like smartphones and modems that connect to the network.</a:t>
          </a:r>
          <a:endParaRPr lang="en-US"/>
        </a:p>
      </dgm:t>
    </dgm:pt>
    <dgm:pt modelId="{40B6E80F-DEEB-4D4A-B8A8-E6FF019815BC}" type="parTrans" cxnId="{1D94F16E-4D00-4470-996A-13EEAC29F1A4}">
      <dgm:prSet/>
      <dgm:spPr/>
      <dgm:t>
        <a:bodyPr/>
        <a:lstStyle/>
        <a:p>
          <a:endParaRPr lang="en-US"/>
        </a:p>
      </dgm:t>
    </dgm:pt>
    <dgm:pt modelId="{2F6E3E16-1FD0-469C-AF5A-A307A6375231}" type="sibTrans" cxnId="{1D94F16E-4D00-4470-996A-13EEAC29F1A4}">
      <dgm:prSet/>
      <dgm:spPr/>
      <dgm:t>
        <a:bodyPr/>
        <a:lstStyle/>
        <a:p>
          <a:endParaRPr lang="en-US"/>
        </a:p>
      </dgm:t>
    </dgm:pt>
    <dgm:pt modelId="{87F6AA39-F774-472E-A6D8-ECA5C49C6B71}">
      <dgm:prSet/>
      <dgm:spPr/>
      <dgm:t>
        <a:bodyPr/>
        <a:lstStyle/>
        <a:p>
          <a:r>
            <a:rPr lang="en-US" b="1" i="0" baseline="0"/>
            <a:t>Function</a:t>
          </a:r>
          <a:r>
            <a:rPr lang="en-US" b="0" i="0" baseline="0"/>
            <a:t>:</a:t>
          </a:r>
          <a:endParaRPr lang="en-US"/>
        </a:p>
      </dgm:t>
    </dgm:pt>
    <dgm:pt modelId="{1AA28518-07C6-4467-81F0-61AA59AFE520}" type="parTrans" cxnId="{B9945A65-4517-4B88-BC16-6E6FBCFB5E34}">
      <dgm:prSet/>
      <dgm:spPr/>
      <dgm:t>
        <a:bodyPr/>
        <a:lstStyle/>
        <a:p>
          <a:endParaRPr lang="en-US"/>
        </a:p>
      </dgm:t>
    </dgm:pt>
    <dgm:pt modelId="{BCF066C4-13E7-411A-AD8D-B1021F8F52FB}" type="sibTrans" cxnId="{B9945A65-4517-4B88-BC16-6E6FBCFB5E34}">
      <dgm:prSet/>
      <dgm:spPr/>
      <dgm:t>
        <a:bodyPr/>
        <a:lstStyle/>
        <a:p>
          <a:endParaRPr lang="en-US"/>
        </a:p>
      </dgm:t>
    </dgm:pt>
    <dgm:pt modelId="{8D24FB60-A036-4E49-A732-94B55A8DA868}">
      <dgm:prSet/>
      <dgm:spPr/>
      <dgm:t>
        <a:bodyPr/>
        <a:lstStyle/>
        <a:p>
          <a:r>
            <a:rPr lang="en-US" b="0" i="0" baseline="0"/>
            <a:t>Authenticate with the network using SIM cards, transmit data.</a:t>
          </a:r>
          <a:endParaRPr lang="en-US"/>
        </a:p>
      </dgm:t>
    </dgm:pt>
    <dgm:pt modelId="{CE116DE7-BFB9-48C0-8C6F-333792804E70}" type="parTrans" cxnId="{323D20E0-C96B-42CF-AB81-540FDCB3B868}">
      <dgm:prSet/>
      <dgm:spPr/>
      <dgm:t>
        <a:bodyPr/>
        <a:lstStyle/>
        <a:p>
          <a:endParaRPr lang="en-US"/>
        </a:p>
      </dgm:t>
    </dgm:pt>
    <dgm:pt modelId="{33816992-DE32-49BE-83CE-9D6C808DE239}" type="sibTrans" cxnId="{323D20E0-C96B-42CF-AB81-540FDCB3B868}">
      <dgm:prSet/>
      <dgm:spPr/>
      <dgm:t>
        <a:bodyPr/>
        <a:lstStyle/>
        <a:p>
          <a:endParaRPr lang="en-US"/>
        </a:p>
      </dgm:t>
    </dgm:pt>
    <dgm:pt modelId="{F3EC667A-4A43-4F3F-B367-391B0758A5AA}" type="pres">
      <dgm:prSet presAssocID="{7A2D09CD-FD99-492D-AC8E-4D92395B1FF3}" presName="linear" presStyleCnt="0">
        <dgm:presLayoutVars>
          <dgm:animLvl val="lvl"/>
          <dgm:resizeHandles val="exact"/>
        </dgm:presLayoutVars>
      </dgm:prSet>
      <dgm:spPr/>
    </dgm:pt>
    <dgm:pt modelId="{9DF99B0E-D091-4A15-B9D5-CE4C6C487C4B}" type="pres">
      <dgm:prSet presAssocID="{82F34A9D-8136-469B-9EE8-911FB2BD87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51A3B4-BB94-4D0B-B6A2-841F537625C4}" type="pres">
      <dgm:prSet presAssocID="{C3338879-B999-435F-9D80-45DDC2C59334}" presName="spacer" presStyleCnt="0"/>
      <dgm:spPr/>
    </dgm:pt>
    <dgm:pt modelId="{BB372BB2-B13D-41DC-9B6D-E1FC2BD32A3E}" type="pres">
      <dgm:prSet presAssocID="{5E81B5EE-B521-49FE-BCE1-05496AB6399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9D42EB-5CE8-4D71-9315-DB4976218A42}" type="pres">
      <dgm:prSet presAssocID="{2F6E3E16-1FD0-469C-AF5A-A307A6375231}" presName="spacer" presStyleCnt="0"/>
      <dgm:spPr/>
    </dgm:pt>
    <dgm:pt modelId="{5EC07061-DDC8-4B1A-962E-DF385063E85F}" type="pres">
      <dgm:prSet presAssocID="{87F6AA39-F774-472E-A6D8-ECA5C49C6B7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F11A30B-150C-4C83-B221-2CDA4E8453E8}" type="pres">
      <dgm:prSet presAssocID="{BCF066C4-13E7-411A-AD8D-B1021F8F52FB}" presName="spacer" presStyleCnt="0"/>
      <dgm:spPr/>
    </dgm:pt>
    <dgm:pt modelId="{33693B5D-9B29-4C95-8E19-0B3361A52DE1}" type="pres">
      <dgm:prSet presAssocID="{8D24FB60-A036-4E49-A732-94B55A8DA86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9945A65-4517-4B88-BC16-6E6FBCFB5E34}" srcId="{7A2D09CD-FD99-492D-AC8E-4D92395B1FF3}" destId="{87F6AA39-F774-472E-A6D8-ECA5C49C6B71}" srcOrd="2" destOrd="0" parTransId="{1AA28518-07C6-4467-81F0-61AA59AFE520}" sibTransId="{BCF066C4-13E7-411A-AD8D-B1021F8F52FB}"/>
    <dgm:cxn modelId="{1D94F16E-4D00-4470-996A-13EEAC29F1A4}" srcId="{7A2D09CD-FD99-492D-AC8E-4D92395B1FF3}" destId="{5E81B5EE-B521-49FE-BCE1-05496AB63998}" srcOrd="1" destOrd="0" parTransId="{40B6E80F-DEEB-4D4A-B8A8-E6FF019815BC}" sibTransId="{2F6E3E16-1FD0-469C-AF5A-A307A6375231}"/>
    <dgm:cxn modelId="{10C41875-7F9D-425F-90B6-68D13678DAB0}" type="presOf" srcId="{82F34A9D-8136-469B-9EE8-911FB2BD87AF}" destId="{9DF99B0E-D091-4A15-B9D5-CE4C6C487C4B}" srcOrd="0" destOrd="0" presId="urn:microsoft.com/office/officeart/2005/8/layout/vList2"/>
    <dgm:cxn modelId="{5ADF6E59-74A9-40BB-9275-84E019B24871}" srcId="{7A2D09CD-FD99-492D-AC8E-4D92395B1FF3}" destId="{82F34A9D-8136-469B-9EE8-911FB2BD87AF}" srcOrd="0" destOrd="0" parTransId="{94DF3745-50BD-45A7-9861-78BD584D0693}" sibTransId="{C3338879-B999-435F-9D80-45DDC2C59334}"/>
    <dgm:cxn modelId="{F43184B0-A69E-4643-9E86-B4349AB44806}" type="presOf" srcId="{7A2D09CD-FD99-492D-AC8E-4D92395B1FF3}" destId="{F3EC667A-4A43-4F3F-B367-391B0758A5AA}" srcOrd="0" destOrd="0" presId="urn:microsoft.com/office/officeart/2005/8/layout/vList2"/>
    <dgm:cxn modelId="{DFC4E6D1-CD39-4067-8936-6D29E1B756D2}" type="presOf" srcId="{87F6AA39-F774-472E-A6D8-ECA5C49C6B71}" destId="{5EC07061-DDC8-4B1A-962E-DF385063E85F}" srcOrd="0" destOrd="0" presId="urn:microsoft.com/office/officeart/2005/8/layout/vList2"/>
    <dgm:cxn modelId="{3CA09FD4-865D-4475-8B7B-6367474868C4}" type="presOf" srcId="{5E81B5EE-B521-49FE-BCE1-05496AB63998}" destId="{BB372BB2-B13D-41DC-9B6D-E1FC2BD32A3E}" srcOrd="0" destOrd="0" presId="urn:microsoft.com/office/officeart/2005/8/layout/vList2"/>
    <dgm:cxn modelId="{323D20E0-C96B-42CF-AB81-540FDCB3B868}" srcId="{7A2D09CD-FD99-492D-AC8E-4D92395B1FF3}" destId="{8D24FB60-A036-4E49-A732-94B55A8DA868}" srcOrd="3" destOrd="0" parTransId="{CE116DE7-BFB9-48C0-8C6F-333792804E70}" sibTransId="{33816992-DE32-49BE-83CE-9D6C808DE239}"/>
    <dgm:cxn modelId="{C498F3E7-C881-4CE4-B8F1-1535FEDC73FE}" type="presOf" srcId="{8D24FB60-A036-4E49-A732-94B55A8DA868}" destId="{33693B5D-9B29-4C95-8E19-0B3361A52DE1}" srcOrd="0" destOrd="0" presId="urn:microsoft.com/office/officeart/2005/8/layout/vList2"/>
    <dgm:cxn modelId="{EA6DD2FF-7A9A-429B-9491-F4404AFEBF2D}" type="presParOf" srcId="{F3EC667A-4A43-4F3F-B367-391B0758A5AA}" destId="{9DF99B0E-D091-4A15-B9D5-CE4C6C487C4B}" srcOrd="0" destOrd="0" presId="urn:microsoft.com/office/officeart/2005/8/layout/vList2"/>
    <dgm:cxn modelId="{3029DD4A-F057-469A-B2FF-B7FFE8A211E1}" type="presParOf" srcId="{F3EC667A-4A43-4F3F-B367-391B0758A5AA}" destId="{1E51A3B4-BB94-4D0B-B6A2-841F537625C4}" srcOrd="1" destOrd="0" presId="urn:microsoft.com/office/officeart/2005/8/layout/vList2"/>
    <dgm:cxn modelId="{43440B34-44A1-45D5-8FA9-89FE574C4204}" type="presParOf" srcId="{F3EC667A-4A43-4F3F-B367-391B0758A5AA}" destId="{BB372BB2-B13D-41DC-9B6D-E1FC2BD32A3E}" srcOrd="2" destOrd="0" presId="urn:microsoft.com/office/officeart/2005/8/layout/vList2"/>
    <dgm:cxn modelId="{852D8533-0CEA-45E3-ADD4-B0170A89D147}" type="presParOf" srcId="{F3EC667A-4A43-4F3F-B367-391B0758A5AA}" destId="{B79D42EB-5CE8-4D71-9315-DB4976218A42}" srcOrd="3" destOrd="0" presId="urn:microsoft.com/office/officeart/2005/8/layout/vList2"/>
    <dgm:cxn modelId="{A8E9D501-CA5A-42C1-AA76-1C199ADC1568}" type="presParOf" srcId="{F3EC667A-4A43-4F3F-B367-391B0758A5AA}" destId="{5EC07061-DDC8-4B1A-962E-DF385063E85F}" srcOrd="4" destOrd="0" presId="urn:microsoft.com/office/officeart/2005/8/layout/vList2"/>
    <dgm:cxn modelId="{DDFBC921-4761-4288-AD62-201E4183CF32}" type="presParOf" srcId="{F3EC667A-4A43-4F3F-B367-391B0758A5AA}" destId="{FF11A30B-150C-4C83-B221-2CDA4E8453E8}" srcOrd="5" destOrd="0" presId="urn:microsoft.com/office/officeart/2005/8/layout/vList2"/>
    <dgm:cxn modelId="{D3FEB143-C5A9-4BB1-98BC-FBA94AB57CFF}" type="presParOf" srcId="{F3EC667A-4A43-4F3F-B367-391B0758A5AA}" destId="{33693B5D-9B29-4C95-8E19-0B3361A52DE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373BA2-4876-4657-A0CF-5A815C284A1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61B3F1-C885-47ED-A034-80EBA5808E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Mobile Network Evolution</a:t>
          </a:r>
          <a:r>
            <a:rPr lang="en-US" b="0" i="0" baseline="0"/>
            <a:t>:</a:t>
          </a:r>
          <a:endParaRPr lang="en-US"/>
        </a:p>
      </dgm:t>
    </dgm:pt>
    <dgm:pt modelId="{3EC2D668-D84F-4EAC-B9F9-09BFC8774F3F}" type="parTrans" cxnId="{F7EC16D7-BCA0-4D2A-A7F4-7C88670C90B6}">
      <dgm:prSet/>
      <dgm:spPr/>
      <dgm:t>
        <a:bodyPr/>
        <a:lstStyle/>
        <a:p>
          <a:endParaRPr lang="en-US"/>
        </a:p>
      </dgm:t>
    </dgm:pt>
    <dgm:pt modelId="{EF5E612E-14A6-4B1F-A8C3-81DB0D961BDA}" type="sibTrans" cxnId="{F7EC16D7-BCA0-4D2A-A7F4-7C88670C90B6}">
      <dgm:prSet/>
      <dgm:spPr/>
      <dgm:t>
        <a:bodyPr/>
        <a:lstStyle/>
        <a:p>
          <a:endParaRPr lang="en-US"/>
        </a:p>
      </dgm:t>
    </dgm:pt>
    <dgm:pt modelId="{12C8CDF4-59C7-4E04-AEEB-FFD0BDB6D7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Continuous improvements from 1G to 5G in speed, capacity, and features.</a:t>
          </a:r>
          <a:endParaRPr lang="en-US"/>
        </a:p>
      </dgm:t>
    </dgm:pt>
    <dgm:pt modelId="{0D03FC4D-56BE-4F59-B838-04FC70572607}" type="parTrans" cxnId="{8D9C6059-214E-4E05-B95F-CC4F5ADC994B}">
      <dgm:prSet/>
      <dgm:spPr/>
      <dgm:t>
        <a:bodyPr/>
        <a:lstStyle/>
        <a:p>
          <a:endParaRPr lang="en-US"/>
        </a:p>
      </dgm:t>
    </dgm:pt>
    <dgm:pt modelId="{3F370C7C-A9D2-48A4-BC05-A897740B199E}" type="sibTrans" cxnId="{8D9C6059-214E-4E05-B95F-CC4F5ADC994B}">
      <dgm:prSet/>
      <dgm:spPr/>
      <dgm:t>
        <a:bodyPr/>
        <a:lstStyle/>
        <a:p>
          <a:endParaRPr lang="en-US"/>
        </a:p>
      </dgm:t>
    </dgm:pt>
    <dgm:pt modelId="{0BFFA879-C369-429C-908B-17776F2D58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5G as a Future Enabler</a:t>
          </a:r>
          <a:r>
            <a:rPr lang="en-US" b="0" i="0" baseline="0"/>
            <a:t>:</a:t>
          </a:r>
          <a:endParaRPr lang="en-US"/>
        </a:p>
      </dgm:t>
    </dgm:pt>
    <dgm:pt modelId="{8F8EEE76-CAC7-4466-9331-EDC9B305DC82}" type="parTrans" cxnId="{E73013A1-F3E8-4451-A2A5-89B6A481A208}">
      <dgm:prSet/>
      <dgm:spPr/>
      <dgm:t>
        <a:bodyPr/>
        <a:lstStyle/>
        <a:p>
          <a:endParaRPr lang="en-US"/>
        </a:p>
      </dgm:t>
    </dgm:pt>
    <dgm:pt modelId="{46D4FAF8-C624-4D5F-A730-25C6FD0640B5}" type="sibTrans" cxnId="{E73013A1-F3E8-4451-A2A5-89B6A481A208}">
      <dgm:prSet/>
      <dgm:spPr/>
      <dgm:t>
        <a:bodyPr/>
        <a:lstStyle/>
        <a:p>
          <a:endParaRPr lang="en-US"/>
        </a:p>
      </dgm:t>
    </dgm:pt>
    <dgm:pt modelId="{D894E9DF-1F5B-417B-A4A2-7EB4866876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Revolutionizing IoT, autonomous systems, smart cities, and more.</a:t>
          </a:r>
          <a:endParaRPr lang="en-US"/>
        </a:p>
      </dgm:t>
    </dgm:pt>
    <dgm:pt modelId="{3B1B5614-BBA0-4FA0-A0DB-5AA7D2E47632}" type="parTrans" cxnId="{15701DA3-A14D-4E7F-A01A-353FDD22D884}">
      <dgm:prSet/>
      <dgm:spPr/>
      <dgm:t>
        <a:bodyPr/>
        <a:lstStyle/>
        <a:p>
          <a:endParaRPr lang="en-US"/>
        </a:p>
      </dgm:t>
    </dgm:pt>
    <dgm:pt modelId="{13D8A489-80CB-46BB-B8E4-BCD9A22AA582}" type="sibTrans" cxnId="{15701DA3-A14D-4E7F-A01A-353FDD22D884}">
      <dgm:prSet/>
      <dgm:spPr/>
      <dgm:t>
        <a:bodyPr/>
        <a:lstStyle/>
        <a:p>
          <a:endParaRPr lang="en-US"/>
        </a:p>
      </dgm:t>
    </dgm:pt>
    <dgm:pt modelId="{68A2224D-563F-4D8D-81A1-29C226DF76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Key Takeaway</a:t>
          </a:r>
          <a:r>
            <a:rPr lang="en-US" b="0" i="0" baseline="0"/>
            <a:t>:</a:t>
          </a:r>
          <a:endParaRPr lang="en-US"/>
        </a:p>
      </dgm:t>
    </dgm:pt>
    <dgm:pt modelId="{BD1BBAF2-2696-4073-A790-51FFA0A92E73}" type="parTrans" cxnId="{62FF9A98-5107-4BF3-BB58-0601D65310FD}">
      <dgm:prSet/>
      <dgm:spPr/>
      <dgm:t>
        <a:bodyPr/>
        <a:lstStyle/>
        <a:p>
          <a:endParaRPr lang="en-US"/>
        </a:p>
      </dgm:t>
    </dgm:pt>
    <dgm:pt modelId="{BF8CD2A7-D648-4B7C-B8DB-53B1D9CB0FE5}" type="sibTrans" cxnId="{62FF9A98-5107-4BF3-BB58-0601D65310FD}">
      <dgm:prSet/>
      <dgm:spPr/>
      <dgm:t>
        <a:bodyPr/>
        <a:lstStyle/>
        <a:p>
          <a:endParaRPr lang="en-US"/>
        </a:p>
      </dgm:t>
    </dgm:pt>
    <dgm:pt modelId="{47D29A69-5990-4E42-8743-73951C5152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Mobile networks are the backbone of modern communication and innovation.</a:t>
          </a:r>
          <a:endParaRPr lang="en-US"/>
        </a:p>
      </dgm:t>
    </dgm:pt>
    <dgm:pt modelId="{1512FF24-50AD-4248-92D2-FF91830E6722}" type="parTrans" cxnId="{8929A850-5BF1-47A8-B9CF-3AAE7F79209C}">
      <dgm:prSet/>
      <dgm:spPr/>
      <dgm:t>
        <a:bodyPr/>
        <a:lstStyle/>
        <a:p>
          <a:endParaRPr lang="en-US"/>
        </a:p>
      </dgm:t>
    </dgm:pt>
    <dgm:pt modelId="{AD9101B1-0A67-463E-BA84-C7B3301826EA}" type="sibTrans" cxnId="{8929A850-5BF1-47A8-B9CF-3AAE7F79209C}">
      <dgm:prSet/>
      <dgm:spPr/>
      <dgm:t>
        <a:bodyPr/>
        <a:lstStyle/>
        <a:p>
          <a:endParaRPr lang="en-US"/>
        </a:p>
      </dgm:t>
    </dgm:pt>
    <dgm:pt modelId="{B64C95EC-E2A3-458C-B263-2C8061AA12A8}" type="pres">
      <dgm:prSet presAssocID="{11373BA2-4876-4657-A0CF-5A815C284A1D}" presName="root" presStyleCnt="0">
        <dgm:presLayoutVars>
          <dgm:dir/>
          <dgm:resizeHandles val="exact"/>
        </dgm:presLayoutVars>
      </dgm:prSet>
      <dgm:spPr/>
    </dgm:pt>
    <dgm:pt modelId="{7AC95143-4697-46FF-81C3-43F7349D560C}" type="pres">
      <dgm:prSet presAssocID="{FB61B3F1-C885-47ED-A034-80EBA5808EE3}" presName="compNode" presStyleCnt="0"/>
      <dgm:spPr/>
    </dgm:pt>
    <dgm:pt modelId="{6F5CCC5F-2CCD-41ED-900D-9003D326EC78}" type="pres">
      <dgm:prSet presAssocID="{FB61B3F1-C885-47ED-A034-80EBA5808EE3}" presName="bgRect" presStyleLbl="bgShp" presStyleIdx="0" presStyleCnt="6"/>
      <dgm:spPr/>
    </dgm:pt>
    <dgm:pt modelId="{DACD3518-3B26-438D-9802-F2EECB3F8F1E}" type="pres">
      <dgm:prSet presAssocID="{FB61B3F1-C885-47ED-A034-80EBA5808EE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8B014BB-A8C8-404E-B99E-B2057AFD7FA3}" type="pres">
      <dgm:prSet presAssocID="{FB61B3F1-C885-47ED-A034-80EBA5808EE3}" presName="spaceRect" presStyleCnt="0"/>
      <dgm:spPr/>
    </dgm:pt>
    <dgm:pt modelId="{3FABC151-5C19-468A-B143-52359719B979}" type="pres">
      <dgm:prSet presAssocID="{FB61B3F1-C885-47ED-A034-80EBA5808EE3}" presName="parTx" presStyleLbl="revTx" presStyleIdx="0" presStyleCnt="6">
        <dgm:presLayoutVars>
          <dgm:chMax val="0"/>
          <dgm:chPref val="0"/>
        </dgm:presLayoutVars>
      </dgm:prSet>
      <dgm:spPr/>
    </dgm:pt>
    <dgm:pt modelId="{026BEB11-C989-4912-A2F4-8F871EA04EBD}" type="pres">
      <dgm:prSet presAssocID="{EF5E612E-14A6-4B1F-A8C3-81DB0D961BDA}" presName="sibTrans" presStyleCnt="0"/>
      <dgm:spPr/>
    </dgm:pt>
    <dgm:pt modelId="{446758E3-6E66-400F-B35E-49AF70FCAA37}" type="pres">
      <dgm:prSet presAssocID="{12C8CDF4-59C7-4E04-AEEB-FFD0BDB6D720}" presName="compNode" presStyleCnt="0"/>
      <dgm:spPr/>
    </dgm:pt>
    <dgm:pt modelId="{888E24C5-E9DF-45FA-89C8-941DCDAEFEB0}" type="pres">
      <dgm:prSet presAssocID="{12C8CDF4-59C7-4E04-AEEB-FFD0BDB6D720}" presName="bgRect" presStyleLbl="bgShp" presStyleIdx="1" presStyleCnt="6"/>
      <dgm:spPr/>
    </dgm:pt>
    <dgm:pt modelId="{77A04644-3791-4250-8757-063E6FF8015A}" type="pres">
      <dgm:prSet presAssocID="{12C8CDF4-59C7-4E04-AEEB-FFD0BDB6D72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044FB39D-3A83-43CA-AEB4-4E1F67D2ACF3}" type="pres">
      <dgm:prSet presAssocID="{12C8CDF4-59C7-4E04-AEEB-FFD0BDB6D720}" presName="spaceRect" presStyleCnt="0"/>
      <dgm:spPr/>
    </dgm:pt>
    <dgm:pt modelId="{17D02969-1FEA-4358-A4CD-33AC727015CF}" type="pres">
      <dgm:prSet presAssocID="{12C8CDF4-59C7-4E04-AEEB-FFD0BDB6D720}" presName="parTx" presStyleLbl="revTx" presStyleIdx="1" presStyleCnt="6">
        <dgm:presLayoutVars>
          <dgm:chMax val="0"/>
          <dgm:chPref val="0"/>
        </dgm:presLayoutVars>
      </dgm:prSet>
      <dgm:spPr/>
    </dgm:pt>
    <dgm:pt modelId="{890A96E2-F32A-4F25-844E-4077F2D02E83}" type="pres">
      <dgm:prSet presAssocID="{3F370C7C-A9D2-48A4-BC05-A897740B199E}" presName="sibTrans" presStyleCnt="0"/>
      <dgm:spPr/>
    </dgm:pt>
    <dgm:pt modelId="{4238FC0D-31CA-4483-AF6D-935721F8A02E}" type="pres">
      <dgm:prSet presAssocID="{0BFFA879-C369-429C-908B-17776F2D5893}" presName="compNode" presStyleCnt="0"/>
      <dgm:spPr/>
    </dgm:pt>
    <dgm:pt modelId="{F09EBE4D-8BC3-47F1-87B3-50D35598EA60}" type="pres">
      <dgm:prSet presAssocID="{0BFFA879-C369-429C-908B-17776F2D5893}" presName="bgRect" presStyleLbl="bgShp" presStyleIdx="2" presStyleCnt="6"/>
      <dgm:spPr/>
    </dgm:pt>
    <dgm:pt modelId="{D57CE84C-58A9-438D-BAE6-EA93E15E4913}" type="pres">
      <dgm:prSet presAssocID="{0BFFA879-C369-429C-908B-17776F2D589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0CD501D-0FD4-4DA1-940A-5B52ABDDDC6A}" type="pres">
      <dgm:prSet presAssocID="{0BFFA879-C369-429C-908B-17776F2D5893}" presName="spaceRect" presStyleCnt="0"/>
      <dgm:spPr/>
    </dgm:pt>
    <dgm:pt modelId="{86BEA496-F873-4599-AFA9-AECF2B431E45}" type="pres">
      <dgm:prSet presAssocID="{0BFFA879-C369-429C-908B-17776F2D5893}" presName="parTx" presStyleLbl="revTx" presStyleIdx="2" presStyleCnt="6">
        <dgm:presLayoutVars>
          <dgm:chMax val="0"/>
          <dgm:chPref val="0"/>
        </dgm:presLayoutVars>
      </dgm:prSet>
      <dgm:spPr/>
    </dgm:pt>
    <dgm:pt modelId="{F53519CC-C0D9-4C25-B406-42F70252C73D}" type="pres">
      <dgm:prSet presAssocID="{46D4FAF8-C624-4D5F-A730-25C6FD0640B5}" presName="sibTrans" presStyleCnt="0"/>
      <dgm:spPr/>
    </dgm:pt>
    <dgm:pt modelId="{F30CE851-3A56-4FBD-A5CE-F59C584B58D5}" type="pres">
      <dgm:prSet presAssocID="{D894E9DF-1F5B-417B-A4A2-7EB48668760C}" presName="compNode" presStyleCnt="0"/>
      <dgm:spPr/>
    </dgm:pt>
    <dgm:pt modelId="{EB73984A-F404-4A26-B564-D2E1CBA998C7}" type="pres">
      <dgm:prSet presAssocID="{D894E9DF-1F5B-417B-A4A2-7EB48668760C}" presName="bgRect" presStyleLbl="bgShp" presStyleIdx="3" presStyleCnt="6"/>
      <dgm:spPr/>
    </dgm:pt>
    <dgm:pt modelId="{C202C285-9E83-447B-B755-604938D87A16}" type="pres">
      <dgm:prSet presAssocID="{D894E9DF-1F5B-417B-A4A2-7EB48668760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6A118A9-5163-4CDE-8633-CAB877AF9F48}" type="pres">
      <dgm:prSet presAssocID="{D894E9DF-1F5B-417B-A4A2-7EB48668760C}" presName="spaceRect" presStyleCnt="0"/>
      <dgm:spPr/>
    </dgm:pt>
    <dgm:pt modelId="{35293B82-16B9-4F42-8D5D-A15B3C2AEAC8}" type="pres">
      <dgm:prSet presAssocID="{D894E9DF-1F5B-417B-A4A2-7EB48668760C}" presName="parTx" presStyleLbl="revTx" presStyleIdx="3" presStyleCnt="6">
        <dgm:presLayoutVars>
          <dgm:chMax val="0"/>
          <dgm:chPref val="0"/>
        </dgm:presLayoutVars>
      </dgm:prSet>
      <dgm:spPr/>
    </dgm:pt>
    <dgm:pt modelId="{7D397649-1CE5-4E2B-8057-7FE0727D360E}" type="pres">
      <dgm:prSet presAssocID="{13D8A489-80CB-46BB-B8E4-BCD9A22AA582}" presName="sibTrans" presStyleCnt="0"/>
      <dgm:spPr/>
    </dgm:pt>
    <dgm:pt modelId="{97198AC6-02B0-4F34-8CFF-C8D21B96C3E9}" type="pres">
      <dgm:prSet presAssocID="{68A2224D-563F-4D8D-81A1-29C226DF76F3}" presName="compNode" presStyleCnt="0"/>
      <dgm:spPr/>
    </dgm:pt>
    <dgm:pt modelId="{274D9B96-6B0C-4661-9B7F-A54D437DCE60}" type="pres">
      <dgm:prSet presAssocID="{68A2224D-563F-4D8D-81A1-29C226DF76F3}" presName="bgRect" presStyleLbl="bgShp" presStyleIdx="4" presStyleCnt="6"/>
      <dgm:spPr/>
    </dgm:pt>
    <dgm:pt modelId="{F264833C-E7B1-4792-9BBE-DA48DA8B2123}" type="pres">
      <dgm:prSet presAssocID="{68A2224D-563F-4D8D-81A1-29C226DF76F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F7B312E-A0FE-4F6D-A696-16F4AB336AC8}" type="pres">
      <dgm:prSet presAssocID="{68A2224D-563F-4D8D-81A1-29C226DF76F3}" presName="spaceRect" presStyleCnt="0"/>
      <dgm:spPr/>
    </dgm:pt>
    <dgm:pt modelId="{A6CA5815-507A-4BBF-8182-5098B2704919}" type="pres">
      <dgm:prSet presAssocID="{68A2224D-563F-4D8D-81A1-29C226DF76F3}" presName="parTx" presStyleLbl="revTx" presStyleIdx="4" presStyleCnt="6">
        <dgm:presLayoutVars>
          <dgm:chMax val="0"/>
          <dgm:chPref val="0"/>
        </dgm:presLayoutVars>
      </dgm:prSet>
      <dgm:spPr/>
    </dgm:pt>
    <dgm:pt modelId="{CD3C13EF-9AEC-4040-965F-DCB6DE525501}" type="pres">
      <dgm:prSet presAssocID="{BF8CD2A7-D648-4B7C-B8DB-53B1D9CB0FE5}" presName="sibTrans" presStyleCnt="0"/>
      <dgm:spPr/>
    </dgm:pt>
    <dgm:pt modelId="{31E78608-7646-4149-ABA3-813EDBABB520}" type="pres">
      <dgm:prSet presAssocID="{47D29A69-5990-4E42-8743-73951C5152B5}" presName="compNode" presStyleCnt="0"/>
      <dgm:spPr/>
    </dgm:pt>
    <dgm:pt modelId="{C0541E8F-CEC9-4ABF-AFBC-91E9AB168063}" type="pres">
      <dgm:prSet presAssocID="{47D29A69-5990-4E42-8743-73951C5152B5}" presName="bgRect" presStyleLbl="bgShp" presStyleIdx="5" presStyleCnt="6"/>
      <dgm:spPr/>
    </dgm:pt>
    <dgm:pt modelId="{1FACB1B8-E5CF-4120-9B75-FDE2A3A61468}" type="pres">
      <dgm:prSet presAssocID="{47D29A69-5990-4E42-8743-73951C5152B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573DC123-1992-4ABC-93EB-E151988B1C20}" type="pres">
      <dgm:prSet presAssocID="{47D29A69-5990-4E42-8743-73951C5152B5}" presName="spaceRect" presStyleCnt="0"/>
      <dgm:spPr/>
    </dgm:pt>
    <dgm:pt modelId="{3A158521-73A9-4D5B-8BDD-0714C6CD8A34}" type="pres">
      <dgm:prSet presAssocID="{47D29A69-5990-4E42-8743-73951C5152B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DECE711-4FED-4B96-9562-10388A3AE6F7}" type="presOf" srcId="{68A2224D-563F-4D8D-81A1-29C226DF76F3}" destId="{A6CA5815-507A-4BBF-8182-5098B2704919}" srcOrd="0" destOrd="0" presId="urn:microsoft.com/office/officeart/2018/2/layout/IconVerticalSolidList"/>
    <dgm:cxn modelId="{B1A0CA33-895A-488D-909A-F24DBE4EC3D3}" type="presOf" srcId="{12C8CDF4-59C7-4E04-AEEB-FFD0BDB6D720}" destId="{17D02969-1FEA-4358-A4CD-33AC727015CF}" srcOrd="0" destOrd="0" presId="urn:microsoft.com/office/officeart/2018/2/layout/IconVerticalSolidList"/>
    <dgm:cxn modelId="{AFC28E62-8C70-41B2-81C0-7C6E65BBDBD4}" type="presOf" srcId="{D894E9DF-1F5B-417B-A4A2-7EB48668760C}" destId="{35293B82-16B9-4F42-8D5D-A15B3C2AEAC8}" srcOrd="0" destOrd="0" presId="urn:microsoft.com/office/officeart/2018/2/layout/IconVerticalSolidList"/>
    <dgm:cxn modelId="{BD020B6C-D0D6-4703-9409-62EB70BBFBA3}" type="presOf" srcId="{0BFFA879-C369-429C-908B-17776F2D5893}" destId="{86BEA496-F873-4599-AFA9-AECF2B431E45}" srcOrd="0" destOrd="0" presId="urn:microsoft.com/office/officeart/2018/2/layout/IconVerticalSolidList"/>
    <dgm:cxn modelId="{8929A850-5BF1-47A8-B9CF-3AAE7F79209C}" srcId="{11373BA2-4876-4657-A0CF-5A815C284A1D}" destId="{47D29A69-5990-4E42-8743-73951C5152B5}" srcOrd="5" destOrd="0" parTransId="{1512FF24-50AD-4248-92D2-FF91830E6722}" sibTransId="{AD9101B1-0A67-463E-BA84-C7B3301826EA}"/>
    <dgm:cxn modelId="{E8A61978-93AF-4933-9689-27A1DC50235B}" type="presOf" srcId="{47D29A69-5990-4E42-8743-73951C5152B5}" destId="{3A158521-73A9-4D5B-8BDD-0714C6CD8A34}" srcOrd="0" destOrd="0" presId="urn:microsoft.com/office/officeart/2018/2/layout/IconVerticalSolidList"/>
    <dgm:cxn modelId="{8D9C6059-214E-4E05-B95F-CC4F5ADC994B}" srcId="{11373BA2-4876-4657-A0CF-5A815C284A1D}" destId="{12C8CDF4-59C7-4E04-AEEB-FFD0BDB6D720}" srcOrd="1" destOrd="0" parTransId="{0D03FC4D-56BE-4F59-B838-04FC70572607}" sibTransId="{3F370C7C-A9D2-48A4-BC05-A897740B199E}"/>
    <dgm:cxn modelId="{62FF9A98-5107-4BF3-BB58-0601D65310FD}" srcId="{11373BA2-4876-4657-A0CF-5A815C284A1D}" destId="{68A2224D-563F-4D8D-81A1-29C226DF76F3}" srcOrd="4" destOrd="0" parTransId="{BD1BBAF2-2696-4073-A790-51FFA0A92E73}" sibTransId="{BF8CD2A7-D648-4B7C-B8DB-53B1D9CB0FE5}"/>
    <dgm:cxn modelId="{E73013A1-F3E8-4451-A2A5-89B6A481A208}" srcId="{11373BA2-4876-4657-A0CF-5A815C284A1D}" destId="{0BFFA879-C369-429C-908B-17776F2D5893}" srcOrd="2" destOrd="0" parTransId="{8F8EEE76-CAC7-4466-9331-EDC9B305DC82}" sibTransId="{46D4FAF8-C624-4D5F-A730-25C6FD0640B5}"/>
    <dgm:cxn modelId="{15701DA3-A14D-4E7F-A01A-353FDD22D884}" srcId="{11373BA2-4876-4657-A0CF-5A815C284A1D}" destId="{D894E9DF-1F5B-417B-A4A2-7EB48668760C}" srcOrd="3" destOrd="0" parTransId="{3B1B5614-BBA0-4FA0-A0DB-5AA7D2E47632}" sibTransId="{13D8A489-80CB-46BB-B8E4-BCD9A22AA582}"/>
    <dgm:cxn modelId="{8BA255BD-AFA1-45BF-AAE7-E61C3714C25A}" type="presOf" srcId="{FB61B3F1-C885-47ED-A034-80EBA5808EE3}" destId="{3FABC151-5C19-468A-B143-52359719B979}" srcOrd="0" destOrd="0" presId="urn:microsoft.com/office/officeart/2018/2/layout/IconVerticalSolidList"/>
    <dgm:cxn modelId="{A1A6EBCF-EE1E-4933-A444-5D1897B34421}" type="presOf" srcId="{11373BA2-4876-4657-A0CF-5A815C284A1D}" destId="{B64C95EC-E2A3-458C-B263-2C8061AA12A8}" srcOrd="0" destOrd="0" presId="urn:microsoft.com/office/officeart/2018/2/layout/IconVerticalSolidList"/>
    <dgm:cxn modelId="{F7EC16D7-BCA0-4D2A-A7F4-7C88670C90B6}" srcId="{11373BA2-4876-4657-A0CF-5A815C284A1D}" destId="{FB61B3F1-C885-47ED-A034-80EBA5808EE3}" srcOrd="0" destOrd="0" parTransId="{3EC2D668-D84F-4EAC-B9F9-09BFC8774F3F}" sibTransId="{EF5E612E-14A6-4B1F-A8C3-81DB0D961BDA}"/>
    <dgm:cxn modelId="{CC4F452D-A9A9-4CD2-BDC7-EFACD420614F}" type="presParOf" srcId="{B64C95EC-E2A3-458C-B263-2C8061AA12A8}" destId="{7AC95143-4697-46FF-81C3-43F7349D560C}" srcOrd="0" destOrd="0" presId="urn:microsoft.com/office/officeart/2018/2/layout/IconVerticalSolidList"/>
    <dgm:cxn modelId="{EBAF8822-6868-4AB6-8755-9E5165938B16}" type="presParOf" srcId="{7AC95143-4697-46FF-81C3-43F7349D560C}" destId="{6F5CCC5F-2CCD-41ED-900D-9003D326EC78}" srcOrd="0" destOrd="0" presId="urn:microsoft.com/office/officeart/2018/2/layout/IconVerticalSolidList"/>
    <dgm:cxn modelId="{243851BB-6654-45A7-B051-F121BF1D0934}" type="presParOf" srcId="{7AC95143-4697-46FF-81C3-43F7349D560C}" destId="{DACD3518-3B26-438D-9802-F2EECB3F8F1E}" srcOrd="1" destOrd="0" presId="urn:microsoft.com/office/officeart/2018/2/layout/IconVerticalSolidList"/>
    <dgm:cxn modelId="{A70B2F7D-D859-438C-9818-983C55FA6588}" type="presParOf" srcId="{7AC95143-4697-46FF-81C3-43F7349D560C}" destId="{E8B014BB-A8C8-404E-B99E-B2057AFD7FA3}" srcOrd="2" destOrd="0" presId="urn:microsoft.com/office/officeart/2018/2/layout/IconVerticalSolidList"/>
    <dgm:cxn modelId="{B945CBB6-06A1-4092-9A22-5919ADB804FD}" type="presParOf" srcId="{7AC95143-4697-46FF-81C3-43F7349D560C}" destId="{3FABC151-5C19-468A-B143-52359719B979}" srcOrd="3" destOrd="0" presId="urn:microsoft.com/office/officeart/2018/2/layout/IconVerticalSolidList"/>
    <dgm:cxn modelId="{D1A8C106-CDDE-4D5B-8049-7916E1EBD40F}" type="presParOf" srcId="{B64C95EC-E2A3-458C-B263-2C8061AA12A8}" destId="{026BEB11-C989-4912-A2F4-8F871EA04EBD}" srcOrd="1" destOrd="0" presId="urn:microsoft.com/office/officeart/2018/2/layout/IconVerticalSolidList"/>
    <dgm:cxn modelId="{C9ABD421-0CD0-4199-978F-F57E06687542}" type="presParOf" srcId="{B64C95EC-E2A3-458C-B263-2C8061AA12A8}" destId="{446758E3-6E66-400F-B35E-49AF70FCAA37}" srcOrd="2" destOrd="0" presId="urn:microsoft.com/office/officeart/2018/2/layout/IconVerticalSolidList"/>
    <dgm:cxn modelId="{AD70B38E-39C3-45D2-98CF-E6424800F411}" type="presParOf" srcId="{446758E3-6E66-400F-B35E-49AF70FCAA37}" destId="{888E24C5-E9DF-45FA-89C8-941DCDAEFEB0}" srcOrd="0" destOrd="0" presId="urn:microsoft.com/office/officeart/2018/2/layout/IconVerticalSolidList"/>
    <dgm:cxn modelId="{E19EAF6E-11BB-4EBC-B2E8-CF4B33870CC8}" type="presParOf" srcId="{446758E3-6E66-400F-B35E-49AF70FCAA37}" destId="{77A04644-3791-4250-8757-063E6FF8015A}" srcOrd="1" destOrd="0" presId="urn:microsoft.com/office/officeart/2018/2/layout/IconVerticalSolidList"/>
    <dgm:cxn modelId="{8E000083-A7D3-433B-9C1B-1F3EE4935C3B}" type="presParOf" srcId="{446758E3-6E66-400F-B35E-49AF70FCAA37}" destId="{044FB39D-3A83-43CA-AEB4-4E1F67D2ACF3}" srcOrd="2" destOrd="0" presId="urn:microsoft.com/office/officeart/2018/2/layout/IconVerticalSolidList"/>
    <dgm:cxn modelId="{FADF222F-8D89-44E2-8B6E-982749EA4405}" type="presParOf" srcId="{446758E3-6E66-400F-B35E-49AF70FCAA37}" destId="{17D02969-1FEA-4358-A4CD-33AC727015CF}" srcOrd="3" destOrd="0" presId="urn:microsoft.com/office/officeart/2018/2/layout/IconVerticalSolidList"/>
    <dgm:cxn modelId="{B432B894-2DA2-4144-A7C2-E97ACD8CA1DA}" type="presParOf" srcId="{B64C95EC-E2A3-458C-B263-2C8061AA12A8}" destId="{890A96E2-F32A-4F25-844E-4077F2D02E83}" srcOrd="3" destOrd="0" presId="urn:microsoft.com/office/officeart/2018/2/layout/IconVerticalSolidList"/>
    <dgm:cxn modelId="{BF6BFA52-5BF7-4F24-B1F6-51F86231CF7E}" type="presParOf" srcId="{B64C95EC-E2A3-458C-B263-2C8061AA12A8}" destId="{4238FC0D-31CA-4483-AF6D-935721F8A02E}" srcOrd="4" destOrd="0" presId="urn:microsoft.com/office/officeart/2018/2/layout/IconVerticalSolidList"/>
    <dgm:cxn modelId="{F5321159-A647-4A07-BE81-135EB51B1078}" type="presParOf" srcId="{4238FC0D-31CA-4483-AF6D-935721F8A02E}" destId="{F09EBE4D-8BC3-47F1-87B3-50D35598EA60}" srcOrd="0" destOrd="0" presId="urn:microsoft.com/office/officeart/2018/2/layout/IconVerticalSolidList"/>
    <dgm:cxn modelId="{5F1A35C5-AB50-411B-8742-4548641DB0DE}" type="presParOf" srcId="{4238FC0D-31CA-4483-AF6D-935721F8A02E}" destId="{D57CE84C-58A9-438D-BAE6-EA93E15E4913}" srcOrd="1" destOrd="0" presId="urn:microsoft.com/office/officeart/2018/2/layout/IconVerticalSolidList"/>
    <dgm:cxn modelId="{8083E80F-9F3B-4993-A4CB-78A720733040}" type="presParOf" srcId="{4238FC0D-31CA-4483-AF6D-935721F8A02E}" destId="{30CD501D-0FD4-4DA1-940A-5B52ABDDDC6A}" srcOrd="2" destOrd="0" presId="urn:microsoft.com/office/officeart/2018/2/layout/IconVerticalSolidList"/>
    <dgm:cxn modelId="{363B73F4-A402-493A-B51B-B4AD6CB73342}" type="presParOf" srcId="{4238FC0D-31CA-4483-AF6D-935721F8A02E}" destId="{86BEA496-F873-4599-AFA9-AECF2B431E45}" srcOrd="3" destOrd="0" presId="urn:microsoft.com/office/officeart/2018/2/layout/IconVerticalSolidList"/>
    <dgm:cxn modelId="{EDA0C45A-5165-407A-A421-30783B89D609}" type="presParOf" srcId="{B64C95EC-E2A3-458C-B263-2C8061AA12A8}" destId="{F53519CC-C0D9-4C25-B406-42F70252C73D}" srcOrd="5" destOrd="0" presId="urn:microsoft.com/office/officeart/2018/2/layout/IconVerticalSolidList"/>
    <dgm:cxn modelId="{94F9ECAC-452E-4A1E-88A5-14183F64D235}" type="presParOf" srcId="{B64C95EC-E2A3-458C-B263-2C8061AA12A8}" destId="{F30CE851-3A56-4FBD-A5CE-F59C584B58D5}" srcOrd="6" destOrd="0" presId="urn:microsoft.com/office/officeart/2018/2/layout/IconVerticalSolidList"/>
    <dgm:cxn modelId="{0A9A5F6F-EF3B-4070-87BC-5942E0209745}" type="presParOf" srcId="{F30CE851-3A56-4FBD-A5CE-F59C584B58D5}" destId="{EB73984A-F404-4A26-B564-D2E1CBA998C7}" srcOrd="0" destOrd="0" presId="urn:microsoft.com/office/officeart/2018/2/layout/IconVerticalSolidList"/>
    <dgm:cxn modelId="{433EC1D0-832C-4CB7-9D04-D4712067ECF1}" type="presParOf" srcId="{F30CE851-3A56-4FBD-A5CE-F59C584B58D5}" destId="{C202C285-9E83-447B-B755-604938D87A16}" srcOrd="1" destOrd="0" presId="urn:microsoft.com/office/officeart/2018/2/layout/IconVerticalSolidList"/>
    <dgm:cxn modelId="{2A9D4792-F895-4281-9EB8-1D4B9613A96F}" type="presParOf" srcId="{F30CE851-3A56-4FBD-A5CE-F59C584B58D5}" destId="{06A118A9-5163-4CDE-8633-CAB877AF9F48}" srcOrd="2" destOrd="0" presId="urn:microsoft.com/office/officeart/2018/2/layout/IconVerticalSolidList"/>
    <dgm:cxn modelId="{E775C9AF-4EE2-4D1A-AA8A-6150749C0310}" type="presParOf" srcId="{F30CE851-3A56-4FBD-A5CE-F59C584B58D5}" destId="{35293B82-16B9-4F42-8D5D-A15B3C2AEAC8}" srcOrd="3" destOrd="0" presId="urn:microsoft.com/office/officeart/2018/2/layout/IconVerticalSolidList"/>
    <dgm:cxn modelId="{3896665B-E6AE-4EFE-8E7B-05FC2121CBB8}" type="presParOf" srcId="{B64C95EC-E2A3-458C-B263-2C8061AA12A8}" destId="{7D397649-1CE5-4E2B-8057-7FE0727D360E}" srcOrd="7" destOrd="0" presId="urn:microsoft.com/office/officeart/2018/2/layout/IconVerticalSolidList"/>
    <dgm:cxn modelId="{C64105CC-A829-489A-9C64-A5DD4E457BD4}" type="presParOf" srcId="{B64C95EC-E2A3-458C-B263-2C8061AA12A8}" destId="{97198AC6-02B0-4F34-8CFF-C8D21B96C3E9}" srcOrd="8" destOrd="0" presId="urn:microsoft.com/office/officeart/2018/2/layout/IconVerticalSolidList"/>
    <dgm:cxn modelId="{09183256-9083-45A8-9F0C-947A3BB39C00}" type="presParOf" srcId="{97198AC6-02B0-4F34-8CFF-C8D21B96C3E9}" destId="{274D9B96-6B0C-4661-9B7F-A54D437DCE60}" srcOrd="0" destOrd="0" presId="urn:microsoft.com/office/officeart/2018/2/layout/IconVerticalSolidList"/>
    <dgm:cxn modelId="{DC7718C0-0B87-4B0D-8463-AA319FA3B61C}" type="presParOf" srcId="{97198AC6-02B0-4F34-8CFF-C8D21B96C3E9}" destId="{F264833C-E7B1-4792-9BBE-DA48DA8B2123}" srcOrd="1" destOrd="0" presId="urn:microsoft.com/office/officeart/2018/2/layout/IconVerticalSolidList"/>
    <dgm:cxn modelId="{88E3507A-8706-41ED-91DB-E7DC017F74E6}" type="presParOf" srcId="{97198AC6-02B0-4F34-8CFF-C8D21B96C3E9}" destId="{DF7B312E-A0FE-4F6D-A696-16F4AB336AC8}" srcOrd="2" destOrd="0" presId="urn:microsoft.com/office/officeart/2018/2/layout/IconVerticalSolidList"/>
    <dgm:cxn modelId="{C6842D4A-4B5C-4DE0-BEC7-12CEAF796C56}" type="presParOf" srcId="{97198AC6-02B0-4F34-8CFF-C8D21B96C3E9}" destId="{A6CA5815-507A-4BBF-8182-5098B2704919}" srcOrd="3" destOrd="0" presId="urn:microsoft.com/office/officeart/2018/2/layout/IconVerticalSolidList"/>
    <dgm:cxn modelId="{5C463D6F-8A5D-4C6F-90B5-980CCBBE168D}" type="presParOf" srcId="{B64C95EC-E2A3-458C-B263-2C8061AA12A8}" destId="{CD3C13EF-9AEC-4040-965F-DCB6DE525501}" srcOrd="9" destOrd="0" presId="urn:microsoft.com/office/officeart/2018/2/layout/IconVerticalSolidList"/>
    <dgm:cxn modelId="{127F7EC7-EA6C-483F-AFB1-A6472AC44230}" type="presParOf" srcId="{B64C95EC-E2A3-458C-B263-2C8061AA12A8}" destId="{31E78608-7646-4149-ABA3-813EDBABB520}" srcOrd="10" destOrd="0" presId="urn:microsoft.com/office/officeart/2018/2/layout/IconVerticalSolidList"/>
    <dgm:cxn modelId="{E5E58B01-1EC2-4B88-8CA3-4CA08F0CEAF1}" type="presParOf" srcId="{31E78608-7646-4149-ABA3-813EDBABB520}" destId="{C0541E8F-CEC9-4ABF-AFBC-91E9AB168063}" srcOrd="0" destOrd="0" presId="urn:microsoft.com/office/officeart/2018/2/layout/IconVerticalSolidList"/>
    <dgm:cxn modelId="{005F418C-37DA-481C-A18E-03B9C9DD6FDF}" type="presParOf" srcId="{31E78608-7646-4149-ABA3-813EDBABB520}" destId="{1FACB1B8-E5CF-4120-9B75-FDE2A3A61468}" srcOrd="1" destOrd="0" presId="urn:microsoft.com/office/officeart/2018/2/layout/IconVerticalSolidList"/>
    <dgm:cxn modelId="{E83BDC87-B449-4C88-BB8A-239ACAADAB28}" type="presParOf" srcId="{31E78608-7646-4149-ABA3-813EDBABB520}" destId="{573DC123-1992-4ABC-93EB-E151988B1C20}" srcOrd="2" destOrd="0" presId="urn:microsoft.com/office/officeart/2018/2/layout/IconVerticalSolidList"/>
    <dgm:cxn modelId="{05B173FD-CE2A-4652-A3F7-6EDEDE08A1D0}" type="presParOf" srcId="{31E78608-7646-4149-ABA3-813EDBABB520}" destId="{3A158521-73A9-4D5B-8BDD-0714C6CD8A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62240-F985-4272-862A-331FF3B78264}">
      <dsp:nvSpPr>
        <dsp:cNvPr id="0" name=""/>
        <dsp:cNvSpPr/>
      </dsp:nvSpPr>
      <dsp:spPr>
        <a:xfrm>
          <a:off x="0" y="0"/>
          <a:ext cx="7786085" cy="10922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Purpose</a:t>
          </a:r>
          <a:r>
            <a:rPr lang="en-US" sz="2000" kern="1200"/>
            <a:t>:</a:t>
          </a:r>
        </a:p>
      </dsp:txBody>
      <dsp:txXfrm>
        <a:off x="31992" y="31992"/>
        <a:ext cx="6607419" cy="1028305"/>
      </dsp:txXfrm>
    </dsp:sp>
    <dsp:sp modelId="{48DA0807-A5D4-4CF5-A381-4D0DADAB58B5}">
      <dsp:nvSpPr>
        <dsp:cNvPr id="0" name=""/>
        <dsp:cNvSpPr/>
      </dsp:nvSpPr>
      <dsp:spPr>
        <a:xfrm>
          <a:off x="687007" y="1274337"/>
          <a:ext cx="7786085" cy="10922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Understanding the design, functionality, and development of mobile networks.</a:t>
          </a:r>
        </a:p>
      </dsp:txBody>
      <dsp:txXfrm>
        <a:off x="718999" y="1306329"/>
        <a:ext cx="6325105" cy="1028305"/>
      </dsp:txXfrm>
    </dsp:sp>
    <dsp:sp modelId="{C4BB7F00-07BA-46F5-9359-D094DB58FB00}">
      <dsp:nvSpPr>
        <dsp:cNvPr id="0" name=""/>
        <dsp:cNvSpPr/>
      </dsp:nvSpPr>
      <dsp:spPr>
        <a:xfrm>
          <a:off x="1374014" y="2548675"/>
          <a:ext cx="7786085" cy="10922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Examining the evolution from 1G to 5G and key components that enable mobile networks to operate.</a:t>
          </a:r>
        </a:p>
      </dsp:txBody>
      <dsp:txXfrm>
        <a:off x="1406006" y="2580667"/>
        <a:ext cx="6325105" cy="1028305"/>
      </dsp:txXfrm>
    </dsp:sp>
    <dsp:sp modelId="{3C8F6CC4-44FB-4A58-B091-58319EA379C1}">
      <dsp:nvSpPr>
        <dsp:cNvPr id="0" name=""/>
        <dsp:cNvSpPr/>
      </dsp:nvSpPr>
      <dsp:spPr>
        <a:xfrm>
          <a:off x="7076096" y="828319"/>
          <a:ext cx="709988" cy="7099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235843" y="828319"/>
        <a:ext cx="390494" cy="534266"/>
      </dsp:txXfrm>
    </dsp:sp>
    <dsp:sp modelId="{66BBAF5A-8767-4DC7-AF74-DE57E705B094}">
      <dsp:nvSpPr>
        <dsp:cNvPr id="0" name=""/>
        <dsp:cNvSpPr/>
      </dsp:nvSpPr>
      <dsp:spPr>
        <a:xfrm>
          <a:off x="7763104" y="2095375"/>
          <a:ext cx="709988" cy="70998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922851" y="2095375"/>
        <a:ext cx="390494" cy="5342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7BAAD-EADE-4783-86FC-27FD6ACF6DA3}">
      <dsp:nvSpPr>
        <dsp:cNvPr id="0" name=""/>
        <dsp:cNvSpPr/>
      </dsp:nvSpPr>
      <dsp:spPr>
        <a:xfrm>
          <a:off x="942063" y="1489"/>
          <a:ext cx="3233765" cy="16168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Generations</a:t>
          </a:r>
          <a:r>
            <a:rPr lang="en-US" sz="3800" kern="1200"/>
            <a:t>:</a:t>
          </a:r>
        </a:p>
      </dsp:txBody>
      <dsp:txXfrm>
        <a:off x="989420" y="48846"/>
        <a:ext cx="3139051" cy="1522168"/>
      </dsp:txXfrm>
    </dsp:sp>
    <dsp:sp modelId="{E406E258-BFCE-476E-8DDE-C4D261F303F6}">
      <dsp:nvSpPr>
        <dsp:cNvPr id="0" name=""/>
        <dsp:cNvSpPr/>
      </dsp:nvSpPr>
      <dsp:spPr>
        <a:xfrm>
          <a:off x="1265440" y="1618372"/>
          <a:ext cx="323376" cy="1212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662"/>
              </a:lnTo>
              <a:lnTo>
                <a:pt x="323376" y="12126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393425-AC76-4967-8FC5-F4E9249AB0D1}">
      <dsp:nvSpPr>
        <dsp:cNvPr id="0" name=""/>
        <dsp:cNvSpPr/>
      </dsp:nvSpPr>
      <dsp:spPr>
        <a:xfrm>
          <a:off x="1588816" y="2022592"/>
          <a:ext cx="2587012" cy="16168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1G, 2G, 3G, 4G (LTE), 5G</a:t>
          </a:r>
        </a:p>
      </dsp:txBody>
      <dsp:txXfrm>
        <a:off x="1636173" y="2069949"/>
        <a:ext cx="2492298" cy="1522168"/>
      </dsp:txXfrm>
    </dsp:sp>
    <dsp:sp modelId="{B128834C-9FF9-4C8B-B128-850C990078EE}">
      <dsp:nvSpPr>
        <dsp:cNvPr id="0" name=""/>
        <dsp:cNvSpPr/>
      </dsp:nvSpPr>
      <dsp:spPr>
        <a:xfrm>
          <a:off x="4984270" y="1489"/>
          <a:ext cx="3233765" cy="16168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/>
            <a:t>Key Evolution</a:t>
          </a:r>
          <a:r>
            <a:rPr lang="en-US" sz="3800" kern="1200"/>
            <a:t>:</a:t>
          </a:r>
        </a:p>
      </dsp:txBody>
      <dsp:txXfrm>
        <a:off x="5031627" y="48846"/>
        <a:ext cx="3139051" cy="1522168"/>
      </dsp:txXfrm>
    </dsp:sp>
    <dsp:sp modelId="{9AD1AB96-7123-4A7A-B88C-1EFFC318A964}">
      <dsp:nvSpPr>
        <dsp:cNvPr id="0" name=""/>
        <dsp:cNvSpPr/>
      </dsp:nvSpPr>
      <dsp:spPr>
        <a:xfrm>
          <a:off x="5307647" y="1618372"/>
          <a:ext cx="323376" cy="1212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662"/>
              </a:lnTo>
              <a:lnTo>
                <a:pt x="323376" y="12126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E6F6FF-EBE7-4DE5-94A1-5D40882124F1}">
      <dsp:nvSpPr>
        <dsp:cNvPr id="0" name=""/>
        <dsp:cNvSpPr/>
      </dsp:nvSpPr>
      <dsp:spPr>
        <a:xfrm>
          <a:off x="5631023" y="2022592"/>
          <a:ext cx="2587012" cy="16168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Speed, capacity, functionality, and the introduction of new features and technologies.</a:t>
          </a:r>
        </a:p>
      </dsp:txBody>
      <dsp:txXfrm>
        <a:off x="5678380" y="2069949"/>
        <a:ext cx="2492298" cy="15221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7BDDA-3E48-4BB4-990A-518C3DD7F898}">
      <dsp:nvSpPr>
        <dsp:cNvPr id="0" name=""/>
        <dsp:cNvSpPr/>
      </dsp:nvSpPr>
      <dsp:spPr>
        <a:xfrm>
          <a:off x="1677" y="736131"/>
          <a:ext cx="1927735" cy="9638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Introduction</a:t>
          </a:r>
          <a:r>
            <a:rPr lang="en-US" sz="2200" kern="1200"/>
            <a:t>:</a:t>
          </a:r>
        </a:p>
      </dsp:txBody>
      <dsp:txXfrm>
        <a:off x="29908" y="764362"/>
        <a:ext cx="1871273" cy="907405"/>
      </dsp:txXfrm>
    </dsp:sp>
    <dsp:sp modelId="{406B507B-299F-47FD-91EC-583016E7998B}">
      <dsp:nvSpPr>
        <dsp:cNvPr id="0" name=""/>
        <dsp:cNvSpPr/>
      </dsp:nvSpPr>
      <dsp:spPr>
        <a:xfrm>
          <a:off x="194450" y="1699999"/>
          <a:ext cx="192773" cy="722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900"/>
              </a:lnTo>
              <a:lnTo>
                <a:pt x="192773" y="7229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FACDB-9A22-48EE-AEB5-949B9B4355B1}">
      <dsp:nvSpPr>
        <dsp:cNvPr id="0" name=""/>
        <dsp:cNvSpPr/>
      </dsp:nvSpPr>
      <dsp:spPr>
        <a:xfrm>
          <a:off x="387224" y="1940965"/>
          <a:ext cx="1542188" cy="963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Deployed in the 1980s, entirely analogue.</a:t>
          </a:r>
        </a:p>
      </dsp:txBody>
      <dsp:txXfrm>
        <a:off x="415455" y="1969196"/>
        <a:ext cx="1485726" cy="907405"/>
      </dsp:txXfrm>
    </dsp:sp>
    <dsp:sp modelId="{86A3983F-F9B5-44C4-B796-A66256D853B6}">
      <dsp:nvSpPr>
        <dsp:cNvPr id="0" name=""/>
        <dsp:cNvSpPr/>
      </dsp:nvSpPr>
      <dsp:spPr>
        <a:xfrm>
          <a:off x="2411347" y="736131"/>
          <a:ext cx="1927735" cy="9638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Key Features</a:t>
          </a:r>
          <a:r>
            <a:rPr lang="en-US" sz="2200" kern="1200"/>
            <a:t>:</a:t>
          </a:r>
        </a:p>
      </dsp:txBody>
      <dsp:txXfrm>
        <a:off x="2439578" y="764362"/>
        <a:ext cx="1871273" cy="907405"/>
      </dsp:txXfrm>
    </dsp:sp>
    <dsp:sp modelId="{AF2DECD7-F097-4331-A563-0E3C5AA7CB8B}">
      <dsp:nvSpPr>
        <dsp:cNvPr id="0" name=""/>
        <dsp:cNvSpPr/>
      </dsp:nvSpPr>
      <dsp:spPr>
        <a:xfrm>
          <a:off x="2604120" y="1699999"/>
          <a:ext cx="192773" cy="722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900"/>
              </a:lnTo>
              <a:lnTo>
                <a:pt x="192773" y="7229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49508-6CC9-4252-BBF4-B257DEC45375}">
      <dsp:nvSpPr>
        <dsp:cNvPr id="0" name=""/>
        <dsp:cNvSpPr/>
      </dsp:nvSpPr>
      <dsp:spPr>
        <a:xfrm>
          <a:off x="2796894" y="1940965"/>
          <a:ext cx="1542188" cy="963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Basic telephony services, low quality, and limited capacity.</a:t>
          </a:r>
        </a:p>
      </dsp:txBody>
      <dsp:txXfrm>
        <a:off x="2825125" y="1969196"/>
        <a:ext cx="1485726" cy="907405"/>
      </dsp:txXfrm>
    </dsp:sp>
    <dsp:sp modelId="{4BC769C0-2C6E-43A7-9FC2-8D8F87567D0E}">
      <dsp:nvSpPr>
        <dsp:cNvPr id="0" name=""/>
        <dsp:cNvSpPr/>
      </dsp:nvSpPr>
      <dsp:spPr>
        <a:xfrm>
          <a:off x="4821016" y="736131"/>
          <a:ext cx="1927735" cy="9638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Technology</a:t>
          </a:r>
          <a:r>
            <a:rPr lang="en-US" sz="2200" kern="1200"/>
            <a:t>:</a:t>
          </a:r>
        </a:p>
      </dsp:txBody>
      <dsp:txXfrm>
        <a:off x="4849247" y="764362"/>
        <a:ext cx="1871273" cy="907405"/>
      </dsp:txXfrm>
    </dsp:sp>
    <dsp:sp modelId="{4558DD03-68D2-4CB0-BA89-3E5725AC52F5}">
      <dsp:nvSpPr>
        <dsp:cNvPr id="0" name=""/>
        <dsp:cNvSpPr/>
      </dsp:nvSpPr>
      <dsp:spPr>
        <a:xfrm>
          <a:off x="5013790" y="1699999"/>
          <a:ext cx="192773" cy="722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900"/>
              </a:lnTo>
              <a:lnTo>
                <a:pt x="192773" y="7229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7B6278-66B7-4DDB-AC54-270B26918512}">
      <dsp:nvSpPr>
        <dsp:cNvPr id="0" name=""/>
        <dsp:cNvSpPr/>
      </dsp:nvSpPr>
      <dsp:spPr>
        <a:xfrm>
          <a:off x="5206564" y="1940965"/>
          <a:ext cx="1542188" cy="963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Frequency Division Multiple Access (FDMA).</a:t>
          </a:r>
        </a:p>
      </dsp:txBody>
      <dsp:txXfrm>
        <a:off x="5234795" y="1969196"/>
        <a:ext cx="1485726" cy="907405"/>
      </dsp:txXfrm>
    </dsp:sp>
    <dsp:sp modelId="{EEBEBACF-4A19-4434-9489-E8918A6733A2}">
      <dsp:nvSpPr>
        <dsp:cNvPr id="0" name=""/>
        <dsp:cNvSpPr/>
      </dsp:nvSpPr>
      <dsp:spPr>
        <a:xfrm>
          <a:off x="7230686" y="736131"/>
          <a:ext cx="1927735" cy="9638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Limitations</a:t>
          </a:r>
          <a:r>
            <a:rPr lang="en-US" sz="2200" kern="1200"/>
            <a:t>:</a:t>
          </a:r>
        </a:p>
      </dsp:txBody>
      <dsp:txXfrm>
        <a:off x="7258917" y="764362"/>
        <a:ext cx="1871273" cy="907405"/>
      </dsp:txXfrm>
    </dsp:sp>
    <dsp:sp modelId="{0B56BA68-BE7F-4BA2-A271-699AF5E148A0}">
      <dsp:nvSpPr>
        <dsp:cNvPr id="0" name=""/>
        <dsp:cNvSpPr/>
      </dsp:nvSpPr>
      <dsp:spPr>
        <a:xfrm>
          <a:off x="7423460" y="1699999"/>
          <a:ext cx="192773" cy="722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900"/>
              </a:lnTo>
              <a:lnTo>
                <a:pt x="192773" y="7229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B2420-70F0-48B4-AA4D-887712991669}">
      <dsp:nvSpPr>
        <dsp:cNvPr id="0" name=""/>
        <dsp:cNvSpPr/>
      </dsp:nvSpPr>
      <dsp:spPr>
        <a:xfrm>
          <a:off x="7616234" y="1940965"/>
          <a:ext cx="1542188" cy="963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Lack of security, slow data speeds, prone to call drops.</a:t>
          </a:r>
        </a:p>
      </dsp:txBody>
      <dsp:txXfrm>
        <a:off x="7644465" y="1969196"/>
        <a:ext cx="1485726" cy="9074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07521A-9FC0-4A7D-A210-FC2C10992231}">
      <dsp:nvSpPr>
        <dsp:cNvPr id="0" name=""/>
        <dsp:cNvSpPr/>
      </dsp:nvSpPr>
      <dsp:spPr>
        <a:xfrm>
          <a:off x="2693" y="357673"/>
          <a:ext cx="2136490" cy="12818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Introduction</a:t>
          </a:r>
          <a:r>
            <a:rPr lang="en-US" sz="1600" b="0" i="0" kern="1200" baseline="0"/>
            <a:t>:</a:t>
          </a:r>
          <a:endParaRPr lang="en-US" sz="1600" kern="1200"/>
        </a:p>
      </dsp:txBody>
      <dsp:txXfrm>
        <a:off x="2693" y="357673"/>
        <a:ext cx="2136490" cy="1281894"/>
      </dsp:txXfrm>
    </dsp:sp>
    <dsp:sp modelId="{1EE34E9E-03E0-4B0F-9A38-A1DDBC8B6968}">
      <dsp:nvSpPr>
        <dsp:cNvPr id="0" name=""/>
        <dsp:cNvSpPr/>
      </dsp:nvSpPr>
      <dsp:spPr>
        <a:xfrm>
          <a:off x="2352833" y="357673"/>
          <a:ext cx="2136490" cy="1281894"/>
        </a:xfrm>
        <a:prstGeom prst="rect">
          <a:avLst/>
        </a:prstGeom>
        <a:solidFill>
          <a:schemeClr val="accent2">
            <a:hueOff val="217094"/>
            <a:satOff val="-1282"/>
            <a:lumOff val="-2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Early 1990s, switch from analogue to digital.</a:t>
          </a:r>
          <a:endParaRPr lang="en-US" sz="1600" kern="1200"/>
        </a:p>
      </dsp:txBody>
      <dsp:txXfrm>
        <a:off x="2352833" y="357673"/>
        <a:ext cx="2136490" cy="1281894"/>
      </dsp:txXfrm>
    </dsp:sp>
    <dsp:sp modelId="{C26AAC66-3E04-49DC-AE45-DEEA73E794A2}">
      <dsp:nvSpPr>
        <dsp:cNvPr id="0" name=""/>
        <dsp:cNvSpPr/>
      </dsp:nvSpPr>
      <dsp:spPr>
        <a:xfrm>
          <a:off x="4702973" y="357673"/>
          <a:ext cx="2136490" cy="1281894"/>
        </a:xfrm>
        <a:prstGeom prst="rect">
          <a:avLst/>
        </a:prstGeom>
        <a:solidFill>
          <a:schemeClr val="accent2">
            <a:hueOff val="434187"/>
            <a:satOff val="-2564"/>
            <a:lumOff val="-4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Key Features</a:t>
          </a:r>
          <a:r>
            <a:rPr lang="en-US" sz="1600" b="0" i="0" kern="1200" baseline="0"/>
            <a:t>:</a:t>
          </a:r>
          <a:endParaRPr lang="en-US" sz="1600" kern="1200"/>
        </a:p>
      </dsp:txBody>
      <dsp:txXfrm>
        <a:off x="4702973" y="357673"/>
        <a:ext cx="2136490" cy="1281894"/>
      </dsp:txXfrm>
    </dsp:sp>
    <dsp:sp modelId="{12130F6B-0B0B-4DE0-BEE6-D93534C7C58B}">
      <dsp:nvSpPr>
        <dsp:cNvPr id="0" name=""/>
        <dsp:cNvSpPr/>
      </dsp:nvSpPr>
      <dsp:spPr>
        <a:xfrm>
          <a:off x="7053113" y="357673"/>
          <a:ext cx="2136490" cy="1281894"/>
        </a:xfrm>
        <a:prstGeom prst="rect">
          <a:avLst/>
        </a:prstGeom>
        <a:solidFill>
          <a:schemeClr val="accent2">
            <a:hueOff val="651281"/>
            <a:satOff val="-3846"/>
            <a:lumOff val="-6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Improved voice quality, digital encryption, SMS, and MMS.</a:t>
          </a:r>
          <a:endParaRPr lang="en-US" sz="1600" kern="1200"/>
        </a:p>
      </dsp:txBody>
      <dsp:txXfrm>
        <a:off x="7053113" y="357673"/>
        <a:ext cx="2136490" cy="1281894"/>
      </dsp:txXfrm>
    </dsp:sp>
    <dsp:sp modelId="{2BA18698-A974-4D8C-92FB-B49536F3D6D5}">
      <dsp:nvSpPr>
        <dsp:cNvPr id="0" name=""/>
        <dsp:cNvSpPr/>
      </dsp:nvSpPr>
      <dsp:spPr>
        <a:xfrm>
          <a:off x="2693" y="1853217"/>
          <a:ext cx="2136490" cy="1281894"/>
        </a:xfrm>
        <a:prstGeom prst="rect">
          <a:avLst/>
        </a:prstGeom>
        <a:solidFill>
          <a:schemeClr val="accent2">
            <a:hueOff val="868374"/>
            <a:satOff val="-5128"/>
            <a:lumOff val="-8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Technology</a:t>
          </a:r>
          <a:r>
            <a:rPr lang="en-US" sz="1600" b="0" i="0" kern="1200" baseline="0"/>
            <a:t>:</a:t>
          </a:r>
          <a:endParaRPr lang="en-US" sz="1600" kern="1200"/>
        </a:p>
      </dsp:txBody>
      <dsp:txXfrm>
        <a:off x="2693" y="1853217"/>
        <a:ext cx="2136490" cy="1281894"/>
      </dsp:txXfrm>
    </dsp:sp>
    <dsp:sp modelId="{5666CEBE-E870-4EFC-B15F-890F2A26204D}">
      <dsp:nvSpPr>
        <dsp:cNvPr id="0" name=""/>
        <dsp:cNvSpPr/>
      </dsp:nvSpPr>
      <dsp:spPr>
        <a:xfrm>
          <a:off x="2352833" y="1853217"/>
          <a:ext cx="2136490" cy="1281894"/>
        </a:xfrm>
        <a:prstGeom prst="rect">
          <a:avLst/>
        </a:prstGeom>
        <a:solidFill>
          <a:schemeClr val="accent2">
            <a:hueOff val="1085468"/>
            <a:satOff val="-6410"/>
            <a:lumOff val="-11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Global System for Mobile Communications (GSM), FDMA &amp; TDMA.</a:t>
          </a:r>
          <a:endParaRPr lang="en-US" sz="1600" kern="1200"/>
        </a:p>
      </dsp:txBody>
      <dsp:txXfrm>
        <a:off x="2352833" y="1853217"/>
        <a:ext cx="2136490" cy="1281894"/>
      </dsp:txXfrm>
    </dsp:sp>
    <dsp:sp modelId="{30E67EBF-5E11-4104-9457-38B91BF0BD75}">
      <dsp:nvSpPr>
        <dsp:cNvPr id="0" name=""/>
        <dsp:cNvSpPr/>
      </dsp:nvSpPr>
      <dsp:spPr>
        <a:xfrm>
          <a:off x="4702973" y="1853217"/>
          <a:ext cx="2136490" cy="1281894"/>
        </a:xfrm>
        <a:prstGeom prst="rect">
          <a:avLst/>
        </a:prstGeom>
        <a:solidFill>
          <a:schemeClr val="accent2">
            <a:hueOff val="1302561"/>
            <a:satOff val="-7692"/>
            <a:lumOff val="-13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Limitations</a:t>
          </a:r>
          <a:r>
            <a:rPr lang="en-US" sz="1600" b="0" i="0" kern="1200" baseline="0"/>
            <a:t>:</a:t>
          </a:r>
          <a:endParaRPr lang="en-US" sz="1600" kern="1200"/>
        </a:p>
      </dsp:txBody>
      <dsp:txXfrm>
        <a:off x="4702973" y="1853217"/>
        <a:ext cx="2136490" cy="1281894"/>
      </dsp:txXfrm>
    </dsp:sp>
    <dsp:sp modelId="{65275925-976A-47F1-9662-818DF085C595}">
      <dsp:nvSpPr>
        <dsp:cNvPr id="0" name=""/>
        <dsp:cNvSpPr/>
      </dsp:nvSpPr>
      <dsp:spPr>
        <a:xfrm>
          <a:off x="7053113" y="1853217"/>
          <a:ext cx="2136490" cy="1281894"/>
        </a:xfrm>
        <a:prstGeom prst="rect">
          <a:avLst/>
        </a:prstGeom>
        <a:solidFill>
          <a:schemeClr val="accent2">
            <a:hueOff val="1519655"/>
            <a:satOff val="-8974"/>
            <a:lumOff val="-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Limited data rates (a few kbps), not suitable for high-speed internet.</a:t>
          </a:r>
          <a:endParaRPr lang="en-US" sz="1600" kern="1200"/>
        </a:p>
      </dsp:txBody>
      <dsp:txXfrm>
        <a:off x="7053113" y="1853217"/>
        <a:ext cx="2136490" cy="12818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4E76B-F2DC-4DD1-81AB-F4BCF91A8FE8}">
      <dsp:nvSpPr>
        <dsp:cNvPr id="0" name=""/>
        <dsp:cNvSpPr/>
      </dsp:nvSpPr>
      <dsp:spPr>
        <a:xfrm>
          <a:off x="1032258" y="984"/>
          <a:ext cx="1984565" cy="11907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Introduction</a:t>
          </a:r>
          <a:r>
            <a:rPr lang="en-US" sz="1500" b="0" i="0" kern="1200" baseline="0"/>
            <a:t>:</a:t>
          </a:r>
          <a:endParaRPr lang="en-US" sz="1500" kern="1200"/>
        </a:p>
      </dsp:txBody>
      <dsp:txXfrm>
        <a:off x="1032258" y="984"/>
        <a:ext cx="1984565" cy="1190739"/>
      </dsp:txXfrm>
    </dsp:sp>
    <dsp:sp modelId="{1D24EFD5-3A8D-42DA-994E-5E99550D4240}">
      <dsp:nvSpPr>
        <dsp:cNvPr id="0" name=""/>
        <dsp:cNvSpPr/>
      </dsp:nvSpPr>
      <dsp:spPr>
        <a:xfrm>
          <a:off x="3215281" y="984"/>
          <a:ext cx="1984565" cy="1190739"/>
        </a:xfrm>
        <a:prstGeom prst="rect">
          <a:avLst/>
        </a:prstGeom>
        <a:solidFill>
          <a:schemeClr val="accent5">
            <a:hueOff val="164281"/>
            <a:satOff val="685"/>
            <a:lumOff val="-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Launched in the 2000s, mobile broadband.</a:t>
          </a:r>
          <a:endParaRPr lang="en-US" sz="1500" kern="1200"/>
        </a:p>
      </dsp:txBody>
      <dsp:txXfrm>
        <a:off x="3215281" y="984"/>
        <a:ext cx="1984565" cy="1190739"/>
      </dsp:txXfrm>
    </dsp:sp>
    <dsp:sp modelId="{C935E53D-89E8-4D22-B70C-C0AF76267B7D}">
      <dsp:nvSpPr>
        <dsp:cNvPr id="0" name=""/>
        <dsp:cNvSpPr/>
      </dsp:nvSpPr>
      <dsp:spPr>
        <a:xfrm>
          <a:off x="5398303" y="984"/>
          <a:ext cx="1984565" cy="1190739"/>
        </a:xfrm>
        <a:prstGeom prst="rect">
          <a:avLst/>
        </a:prstGeom>
        <a:solidFill>
          <a:schemeClr val="accent5">
            <a:hueOff val="328562"/>
            <a:satOff val="1371"/>
            <a:lumOff val="-1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Key Features</a:t>
          </a:r>
          <a:r>
            <a:rPr lang="en-US" sz="1500" b="0" i="0" kern="1200" baseline="0"/>
            <a:t>:</a:t>
          </a:r>
          <a:endParaRPr lang="en-US" sz="1500" kern="1200"/>
        </a:p>
      </dsp:txBody>
      <dsp:txXfrm>
        <a:off x="5398303" y="984"/>
        <a:ext cx="1984565" cy="1190739"/>
      </dsp:txXfrm>
    </dsp:sp>
    <dsp:sp modelId="{A53185B1-47CE-422F-9ACE-C2E1D6D7160B}">
      <dsp:nvSpPr>
        <dsp:cNvPr id="0" name=""/>
        <dsp:cNvSpPr/>
      </dsp:nvSpPr>
      <dsp:spPr>
        <a:xfrm>
          <a:off x="7581325" y="984"/>
          <a:ext cx="1984565" cy="1190739"/>
        </a:xfrm>
        <a:prstGeom prst="rect">
          <a:avLst/>
        </a:prstGeom>
        <a:solidFill>
          <a:schemeClr val="accent5">
            <a:hueOff val="492842"/>
            <a:satOff val="2056"/>
            <a:lumOff val="-2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Higher data speeds, video calls, web browsing, video streaming.</a:t>
          </a:r>
          <a:endParaRPr lang="en-US" sz="1500" kern="1200"/>
        </a:p>
      </dsp:txBody>
      <dsp:txXfrm>
        <a:off x="7581325" y="984"/>
        <a:ext cx="1984565" cy="1190739"/>
      </dsp:txXfrm>
    </dsp:sp>
    <dsp:sp modelId="{F8271E02-FF53-491D-99BD-03E88D0C4CB2}">
      <dsp:nvSpPr>
        <dsp:cNvPr id="0" name=""/>
        <dsp:cNvSpPr/>
      </dsp:nvSpPr>
      <dsp:spPr>
        <a:xfrm>
          <a:off x="1032258" y="1390180"/>
          <a:ext cx="1984565" cy="1190739"/>
        </a:xfrm>
        <a:prstGeom prst="rect">
          <a:avLst/>
        </a:prstGeom>
        <a:solidFill>
          <a:schemeClr val="accent5">
            <a:hueOff val="657123"/>
            <a:satOff val="2741"/>
            <a:lumOff val="-3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Technology</a:t>
          </a:r>
          <a:r>
            <a:rPr lang="en-US" sz="1500" b="0" i="0" kern="1200" baseline="0"/>
            <a:t>:</a:t>
          </a:r>
          <a:endParaRPr lang="en-US" sz="1500" kern="1200"/>
        </a:p>
      </dsp:txBody>
      <dsp:txXfrm>
        <a:off x="1032258" y="1390180"/>
        <a:ext cx="1984565" cy="1190739"/>
      </dsp:txXfrm>
    </dsp:sp>
    <dsp:sp modelId="{6D4B172F-4113-49CF-9A35-83C8A6286299}">
      <dsp:nvSpPr>
        <dsp:cNvPr id="0" name=""/>
        <dsp:cNvSpPr/>
      </dsp:nvSpPr>
      <dsp:spPr>
        <a:xfrm>
          <a:off x="3215281" y="1390180"/>
          <a:ext cx="1984565" cy="1190739"/>
        </a:xfrm>
        <a:prstGeom prst="rect">
          <a:avLst/>
        </a:prstGeom>
        <a:solidFill>
          <a:schemeClr val="accent5">
            <a:hueOff val="821404"/>
            <a:satOff val="3427"/>
            <a:lumOff val="-4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Universal Mobile Telecommunications System (UMTS), W-CDMA.</a:t>
          </a:r>
          <a:endParaRPr lang="en-US" sz="1500" kern="1200"/>
        </a:p>
      </dsp:txBody>
      <dsp:txXfrm>
        <a:off x="3215281" y="1390180"/>
        <a:ext cx="1984565" cy="1190739"/>
      </dsp:txXfrm>
    </dsp:sp>
    <dsp:sp modelId="{13733D83-8056-45A1-9BC3-173099D73246}">
      <dsp:nvSpPr>
        <dsp:cNvPr id="0" name=""/>
        <dsp:cNvSpPr/>
      </dsp:nvSpPr>
      <dsp:spPr>
        <a:xfrm>
          <a:off x="5398303" y="1390180"/>
          <a:ext cx="1984565" cy="1190739"/>
        </a:xfrm>
        <a:prstGeom prst="rect">
          <a:avLst/>
        </a:prstGeom>
        <a:solidFill>
          <a:schemeClr val="accent5">
            <a:hueOff val="985685"/>
            <a:satOff val="4112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Advancements</a:t>
          </a:r>
          <a:r>
            <a:rPr lang="en-US" sz="1500" b="0" i="0" kern="1200" baseline="0"/>
            <a:t>:</a:t>
          </a:r>
          <a:endParaRPr lang="en-US" sz="1500" kern="1200"/>
        </a:p>
      </dsp:txBody>
      <dsp:txXfrm>
        <a:off x="5398303" y="1390180"/>
        <a:ext cx="1984565" cy="1190739"/>
      </dsp:txXfrm>
    </dsp:sp>
    <dsp:sp modelId="{CF285535-DC6A-4DDD-A908-F6EE25F08F75}">
      <dsp:nvSpPr>
        <dsp:cNvPr id="0" name=""/>
        <dsp:cNvSpPr/>
      </dsp:nvSpPr>
      <dsp:spPr>
        <a:xfrm>
          <a:off x="7581325" y="1390180"/>
          <a:ext cx="1984565" cy="1190739"/>
        </a:xfrm>
        <a:prstGeom prst="rect">
          <a:avLst/>
        </a:prstGeom>
        <a:solidFill>
          <a:schemeClr val="accent5">
            <a:hueOff val="1149965"/>
            <a:satOff val="4797"/>
            <a:lumOff val="-6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Rise of smartphones and mobile apps.</a:t>
          </a:r>
          <a:endParaRPr lang="en-US" sz="1500" kern="1200"/>
        </a:p>
      </dsp:txBody>
      <dsp:txXfrm>
        <a:off x="7581325" y="1390180"/>
        <a:ext cx="1984565" cy="1190739"/>
      </dsp:txXfrm>
    </dsp:sp>
    <dsp:sp modelId="{6E518997-CB9D-4463-9DCB-E2F891723CA6}">
      <dsp:nvSpPr>
        <dsp:cNvPr id="0" name=""/>
        <dsp:cNvSpPr/>
      </dsp:nvSpPr>
      <dsp:spPr>
        <a:xfrm>
          <a:off x="3215281" y="2779376"/>
          <a:ext cx="1984565" cy="1190739"/>
        </a:xfrm>
        <a:prstGeom prst="rect">
          <a:avLst/>
        </a:prstGeom>
        <a:solidFill>
          <a:schemeClr val="accent5">
            <a:hueOff val="1314246"/>
            <a:satOff val="5483"/>
            <a:lumOff val="-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Limitations</a:t>
          </a:r>
          <a:r>
            <a:rPr lang="en-US" sz="1500" b="0" i="0" kern="1200" baseline="0"/>
            <a:t>:</a:t>
          </a:r>
          <a:endParaRPr lang="en-US" sz="1500" kern="1200"/>
        </a:p>
      </dsp:txBody>
      <dsp:txXfrm>
        <a:off x="3215281" y="2779376"/>
        <a:ext cx="1984565" cy="1190739"/>
      </dsp:txXfrm>
    </dsp:sp>
    <dsp:sp modelId="{EC62B4C8-1E5C-48E2-8E55-57BA0FFA1FCD}">
      <dsp:nvSpPr>
        <dsp:cNvPr id="0" name=""/>
        <dsp:cNvSpPr/>
      </dsp:nvSpPr>
      <dsp:spPr>
        <a:xfrm>
          <a:off x="5398303" y="2779376"/>
          <a:ext cx="1984565" cy="1190739"/>
        </a:xfrm>
        <a:prstGeom prst="rect">
          <a:avLst/>
        </a:prstGeom>
        <a:solidFill>
          <a:schemeClr val="accent5">
            <a:hueOff val="1478527"/>
            <a:satOff val="6168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High latency, insufficient for HD video streaming.</a:t>
          </a:r>
          <a:endParaRPr lang="en-US" sz="1500" kern="1200"/>
        </a:p>
      </dsp:txBody>
      <dsp:txXfrm>
        <a:off x="5398303" y="2779376"/>
        <a:ext cx="1984565" cy="11907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3FB8-AEB1-46F1-AA33-A1BD4DB5B34A}">
      <dsp:nvSpPr>
        <dsp:cNvPr id="0" name=""/>
        <dsp:cNvSpPr/>
      </dsp:nvSpPr>
      <dsp:spPr>
        <a:xfrm>
          <a:off x="1376134" y="278246"/>
          <a:ext cx="1478039" cy="1478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E1B15-5B8C-459E-A3A9-60174F8E4740}">
      <dsp:nvSpPr>
        <dsp:cNvPr id="0" name=""/>
        <dsp:cNvSpPr/>
      </dsp:nvSpPr>
      <dsp:spPr>
        <a:xfrm>
          <a:off x="3669" y="1882545"/>
          <a:ext cx="4222968" cy="63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Role</a:t>
          </a:r>
          <a:r>
            <a:rPr lang="en-US" sz="3600" kern="1200"/>
            <a:t>:</a:t>
          </a:r>
        </a:p>
      </dsp:txBody>
      <dsp:txXfrm>
        <a:off x="3669" y="1882545"/>
        <a:ext cx="4222968" cy="633445"/>
      </dsp:txXfrm>
    </dsp:sp>
    <dsp:sp modelId="{74B1530D-E077-40DC-ADB8-98500F45BC1D}">
      <dsp:nvSpPr>
        <dsp:cNvPr id="0" name=""/>
        <dsp:cNvSpPr/>
      </dsp:nvSpPr>
      <dsp:spPr>
        <a:xfrm>
          <a:off x="3669" y="2574716"/>
          <a:ext cx="4222968" cy="639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Route calls and data, manage connections across cells.</a:t>
          </a:r>
        </a:p>
      </dsp:txBody>
      <dsp:txXfrm>
        <a:off x="3669" y="2574716"/>
        <a:ext cx="4222968" cy="639822"/>
      </dsp:txXfrm>
    </dsp:sp>
    <dsp:sp modelId="{B2135D1B-B5A6-42A0-9028-EEA0DD4C7CA8}">
      <dsp:nvSpPr>
        <dsp:cNvPr id="0" name=""/>
        <dsp:cNvSpPr/>
      </dsp:nvSpPr>
      <dsp:spPr>
        <a:xfrm>
          <a:off x="6338123" y="278246"/>
          <a:ext cx="1478039" cy="1478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3FDC6-EB6F-48AC-8313-95583E950490}">
      <dsp:nvSpPr>
        <dsp:cNvPr id="0" name=""/>
        <dsp:cNvSpPr/>
      </dsp:nvSpPr>
      <dsp:spPr>
        <a:xfrm>
          <a:off x="4965658" y="1882545"/>
          <a:ext cx="4222968" cy="63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Function</a:t>
          </a:r>
          <a:r>
            <a:rPr lang="en-US" sz="3600" kern="1200"/>
            <a:t>:</a:t>
          </a:r>
        </a:p>
      </dsp:txBody>
      <dsp:txXfrm>
        <a:off x="4965658" y="1882545"/>
        <a:ext cx="4222968" cy="633445"/>
      </dsp:txXfrm>
    </dsp:sp>
    <dsp:sp modelId="{ABC55978-2072-4C21-8683-49436552E270}">
      <dsp:nvSpPr>
        <dsp:cNvPr id="0" name=""/>
        <dsp:cNvSpPr/>
      </dsp:nvSpPr>
      <dsp:spPr>
        <a:xfrm>
          <a:off x="4965658" y="2574716"/>
          <a:ext cx="4222968" cy="639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Handle call setup, billing, and mobility management.</a:t>
          </a:r>
        </a:p>
      </dsp:txBody>
      <dsp:txXfrm>
        <a:off x="4965658" y="2574716"/>
        <a:ext cx="4222968" cy="6398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99B0E-D091-4A15-B9D5-CE4C6C487C4B}">
      <dsp:nvSpPr>
        <dsp:cNvPr id="0" name=""/>
        <dsp:cNvSpPr/>
      </dsp:nvSpPr>
      <dsp:spPr>
        <a:xfrm>
          <a:off x="0" y="728376"/>
          <a:ext cx="5373716" cy="9136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Role</a:t>
          </a:r>
          <a:r>
            <a:rPr lang="en-US" sz="2300" b="0" i="0" kern="1200" baseline="0"/>
            <a:t>:</a:t>
          </a:r>
          <a:endParaRPr lang="en-US" sz="2300" kern="1200"/>
        </a:p>
      </dsp:txBody>
      <dsp:txXfrm>
        <a:off x="44602" y="772978"/>
        <a:ext cx="5284512" cy="824474"/>
      </dsp:txXfrm>
    </dsp:sp>
    <dsp:sp modelId="{BB372BB2-B13D-41DC-9B6D-E1FC2BD32A3E}">
      <dsp:nvSpPr>
        <dsp:cNvPr id="0" name=""/>
        <dsp:cNvSpPr/>
      </dsp:nvSpPr>
      <dsp:spPr>
        <a:xfrm>
          <a:off x="0" y="1708295"/>
          <a:ext cx="5373716" cy="913678"/>
        </a:xfrm>
        <a:prstGeom prst="roundRect">
          <a:avLst/>
        </a:prstGeom>
        <a:solidFill>
          <a:schemeClr val="accent2">
            <a:hueOff val="506552"/>
            <a:satOff val="-2991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Mobile devices like smartphones and modems that connect to the network.</a:t>
          </a:r>
          <a:endParaRPr lang="en-US" sz="2300" kern="1200"/>
        </a:p>
      </dsp:txBody>
      <dsp:txXfrm>
        <a:off x="44602" y="1752897"/>
        <a:ext cx="5284512" cy="824474"/>
      </dsp:txXfrm>
    </dsp:sp>
    <dsp:sp modelId="{5EC07061-DDC8-4B1A-962E-DF385063E85F}">
      <dsp:nvSpPr>
        <dsp:cNvPr id="0" name=""/>
        <dsp:cNvSpPr/>
      </dsp:nvSpPr>
      <dsp:spPr>
        <a:xfrm>
          <a:off x="0" y="2688214"/>
          <a:ext cx="5373716" cy="913678"/>
        </a:xfrm>
        <a:prstGeom prst="roundRect">
          <a:avLst/>
        </a:prstGeom>
        <a:solidFill>
          <a:schemeClr val="accent2">
            <a:hueOff val="1013103"/>
            <a:satOff val="-5983"/>
            <a:lumOff val="-10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Function</a:t>
          </a:r>
          <a:r>
            <a:rPr lang="en-US" sz="2300" b="0" i="0" kern="1200" baseline="0"/>
            <a:t>:</a:t>
          </a:r>
          <a:endParaRPr lang="en-US" sz="2300" kern="1200"/>
        </a:p>
      </dsp:txBody>
      <dsp:txXfrm>
        <a:off x="44602" y="2732816"/>
        <a:ext cx="5284512" cy="824474"/>
      </dsp:txXfrm>
    </dsp:sp>
    <dsp:sp modelId="{33693B5D-9B29-4C95-8E19-0B3361A52DE1}">
      <dsp:nvSpPr>
        <dsp:cNvPr id="0" name=""/>
        <dsp:cNvSpPr/>
      </dsp:nvSpPr>
      <dsp:spPr>
        <a:xfrm>
          <a:off x="0" y="3668132"/>
          <a:ext cx="5373716" cy="913678"/>
        </a:xfrm>
        <a:prstGeom prst="roundRect">
          <a:avLst/>
        </a:prstGeom>
        <a:solidFill>
          <a:schemeClr val="accent2">
            <a:hueOff val="1519655"/>
            <a:satOff val="-8974"/>
            <a:lumOff val="-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Authenticate with the network using SIM cards, transmit data.</a:t>
          </a:r>
          <a:endParaRPr lang="en-US" sz="2300" kern="1200"/>
        </a:p>
      </dsp:txBody>
      <dsp:txXfrm>
        <a:off x="44602" y="3712734"/>
        <a:ext cx="5284512" cy="8244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CCC5F-2CCD-41ED-900D-9003D326EC78}">
      <dsp:nvSpPr>
        <dsp:cNvPr id="0" name=""/>
        <dsp:cNvSpPr/>
      </dsp:nvSpPr>
      <dsp:spPr>
        <a:xfrm>
          <a:off x="0" y="1331"/>
          <a:ext cx="10357665" cy="567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D3518-3B26-438D-9802-F2EECB3F8F1E}">
      <dsp:nvSpPr>
        <dsp:cNvPr id="0" name=""/>
        <dsp:cNvSpPr/>
      </dsp:nvSpPr>
      <dsp:spPr>
        <a:xfrm>
          <a:off x="171575" y="128949"/>
          <a:ext cx="311955" cy="311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BC151-5C19-468A-B143-52359719B979}">
      <dsp:nvSpPr>
        <dsp:cNvPr id="0" name=""/>
        <dsp:cNvSpPr/>
      </dsp:nvSpPr>
      <dsp:spPr>
        <a:xfrm>
          <a:off x="655106" y="1331"/>
          <a:ext cx="9702559" cy="5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28" tIns="60028" rIns="60028" bIns="600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Mobile Network Evolution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655106" y="1331"/>
        <a:ext cx="9702559" cy="567191"/>
      </dsp:txXfrm>
    </dsp:sp>
    <dsp:sp modelId="{888E24C5-E9DF-45FA-89C8-941DCDAEFEB0}">
      <dsp:nvSpPr>
        <dsp:cNvPr id="0" name=""/>
        <dsp:cNvSpPr/>
      </dsp:nvSpPr>
      <dsp:spPr>
        <a:xfrm>
          <a:off x="0" y="710320"/>
          <a:ext cx="10357665" cy="567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04644-3791-4250-8757-063E6FF8015A}">
      <dsp:nvSpPr>
        <dsp:cNvPr id="0" name=""/>
        <dsp:cNvSpPr/>
      </dsp:nvSpPr>
      <dsp:spPr>
        <a:xfrm>
          <a:off x="171575" y="837938"/>
          <a:ext cx="311955" cy="311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02969-1FEA-4358-A4CD-33AC727015CF}">
      <dsp:nvSpPr>
        <dsp:cNvPr id="0" name=""/>
        <dsp:cNvSpPr/>
      </dsp:nvSpPr>
      <dsp:spPr>
        <a:xfrm>
          <a:off x="655106" y="710320"/>
          <a:ext cx="9702559" cy="5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28" tIns="60028" rIns="60028" bIns="600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Continuous improvements from 1G to 5G in speed, capacity, and features.</a:t>
          </a:r>
          <a:endParaRPr lang="en-US" sz="1900" kern="1200"/>
        </a:p>
      </dsp:txBody>
      <dsp:txXfrm>
        <a:off x="655106" y="710320"/>
        <a:ext cx="9702559" cy="567191"/>
      </dsp:txXfrm>
    </dsp:sp>
    <dsp:sp modelId="{F09EBE4D-8BC3-47F1-87B3-50D35598EA60}">
      <dsp:nvSpPr>
        <dsp:cNvPr id="0" name=""/>
        <dsp:cNvSpPr/>
      </dsp:nvSpPr>
      <dsp:spPr>
        <a:xfrm>
          <a:off x="0" y="1419309"/>
          <a:ext cx="10357665" cy="567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CE84C-58A9-438D-BAE6-EA93E15E4913}">
      <dsp:nvSpPr>
        <dsp:cNvPr id="0" name=""/>
        <dsp:cNvSpPr/>
      </dsp:nvSpPr>
      <dsp:spPr>
        <a:xfrm>
          <a:off x="171575" y="1546928"/>
          <a:ext cx="311955" cy="311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EA496-F873-4599-AFA9-AECF2B431E45}">
      <dsp:nvSpPr>
        <dsp:cNvPr id="0" name=""/>
        <dsp:cNvSpPr/>
      </dsp:nvSpPr>
      <dsp:spPr>
        <a:xfrm>
          <a:off x="655106" y="1419309"/>
          <a:ext cx="9702559" cy="5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28" tIns="60028" rIns="60028" bIns="600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5G as a Future Enabler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655106" y="1419309"/>
        <a:ext cx="9702559" cy="567191"/>
      </dsp:txXfrm>
    </dsp:sp>
    <dsp:sp modelId="{EB73984A-F404-4A26-B564-D2E1CBA998C7}">
      <dsp:nvSpPr>
        <dsp:cNvPr id="0" name=""/>
        <dsp:cNvSpPr/>
      </dsp:nvSpPr>
      <dsp:spPr>
        <a:xfrm>
          <a:off x="0" y="2128299"/>
          <a:ext cx="10357665" cy="567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2C285-9E83-447B-B755-604938D87A16}">
      <dsp:nvSpPr>
        <dsp:cNvPr id="0" name=""/>
        <dsp:cNvSpPr/>
      </dsp:nvSpPr>
      <dsp:spPr>
        <a:xfrm>
          <a:off x="171575" y="2255917"/>
          <a:ext cx="311955" cy="3119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293B82-16B9-4F42-8D5D-A15B3C2AEAC8}">
      <dsp:nvSpPr>
        <dsp:cNvPr id="0" name=""/>
        <dsp:cNvSpPr/>
      </dsp:nvSpPr>
      <dsp:spPr>
        <a:xfrm>
          <a:off x="655106" y="2128299"/>
          <a:ext cx="9702559" cy="5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28" tIns="60028" rIns="60028" bIns="600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Revolutionizing IoT, autonomous systems, smart cities, and more.</a:t>
          </a:r>
          <a:endParaRPr lang="en-US" sz="1900" kern="1200"/>
        </a:p>
      </dsp:txBody>
      <dsp:txXfrm>
        <a:off x="655106" y="2128299"/>
        <a:ext cx="9702559" cy="567191"/>
      </dsp:txXfrm>
    </dsp:sp>
    <dsp:sp modelId="{274D9B96-6B0C-4661-9B7F-A54D437DCE60}">
      <dsp:nvSpPr>
        <dsp:cNvPr id="0" name=""/>
        <dsp:cNvSpPr/>
      </dsp:nvSpPr>
      <dsp:spPr>
        <a:xfrm>
          <a:off x="0" y="2837288"/>
          <a:ext cx="10357665" cy="567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4833C-E7B1-4792-9BBE-DA48DA8B2123}">
      <dsp:nvSpPr>
        <dsp:cNvPr id="0" name=""/>
        <dsp:cNvSpPr/>
      </dsp:nvSpPr>
      <dsp:spPr>
        <a:xfrm>
          <a:off x="171575" y="2964907"/>
          <a:ext cx="311955" cy="3119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A5815-507A-4BBF-8182-5098B2704919}">
      <dsp:nvSpPr>
        <dsp:cNvPr id="0" name=""/>
        <dsp:cNvSpPr/>
      </dsp:nvSpPr>
      <dsp:spPr>
        <a:xfrm>
          <a:off x="655106" y="2837288"/>
          <a:ext cx="9702559" cy="5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28" tIns="60028" rIns="60028" bIns="600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Key Takeaway</a:t>
          </a:r>
          <a:r>
            <a:rPr lang="en-US" sz="1900" b="0" i="0" kern="1200" baseline="0"/>
            <a:t>:</a:t>
          </a:r>
          <a:endParaRPr lang="en-US" sz="1900" kern="1200"/>
        </a:p>
      </dsp:txBody>
      <dsp:txXfrm>
        <a:off x="655106" y="2837288"/>
        <a:ext cx="9702559" cy="567191"/>
      </dsp:txXfrm>
    </dsp:sp>
    <dsp:sp modelId="{C0541E8F-CEC9-4ABF-AFBC-91E9AB168063}">
      <dsp:nvSpPr>
        <dsp:cNvPr id="0" name=""/>
        <dsp:cNvSpPr/>
      </dsp:nvSpPr>
      <dsp:spPr>
        <a:xfrm>
          <a:off x="0" y="3546278"/>
          <a:ext cx="10357665" cy="5671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CB1B8-E5CF-4120-9B75-FDE2A3A61468}">
      <dsp:nvSpPr>
        <dsp:cNvPr id="0" name=""/>
        <dsp:cNvSpPr/>
      </dsp:nvSpPr>
      <dsp:spPr>
        <a:xfrm>
          <a:off x="171575" y="3673896"/>
          <a:ext cx="311955" cy="3119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58521-73A9-4D5B-8BDD-0714C6CD8A34}">
      <dsp:nvSpPr>
        <dsp:cNvPr id="0" name=""/>
        <dsp:cNvSpPr/>
      </dsp:nvSpPr>
      <dsp:spPr>
        <a:xfrm>
          <a:off x="655106" y="3546278"/>
          <a:ext cx="9702559" cy="567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028" tIns="60028" rIns="60028" bIns="6002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Mobile networks are the backbone of modern communication and innovation.</a:t>
          </a:r>
          <a:endParaRPr lang="en-US" sz="1900" kern="1200"/>
        </a:p>
      </dsp:txBody>
      <dsp:txXfrm>
        <a:off x="655106" y="3546278"/>
        <a:ext cx="9702559" cy="5671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36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00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473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2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1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7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4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5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7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864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4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BFDC5-9FF3-C12A-C4D2-F85259BA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993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FBC43-EE23-362E-5D5E-F1CC6A948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626" y="1981199"/>
            <a:ext cx="4192348" cy="2006601"/>
          </a:xfrm>
        </p:spPr>
        <p:txBody>
          <a:bodyPr>
            <a:normAutofit/>
          </a:bodyPr>
          <a:lstStyle/>
          <a:p>
            <a:pPr algn="ctr"/>
            <a:r>
              <a:rPr lang="en-IN" sz="3200">
                <a:solidFill>
                  <a:srgbClr val="000000"/>
                </a:solidFill>
              </a:rPr>
              <a:t>Evolution of Mobile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14997-1FA0-88F4-8D9E-C884FA595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512" y="4262120"/>
            <a:ext cx="3231472" cy="907895"/>
          </a:xfrm>
        </p:spPr>
        <p:txBody>
          <a:bodyPr>
            <a:normAutofit/>
          </a:bodyPr>
          <a:lstStyle/>
          <a:p>
            <a:pPr algn="ctr"/>
            <a:r>
              <a:rPr lang="en-IN" sz="1500" dirty="0">
                <a:solidFill>
                  <a:srgbClr val="000000"/>
                </a:solidFill>
              </a:rPr>
              <a:t>From 1G to 5G</a:t>
            </a:r>
            <a:br>
              <a:rPr lang="en-IN" sz="1500" dirty="0">
                <a:solidFill>
                  <a:srgbClr val="000000"/>
                </a:solidFill>
              </a:rPr>
            </a:br>
            <a:r>
              <a:rPr lang="en-IN" sz="1500" dirty="0" err="1">
                <a:solidFill>
                  <a:srgbClr val="000000"/>
                </a:solidFill>
              </a:rPr>
              <a:t>Ceemala</a:t>
            </a:r>
            <a:r>
              <a:rPr lang="en-IN" sz="1500" dirty="0">
                <a:solidFill>
                  <a:srgbClr val="000000"/>
                </a:solidFill>
              </a:rPr>
              <a:t> Kaushik </a:t>
            </a:r>
          </a:p>
        </p:txBody>
      </p:sp>
    </p:spTree>
    <p:extLst>
      <p:ext uri="{BB962C8B-B14F-4D97-AF65-F5344CB8AC3E}">
        <p14:creationId xmlns:p14="http://schemas.microsoft.com/office/powerpoint/2010/main" val="365097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21830-16B2-BD6B-C15F-D6AC6F07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6" y="665389"/>
            <a:ext cx="5807818" cy="1507193"/>
          </a:xfrm>
        </p:spPr>
        <p:txBody>
          <a:bodyPr anchor="b">
            <a:normAutofit/>
          </a:bodyPr>
          <a:lstStyle/>
          <a:p>
            <a:r>
              <a:rPr lang="en-IN"/>
              <a:t>Base Stations (Cell Towers)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435492-7207-A9D8-39B0-D0C6AF6F12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4656" y="2400301"/>
            <a:ext cx="5568215" cy="3733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Role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Wireless communication between mobile devices and the network.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Connect to mobile core network and route voice/data traffic.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Types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Macro cells (large cell towers) and small cells (for dense areas).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Cell towers">
            <a:extLst>
              <a:ext uri="{FF2B5EF4-FFF2-40B4-BE49-F238E27FC236}">
                <a16:creationId xmlns:a16="http://schemas.microsoft.com/office/drawing/2014/main" id="{65EB96B0-E79A-A3E9-DC38-FA7C7904DB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377" r="1" b="1"/>
          <a:stretch/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293136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C9CAF-0DE9-E83C-6D36-850C7326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91800" cy="914779"/>
          </a:xfrm>
        </p:spPr>
        <p:txBody>
          <a:bodyPr anchor="ctr">
            <a:normAutofit/>
          </a:bodyPr>
          <a:lstStyle/>
          <a:p>
            <a:r>
              <a:rPr lang="en-IN" sz="2400">
                <a:solidFill>
                  <a:srgbClr val="000000"/>
                </a:solidFill>
              </a:rPr>
              <a:t>Mobile Switching Centers (MSCs)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14" y="1532587"/>
            <a:ext cx="10596886" cy="4471973"/>
          </a:xfrm>
          <a:prstGeom prst="rect">
            <a:avLst/>
          </a:prstGeom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088FA1-C452-7446-A116-8A10BADB9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754161"/>
              </p:ext>
            </p:extLst>
          </p:nvPr>
        </p:nvGraphicFramePr>
        <p:xfrm>
          <a:off x="1600199" y="2019300"/>
          <a:ext cx="9192297" cy="3492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88439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9A1F58-45EE-4D82-98FB-E3F037590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3276721"/>
            <a:ext cx="3538214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1" y="809104"/>
            <a:ext cx="4204162" cy="51877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43329-D148-8BCA-6B58-FEF861AB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71" y="1630442"/>
            <a:ext cx="3512970" cy="4090102"/>
          </a:xfrm>
        </p:spPr>
        <p:txBody>
          <a:bodyPr anchor="b">
            <a:normAutofit/>
          </a:bodyPr>
          <a:lstStyle/>
          <a:p>
            <a:r>
              <a:rPr lang="en-IN">
                <a:solidFill>
                  <a:srgbClr val="000000"/>
                </a:solidFill>
              </a:rPr>
              <a:t>User Equipment (UE)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D8E1E30-A71B-42B6-EBEB-CE840A490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176041"/>
              </p:ext>
            </p:extLst>
          </p:nvPr>
        </p:nvGraphicFramePr>
        <p:xfrm>
          <a:off x="6003636" y="809104"/>
          <a:ext cx="5373716" cy="5310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7905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5D62-9F9D-A45E-2D80-DDD89039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2ADEA06-F184-7B5E-1198-851B90E0AC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8662" y="2019299"/>
          <a:ext cx="10357666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1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1935" y="25208"/>
            <a:ext cx="8194701" cy="2260787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819" y="659510"/>
            <a:ext cx="10699380" cy="5410200"/>
          </a:xfrm>
          <a:prstGeom prst="rect">
            <a:avLst/>
          </a:prstGeom>
          <a:ln w="38100">
            <a:noFill/>
          </a:ln>
          <a:effectLst>
            <a:outerShdw dist="190500" dir="264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D0A97-BA09-F421-6052-17D86CEF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5" y="1126902"/>
            <a:ext cx="9374746" cy="650384"/>
          </a:xfrm>
        </p:spPr>
        <p:txBody>
          <a:bodyPr anchor="ctr">
            <a:normAutofit/>
          </a:bodyPr>
          <a:lstStyle/>
          <a:p>
            <a:r>
              <a:rPr lang="en-IN" sz="2400"/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190BD8-95A8-68F5-83E4-6131A571C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489348"/>
              </p:ext>
            </p:extLst>
          </p:nvPr>
        </p:nvGraphicFramePr>
        <p:xfrm>
          <a:off x="1600200" y="2019300"/>
          <a:ext cx="9160100" cy="364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341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1935" y="25208"/>
            <a:ext cx="8194701" cy="2260787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819" y="659510"/>
            <a:ext cx="10699380" cy="5410200"/>
          </a:xfrm>
          <a:prstGeom prst="rect">
            <a:avLst/>
          </a:prstGeom>
          <a:ln w="38100">
            <a:noFill/>
          </a:ln>
          <a:effectLst>
            <a:outerShdw dist="190500" dir="264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34202-86E9-2EBC-9F15-81AF932C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5" y="1126902"/>
            <a:ext cx="9374746" cy="65038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700" b="1"/>
              <a:t>Mobile Network Generations Overview</a:t>
            </a:r>
            <a:br>
              <a:rPr lang="en-IN" sz="1700" b="1"/>
            </a:br>
            <a:endParaRPr lang="en-IN" sz="17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34D34C-D612-9C17-3B11-06AF34277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371679"/>
              </p:ext>
            </p:extLst>
          </p:nvPr>
        </p:nvGraphicFramePr>
        <p:xfrm>
          <a:off x="1600200" y="2019300"/>
          <a:ext cx="9160100" cy="364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784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1935" y="25208"/>
            <a:ext cx="8194701" cy="2260787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819" y="659510"/>
            <a:ext cx="10699380" cy="5410200"/>
          </a:xfrm>
          <a:prstGeom prst="rect">
            <a:avLst/>
          </a:prstGeom>
          <a:ln w="38100">
            <a:noFill/>
          </a:ln>
          <a:effectLst>
            <a:outerShdw dist="190500" dir="264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3D553-9249-9D91-FA3E-4A752352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055" y="1126902"/>
            <a:ext cx="9374746" cy="650384"/>
          </a:xfrm>
        </p:spPr>
        <p:txBody>
          <a:bodyPr anchor="ctr">
            <a:normAutofit/>
          </a:bodyPr>
          <a:lstStyle/>
          <a:p>
            <a:r>
              <a:rPr lang="en-IN" sz="2400"/>
              <a:t>1G – First Generation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BDCA4-3CB2-8525-00FA-1E36F1E42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051062"/>
              </p:ext>
            </p:extLst>
          </p:nvPr>
        </p:nvGraphicFramePr>
        <p:xfrm>
          <a:off x="1600200" y="2019300"/>
          <a:ext cx="9160100" cy="364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8267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2A2D2A-418A-44CF-BDFA-DF226CCC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8F97C-7494-8AD9-2C3E-7FCC62DF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91800" cy="91477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400" b="1">
                <a:solidFill>
                  <a:srgbClr val="000000"/>
                </a:solidFill>
              </a:rPr>
              <a:t>2G – Second Generation</a:t>
            </a:r>
            <a:br>
              <a:rPr lang="en-IN" sz="2400" b="1">
                <a:solidFill>
                  <a:srgbClr val="000000"/>
                </a:solidFill>
              </a:rPr>
            </a:br>
            <a:endParaRPr lang="en-IN" sz="2400">
              <a:solidFill>
                <a:srgbClr val="000000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014" y="1532587"/>
            <a:ext cx="10596886" cy="4471973"/>
          </a:xfrm>
          <a:prstGeom prst="rect">
            <a:avLst/>
          </a:prstGeom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D6C3D13-33F8-86CF-A4A6-4B344B20B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042591"/>
              </p:ext>
            </p:extLst>
          </p:nvPr>
        </p:nvGraphicFramePr>
        <p:xfrm>
          <a:off x="1600199" y="2019300"/>
          <a:ext cx="9192297" cy="3492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602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8AEF4-330E-3955-BCBC-0CC843AF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IN" b="1">
                <a:solidFill>
                  <a:srgbClr val="000000"/>
                </a:solidFill>
              </a:rPr>
              <a:t>3G – Third Generation</a:t>
            </a:r>
            <a:br>
              <a:rPr lang="en-IN" b="1">
                <a:solidFill>
                  <a:srgbClr val="000000"/>
                </a:solidFill>
              </a:rPr>
            </a:br>
            <a:endParaRPr lang="en-IN">
              <a:solidFill>
                <a:srgbClr val="000000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5F0AA2E-A620-E41C-0860-EE50BD77E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142761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8895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6CCDAE-0A4A-4C57-86B8-1F328D743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obile device with apps">
            <a:extLst>
              <a:ext uri="{FF2B5EF4-FFF2-40B4-BE49-F238E27FC236}">
                <a16:creationId xmlns:a16="http://schemas.microsoft.com/office/drawing/2014/main" id="{11A0A26D-049A-3956-6FB3-15B96628EA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95"/>
          <a:stretch/>
        </p:blipFill>
        <p:spPr>
          <a:xfrm>
            <a:off x="-1" y="1"/>
            <a:ext cx="8437419" cy="685799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128A23-424F-41CE-9C96-0C2384BC5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8010" y="67499"/>
            <a:ext cx="5161398" cy="843742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6B332-7237-D2CA-920B-1933E92C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3318165"/>
            <a:ext cx="5841313" cy="2653144"/>
          </a:xfrm>
        </p:spPr>
        <p:txBody>
          <a:bodyPr anchor="b">
            <a:normAutofit/>
          </a:bodyPr>
          <a:lstStyle/>
          <a:p>
            <a:r>
              <a:rPr lang="en-IN" sz="3600" b="1">
                <a:solidFill>
                  <a:srgbClr val="FFFFFF"/>
                </a:solidFill>
              </a:rPr>
              <a:t>4G – Fourth Generation (LTE)</a:t>
            </a:r>
            <a:br>
              <a:rPr lang="en-IN" sz="3600" b="1">
                <a:solidFill>
                  <a:srgbClr val="FFFFFF"/>
                </a:solidFill>
              </a:rPr>
            </a:br>
            <a:endParaRPr lang="en-IN" sz="3600">
              <a:solidFill>
                <a:srgbClr val="FFFFFF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51F9122-EC78-4319-BEF3-3BAC59103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048782" y="851150"/>
            <a:ext cx="3940765" cy="2309454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C4F2EB3-B40A-458E-A48D-484FD9535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3855" y="742946"/>
            <a:ext cx="3920496" cy="5365173"/>
          </a:xfrm>
          <a:custGeom>
            <a:avLst/>
            <a:gdLst>
              <a:gd name="connsiteX0" fmla="*/ 0 w 1738307"/>
              <a:gd name="connsiteY0" fmla="*/ 0 h 3276601"/>
              <a:gd name="connsiteX1" fmla="*/ 1738307 w 1738307"/>
              <a:gd name="connsiteY1" fmla="*/ 0 h 3276601"/>
              <a:gd name="connsiteX2" fmla="*/ 1738307 w 1738307"/>
              <a:gd name="connsiteY2" fmla="*/ 3276601 h 3276601"/>
              <a:gd name="connsiteX3" fmla="*/ 0 w 1738307"/>
              <a:gd name="connsiteY3" fmla="*/ 3276601 h 32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8307" h="3276601">
                <a:moveTo>
                  <a:pt x="0" y="0"/>
                </a:moveTo>
                <a:lnTo>
                  <a:pt x="1738307" y="0"/>
                </a:lnTo>
                <a:lnTo>
                  <a:pt x="1738307" y="3276601"/>
                </a:lnTo>
                <a:lnTo>
                  <a:pt x="0" y="32766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890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AF69CA-06CF-AC8B-3B3F-7D78118308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6868" y="1226127"/>
            <a:ext cx="2960952" cy="44750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Launched in late 2000s, revolutionized mobile internet.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Speeds up to hundreds of Mbps, HD video streaming, gaming.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Technology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Packet-switched networks, OFDM.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Advancements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IoT growth, mobile video content, social media.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congestion in densely populated areas.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10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D2F08D-1D29-4936-B7D6-9F88442A0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76A4E-8AFD-8959-8BC3-6F77D81E2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95926"/>
            <a:ext cx="10535235" cy="1065229"/>
          </a:xfrm>
        </p:spPr>
        <p:txBody>
          <a:bodyPr anchor="ctr">
            <a:normAutofit/>
          </a:bodyPr>
          <a:lstStyle/>
          <a:p>
            <a:r>
              <a:rPr lang="en-IN" dirty="0"/>
              <a:t>5G – Fifth Generation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CC75C7-D8A5-44A4-92E4-A0797BB6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207106" cy="20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97298" y="3248167"/>
            <a:ext cx="8194701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2614" y="1739386"/>
            <a:ext cx="9666748" cy="4294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5A8A1F-2857-FAD2-9A3B-AEAA188281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89909" y="2329520"/>
            <a:ext cx="7272705" cy="31187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Launched in the late 2010s, ultra-low latency and high speeds.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Gigabit-level speeds, latency as low as 1ms.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Technology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5G NR (New Radio), sub-6 GHz, millimeter-wave, massive MIMO.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Advancements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Smart cities, autonomous vehicles, VR/AR, connected devices.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Coverage issues, limited range for millimeter-wave frequencies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4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41FB1-9B88-3B79-034A-D933D6C6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3" y="773723"/>
            <a:ext cx="5780312" cy="1397004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b="1"/>
              <a:t>Key Components of Mobile Networks</a:t>
            </a:r>
            <a:br>
              <a:rPr lang="en-US" sz="2500" b="1"/>
            </a:br>
            <a:endParaRPr lang="en-IN" sz="25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A82ECB5C-F827-F8FF-7F09-151A488E17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00201" y="2411060"/>
            <a:ext cx="5780313" cy="37566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Base Stations (Cell Towers)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Connect mobile devices with the mobile network.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Manage communication within cells.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Mobile Switching Centers (MSCs)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Route calls and data, handle call setup, billing, and mobility.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User Equipment (UE)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Devices (smartphones, modems) that authenticate and connect to the network.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Speaker Phone">
            <a:extLst>
              <a:ext uri="{FF2B5EF4-FFF2-40B4-BE49-F238E27FC236}">
                <a16:creationId xmlns:a16="http://schemas.microsoft.com/office/drawing/2014/main" id="{9C475B19-EB0C-586F-3C6B-071069F24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6761" y="1950207"/>
            <a:ext cx="3074962" cy="307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9603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412427"/>
      </a:dk2>
      <a:lt2>
        <a:srgbClr val="E2E8E7"/>
      </a:lt2>
      <a:accent1>
        <a:srgbClr val="C6969A"/>
      </a:accent1>
      <a:accent2>
        <a:srgbClr val="BA927F"/>
      </a:accent2>
      <a:accent3>
        <a:srgbClr val="AEA383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9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613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Avenir Next LT Pro Light</vt:lpstr>
      <vt:lpstr>VeniceBeachVTI</vt:lpstr>
      <vt:lpstr>Evolution of Mobile Networks</vt:lpstr>
      <vt:lpstr>Objective</vt:lpstr>
      <vt:lpstr>Mobile Network Generations Overview </vt:lpstr>
      <vt:lpstr>1G – First Generation</vt:lpstr>
      <vt:lpstr>2G – Second Generation </vt:lpstr>
      <vt:lpstr>3G – Third Generation </vt:lpstr>
      <vt:lpstr>4G – Fourth Generation (LTE) </vt:lpstr>
      <vt:lpstr>5G – Fifth Generation</vt:lpstr>
      <vt:lpstr>Key Components of Mobile Networks </vt:lpstr>
      <vt:lpstr>Base Stations (Cell Towers)</vt:lpstr>
      <vt:lpstr>Mobile Switching Centers (MSCs)</vt:lpstr>
      <vt:lpstr>User Equipment (UE)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Kaushik Reddy</dc:creator>
  <cp:lastModifiedBy>Kaushik Reddy</cp:lastModifiedBy>
  <cp:revision>1</cp:revision>
  <dcterms:created xsi:type="dcterms:W3CDTF">2024-09-22T12:13:20Z</dcterms:created>
  <dcterms:modified xsi:type="dcterms:W3CDTF">2024-09-22T12:22:36Z</dcterms:modified>
</cp:coreProperties>
</file>