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3F9AE-78ED-4C6D-9F10-B54160D6BE55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AA9754-4E59-49B5-BEA7-E043DEC6E25D}">
      <dgm:prSet/>
      <dgm:spPr/>
      <dgm:t>
        <a:bodyPr/>
        <a:lstStyle/>
        <a:p>
          <a:r>
            <a:rPr lang="en-US" b="1" i="0" baseline="0"/>
            <a:t>Definition:</a:t>
          </a:r>
          <a:r>
            <a:rPr lang="en-US" b="0" i="0" baseline="0"/>
            <a:t> Understanding different generations of mobile networks.</a:t>
          </a:r>
          <a:endParaRPr lang="en-US"/>
        </a:p>
      </dgm:t>
    </dgm:pt>
    <dgm:pt modelId="{92A2F8C4-3E78-459B-BD50-210DC3636C0A}" type="parTrans" cxnId="{D7B508CE-BBA0-48A5-B7BA-8AF341F084D1}">
      <dgm:prSet/>
      <dgm:spPr/>
      <dgm:t>
        <a:bodyPr/>
        <a:lstStyle/>
        <a:p>
          <a:endParaRPr lang="en-US"/>
        </a:p>
      </dgm:t>
    </dgm:pt>
    <dgm:pt modelId="{A77026B1-3C0F-4624-98D1-442886F204FA}" type="sibTrans" cxnId="{D7B508CE-BBA0-48A5-B7BA-8AF341F084D1}">
      <dgm:prSet/>
      <dgm:spPr/>
      <dgm:t>
        <a:bodyPr/>
        <a:lstStyle/>
        <a:p>
          <a:endParaRPr lang="en-US"/>
        </a:p>
      </dgm:t>
    </dgm:pt>
    <dgm:pt modelId="{9F679769-0178-4241-AB87-EE88A66F8A0E}">
      <dgm:prSet/>
      <dgm:spPr/>
      <dgm:t>
        <a:bodyPr/>
        <a:lstStyle/>
        <a:p>
          <a:r>
            <a:rPr lang="en-US" b="1" i="0" baseline="0"/>
            <a:t>Focus on:</a:t>
          </a:r>
          <a:r>
            <a:rPr lang="en-US" b="0" i="0" baseline="0"/>
            <a:t> Circuit-switched vs. packet-switched systems. </a:t>
          </a:r>
          <a:endParaRPr lang="en-US"/>
        </a:p>
      </dgm:t>
    </dgm:pt>
    <dgm:pt modelId="{8F999779-2715-42BF-B8AC-CFF844A96576}" type="parTrans" cxnId="{F4536248-52EE-49FA-A7C4-90990F2E7AC8}">
      <dgm:prSet/>
      <dgm:spPr/>
      <dgm:t>
        <a:bodyPr/>
        <a:lstStyle/>
        <a:p>
          <a:endParaRPr lang="en-US"/>
        </a:p>
      </dgm:t>
    </dgm:pt>
    <dgm:pt modelId="{313B26FA-B9DC-4536-9E6A-60A598D57DEB}" type="sibTrans" cxnId="{F4536248-52EE-49FA-A7C4-90990F2E7AC8}">
      <dgm:prSet/>
      <dgm:spPr/>
      <dgm:t>
        <a:bodyPr/>
        <a:lstStyle/>
        <a:p>
          <a:endParaRPr lang="en-US"/>
        </a:p>
      </dgm:t>
    </dgm:pt>
    <dgm:pt modelId="{C20DFD5D-B7AA-486C-8144-E180E88337FC}" type="pres">
      <dgm:prSet presAssocID="{BE63F9AE-78ED-4C6D-9F10-B54160D6BE55}" presName="diagram" presStyleCnt="0">
        <dgm:presLayoutVars>
          <dgm:dir/>
          <dgm:resizeHandles val="exact"/>
        </dgm:presLayoutVars>
      </dgm:prSet>
      <dgm:spPr/>
    </dgm:pt>
    <dgm:pt modelId="{AEA2221D-0308-4108-AC79-A19078505554}" type="pres">
      <dgm:prSet presAssocID="{E0AA9754-4E59-49B5-BEA7-E043DEC6E25D}" presName="node" presStyleLbl="node1" presStyleIdx="0" presStyleCnt="2">
        <dgm:presLayoutVars>
          <dgm:bulletEnabled val="1"/>
        </dgm:presLayoutVars>
      </dgm:prSet>
      <dgm:spPr/>
    </dgm:pt>
    <dgm:pt modelId="{175FEEA9-A00C-477D-BBCF-4727D076444E}" type="pres">
      <dgm:prSet presAssocID="{A77026B1-3C0F-4624-98D1-442886F204FA}" presName="sibTrans" presStyleCnt="0"/>
      <dgm:spPr/>
    </dgm:pt>
    <dgm:pt modelId="{4A1BBCA2-0512-4850-9C75-449F5B09AA5F}" type="pres">
      <dgm:prSet presAssocID="{9F679769-0178-4241-AB87-EE88A66F8A0E}" presName="node" presStyleLbl="node1" presStyleIdx="1" presStyleCnt="2">
        <dgm:presLayoutVars>
          <dgm:bulletEnabled val="1"/>
        </dgm:presLayoutVars>
      </dgm:prSet>
      <dgm:spPr/>
    </dgm:pt>
  </dgm:ptLst>
  <dgm:cxnLst>
    <dgm:cxn modelId="{F4536248-52EE-49FA-A7C4-90990F2E7AC8}" srcId="{BE63F9AE-78ED-4C6D-9F10-B54160D6BE55}" destId="{9F679769-0178-4241-AB87-EE88A66F8A0E}" srcOrd="1" destOrd="0" parTransId="{8F999779-2715-42BF-B8AC-CFF844A96576}" sibTransId="{313B26FA-B9DC-4536-9E6A-60A598D57DEB}"/>
    <dgm:cxn modelId="{37CD5A7B-85CD-4C54-A3EA-90601118E5BB}" type="presOf" srcId="{E0AA9754-4E59-49B5-BEA7-E043DEC6E25D}" destId="{AEA2221D-0308-4108-AC79-A19078505554}" srcOrd="0" destOrd="0" presId="urn:microsoft.com/office/officeart/2005/8/layout/default"/>
    <dgm:cxn modelId="{256E9599-C66A-425B-98D1-07349BD2BDF5}" type="presOf" srcId="{9F679769-0178-4241-AB87-EE88A66F8A0E}" destId="{4A1BBCA2-0512-4850-9C75-449F5B09AA5F}" srcOrd="0" destOrd="0" presId="urn:microsoft.com/office/officeart/2005/8/layout/default"/>
    <dgm:cxn modelId="{EDDAD69B-4B7E-4FBE-8F4F-C2B9EAC3E101}" type="presOf" srcId="{BE63F9AE-78ED-4C6D-9F10-B54160D6BE55}" destId="{C20DFD5D-B7AA-486C-8144-E180E88337FC}" srcOrd="0" destOrd="0" presId="urn:microsoft.com/office/officeart/2005/8/layout/default"/>
    <dgm:cxn modelId="{D7B508CE-BBA0-48A5-B7BA-8AF341F084D1}" srcId="{BE63F9AE-78ED-4C6D-9F10-B54160D6BE55}" destId="{E0AA9754-4E59-49B5-BEA7-E043DEC6E25D}" srcOrd="0" destOrd="0" parTransId="{92A2F8C4-3E78-459B-BD50-210DC3636C0A}" sibTransId="{A77026B1-3C0F-4624-98D1-442886F204FA}"/>
    <dgm:cxn modelId="{5DF12F7B-1ADE-4918-9F2E-D0FFD93778AC}" type="presParOf" srcId="{C20DFD5D-B7AA-486C-8144-E180E88337FC}" destId="{AEA2221D-0308-4108-AC79-A19078505554}" srcOrd="0" destOrd="0" presId="urn:microsoft.com/office/officeart/2005/8/layout/default"/>
    <dgm:cxn modelId="{73125081-BBBD-4346-BAF6-EC1DDA513C01}" type="presParOf" srcId="{C20DFD5D-B7AA-486C-8144-E180E88337FC}" destId="{175FEEA9-A00C-477D-BBCF-4727D076444E}" srcOrd="1" destOrd="0" presId="urn:microsoft.com/office/officeart/2005/8/layout/default"/>
    <dgm:cxn modelId="{0F29B4DA-4310-44BC-9081-BCDEE3ACF8F4}" type="presParOf" srcId="{C20DFD5D-B7AA-486C-8144-E180E88337FC}" destId="{4A1BBCA2-0512-4850-9C75-449F5B09AA5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17A396F-BC96-42D9-96AD-B87478FADD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2FB9CDC-5651-4BD7-B685-7191DCE785D0}">
      <dgm:prSet/>
      <dgm:spPr/>
      <dgm:t>
        <a:bodyPr/>
        <a:lstStyle/>
        <a:p>
          <a:pPr>
            <a:defRPr cap="all"/>
          </a:pPr>
          <a:r>
            <a:rPr lang="en-US" b="1" i="0" baseline="0"/>
            <a:t>Authentication:</a:t>
          </a:r>
          <a:r>
            <a:rPr lang="en-US" b="0" i="0" baseline="0"/>
            <a:t> Methods like 802.1X and SIM authentication.</a:t>
          </a:r>
          <a:endParaRPr lang="en-US"/>
        </a:p>
      </dgm:t>
    </dgm:pt>
    <dgm:pt modelId="{98E7DE19-1563-4B41-B559-125FB4652E18}" type="parTrans" cxnId="{1BCA3792-AEB0-4096-B4E4-A409963A7484}">
      <dgm:prSet/>
      <dgm:spPr/>
      <dgm:t>
        <a:bodyPr/>
        <a:lstStyle/>
        <a:p>
          <a:endParaRPr lang="en-US"/>
        </a:p>
      </dgm:t>
    </dgm:pt>
    <dgm:pt modelId="{E2CE7671-F4F1-47FB-B8C4-B43242682BE9}" type="sibTrans" cxnId="{1BCA3792-AEB0-4096-B4E4-A409963A7484}">
      <dgm:prSet/>
      <dgm:spPr/>
      <dgm:t>
        <a:bodyPr/>
        <a:lstStyle/>
        <a:p>
          <a:endParaRPr lang="en-US"/>
        </a:p>
      </dgm:t>
    </dgm:pt>
    <dgm:pt modelId="{2F353D73-11F7-4A42-8DD2-681A377C62E3}">
      <dgm:prSet/>
      <dgm:spPr/>
      <dgm:t>
        <a:bodyPr/>
        <a:lstStyle/>
        <a:p>
          <a:pPr>
            <a:defRPr cap="all"/>
          </a:pPr>
          <a:r>
            <a:rPr lang="en-US" b="1" i="0" baseline="0"/>
            <a:t>Encryption:</a:t>
          </a:r>
          <a:r>
            <a:rPr lang="en-US" b="0" i="0" baseline="0"/>
            <a:t> AES and IPsec protect data from interception.</a:t>
          </a:r>
          <a:endParaRPr lang="en-US"/>
        </a:p>
      </dgm:t>
    </dgm:pt>
    <dgm:pt modelId="{BFBC55FF-F922-4EE5-B78F-2CD1EF21207A}" type="parTrans" cxnId="{537FE0E9-581C-48E0-BA35-E4BDF0996E31}">
      <dgm:prSet/>
      <dgm:spPr/>
      <dgm:t>
        <a:bodyPr/>
        <a:lstStyle/>
        <a:p>
          <a:endParaRPr lang="en-US"/>
        </a:p>
      </dgm:t>
    </dgm:pt>
    <dgm:pt modelId="{4B37E755-7948-46B1-8433-2E36C2BA439B}" type="sibTrans" cxnId="{537FE0E9-581C-48E0-BA35-E4BDF0996E31}">
      <dgm:prSet/>
      <dgm:spPr/>
      <dgm:t>
        <a:bodyPr/>
        <a:lstStyle/>
        <a:p>
          <a:endParaRPr lang="en-US"/>
        </a:p>
      </dgm:t>
    </dgm:pt>
    <dgm:pt modelId="{1EE86F0E-E1BC-4D61-B13D-EE710C8C5A8F}">
      <dgm:prSet/>
      <dgm:spPr/>
      <dgm:t>
        <a:bodyPr/>
        <a:lstStyle/>
        <a:p>
          <a:pPr>
            <a:defRPr cap="all"/>
          </a:pPr>
          <a:r>
            <a:rPr lang="en-US" b="1" i="0" baseline="0"/>
            <a:t>Access Control:</a:t>
          </a:r>
          <a:r>
            <a:rPr lang="en-US" b="0" i="0" baseline="0"/>
            <a:t> Mechanisms to prevent unauthorized access. </a:t>
          </a:r>
          <a:endParaRPr lang="en-US"/>
        </a:p>
      </dgm:t>
    </dgm:pt>
    <dgm:pt modelId="{A0B9D1F7-6CCC-44AE-9F06-2DBF2169F8B6}" type="parTrans" cxnId="{47BB29D0-F9C8-4BDB-A68F-3A05396660F3}">
      <dgm:prSet/>
      <dgm:spPr/>
      <dgm:t>
        <a:bodyPr/>
        <a:lstStyle/>
        <a:p>
          <a:endParaRPr lang="en-US"/>
        </a:p>
      </dgm:t>
    </dgm:pt>
    <dgm:pt modelId="{8AF774F5-5443-439B-B198-A5627FDA4635}" type="sibTrans" cxnId="{47BB29D0-F9C8-4BDB-A68F-3A05396660F3}">
      <dgm:prSet/>
      <dgm:spPr/>
      <dgm:t>
        <a:bodyPr/>
        <a:lstStyle/>
        <a:p>
          <a:endParaRPr lang="en-US"/>
        </a:p>
      </dgm:t>
    </dgm:pt>
    <dgm:pt modelId="{A8EBC528-33FE-44D8-92BF-EDF8E24F66F6}" type="pres">
      <dgm:prSet presAssocID="{E17A396F-BC96-42D9-96AD-B87478FADD52}" presName="root" presStyleCnt="0">
        <dgm:presLayoutVars>
          <dgm:dir/>
          <dgm:resizeHandles val="exact"/>
        </dgm:presLayoutVars>
      </dgm:prSet>
      <dgm:spPr/>
    </dgm:pt>
    <dgm:pt modelId="{24D12BD0-2C7C-40FD-9C97-27230AFEDCC3}" type="pres">
      <dgm:prSet presAssocID="{42FB9CDC-5651-4BD7-B685-7191DCE785D0}" presName="compNode" presStyleCnt="0"/>
      <dgm:spPr/>
    </dgm:pt>
    <dgm:pt modelId="{BC8F1690-D45B-4291-BC7C-B07FAFD57CC1}" type="pres">
      <dgm:prSet presAssocID="{42FB9CDC-5651-4BD7-B685-7191DCE785D0}" presName="iconBgRect" presStyleLbl="bgShp" presStyleIdx="0" presStyleCnt="3"/>
      <dgm:spPr/>
    </dgm:pt>
    <dgm:pt modelId="{43E3F1A6-C9BA-4B41-BE2C-EFF593027D6A}" type="pres">
      <dgm:prSet presAssocID="{42FB9CDC-5651-4BD7-B685-7191DCE785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47CBABD-3234-483D-A66E-66A32158FC96}" type="pres">
      <dgm:prSet presAssocID="{42FB9CDC-5651-4BD7-B685-7191DCE785D0}" presName="spaceRect" presStyleCnt="0"/>
      <dgm:spPr/>
    </dgm:pt>
    <dgm:pt modelId="{66F96CF2-6C5E-49B6-9373-90043139F5DE}" type="pres">
      <dgm:prSet presAssocID="{42FB9CDC-5651-4BD7-B685-7191DCE785D0}" presName="textRect" presStyleLbl="revTx" presStyleIdx="0" presStyleCnt="3">
        <dgm:presLayoutVars>
          <dgm:chMax val="1"/>
          <dgm:chPref val="1"/>
        </dgm:presLayoutVars>
      </dgm:prSet>
      <dgm:spPr/>
    </dgm:pt>
    <dgm:pt modelId="{77B3BC01-9B88-4E8F-AD84-85756B1A03D7}" type="pres">
      <dgm:prSet presAssocID="{E2CE7671-F4F1-47FB-B8C4-B43242682BE9}" presName="sibTrans" presStyleCnt="0"/>
      <dgm:spPr/>
    </dgm:pt>
    <dgm:pt modelId="{F91F78B8-7F8B-46C1-8E8F-94C90E4E5DF4}" type="pres">
      <dgm:prSet presAssocID="{2F353D73-11F7-4A42-8DD2-681A377C62E3}" presName="compNode" presStyleCnt="0"/>
      <dgm:spPr/>
    </dgm:pt>
    <dgm:pt modelId="{F8545A4C-79B6-4961-84FF-AE1A2839E88B}" type="pres">
      <dgm:prSet presAssocID="{2F353D73-11F7-4A42-8DD2-681A377C62E3}" presName="iconBgRect" presStyleLbl="bgShp" presStyleIdx="1" presStyleCnt="3"/>
      <dgm:spPr/>
    </dgm:pt>
    <dgm:pt modelId="{9A980491-E9EA-48B2-8693-D3E7956CDD1B}" type="pres">
      <dgm:prSet presAssocID="{2F353D73-11F7-4A42-8DD2-681A377C62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F992277-7466-425E-BFEB-21B7A2EAA807}" type="pres">
      <dgm:prSet presAssocID="{2F353D73-11F7-4A42-8DD2-681A377C62E3}" presName="spaceRect" presStyleCnt="0"/>
      <dgm:spPr/>
    </dgm:pt>
    <dgm:pt modelId="{2460AA8A-FBD9-43DF-9C39-4CD5EF502FEA}" type="pres">
      <dgm:prSet presAssocID="{2F353D73-11F7-4A42-8DD2-681A377C62E3}" presName="textRect" presStyleLbl="revTx" presStyleIdx="1" presStyleCnt="3">
        <dgm:presLayoutVars>
          <dgm:chMax val="1"/>
          <dgm:chPref val="1"/>
        </dgm:presLayoutVars>
      </dgm:prSet>
      <dgm:spPr/>
    </dgm:pt>
    <dgm:pt modelId="{0A18E609-D83A-40A7-A035-1E17C14823D7}" type="pres">
      <dgm:prSet presAssocID="{4B37E755-7948-46B1-8433-2E36C2BA439B}" presName="sibTrans" presStyleCnt="0"/>
      <dgm:spPr/>
    </dgm:pt>
    <dgm:pt modelId="{C32B77F8-304A-4439-8298-7F6628EA097D}" type="pres">
      <dgm:prSet presAssocID="{1EE86F0E-E1BC-4D61-B13D-EE710C8C5A8F}" presName="compNode" presStyleCnt="0"/>
      <dgm:spPr/>
    </dgm:pt>
    <dgm:pt modelId="{5C9B4855-DFE3-479D-A124-F70350F2E39E}" type="pres">
      <dgm:prSet presAssocID="{1EE86F0E-E1BC-4D61-B13D-EE710C8C5A8F}" presName="iconBgRect" presStyleLbl="bgShp" presStyleIdx="2" presStyleCnt="3"/>
      <dgm:spPr/>
    </dgm:pt>
    <dgm:pt modelId="{2D4C5EBD-BD8D-45C8-B774-17C9BA1A7B25}" type="pres">
      <dgm:prSet presAssocID="{1EE86F0E-E1BC-4D61-B13D-EE710C8C5A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3B535A9D-FCDF-4CD4-AD1B-2A9AB605055E}" type="pres">
      <dgm:prSet presAssocID="{1EE86F0E-E1BC-4D61-B13D-EE710C8C5A8F}" presName="spaceRect" presStyleCnt="0"/>
      <dgm:spPr/>
    </dgm:pt>
    <dgm:pt modelId="{2F2A0B10-A76E-439F-A37C-280B24648143}" type="pres">
      <dgm:prSet presAssocID="{1EE86F0E-E1BC-4D61-B13D-EE710C8C5A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082329-07B0-479F-A1E3-2812F0DF596C}" type="presOf" srcId="{1EE86F0E-E1BC-4D61-B13D-EE710C8C5A8F}" destId="{2F2A0B10-A76E-439F-A37C-280B24648143}" srcOrd="0" destOrd="0" presId="urn:microsoft.com/office/officeart/2018/5/layout/IconCircleLabelList"/>
    <dgm:cxn modelId="{1D18573C-10B1-4EC8-B15F-C9D89BBDEFE3}" type="presOf" srcId="{42FB9CDC-5651-4BD7-B685-7191DCE785D0}" destId="{66F96CF2-6C5E-49B6-9373-90043139F5DE}" srcOrd="0" destOrd="0" presId="urn:microsoft.com/office/officeart/2018/5/layout/IconCircleLabelList"/>
    <dgm:cxn modelId="{1BCA3792-AEB0-4096-B4E4-A409963A7484}" srcId="{E17A396F-BC96-42D9-96AD-B87478FADD52}" destId="{42FB9CDC-5651-4BD7-B685-7191DCE785D0}" srcOrd="0" destOrd="0" parTransId="{98E7DE19-1563-4B41-B559-125FB4652E18}" sibTransId="{E2CE7671-F4F1-47FB-B8C4-B43242682BE9}"/>
    <dgm:cxn modelId="{47BB29D0-F9C8-4BDB-A68F-3A05396660F3}" srcId="{E17A396F-BC96-42D9-96AD-B87478FADD52}" destId="{1EE86F0E-E1BC-4D61-B13D-EE710C8C5A8F}" srcOrd="2" destOrd="0" parTransId="{A0B9D1F7-6CCC-44AE-9F06-2DBF2169F8B6}" sibTransId="{8AF774F5-5443-439B-B198-A5627FDA4635}"/>
    <dgm:cxn modelId="{5D0A0FD5-1A10-483D-B187-34DB3A958880}" type="presOf" srcId="{E17A396F-BC96-42D9-96AD-B87478FADD52}" destId="{A8EBC528-33FE-44D8-92BF-EDF8E24F66F6}" srcOrd="0" destOrd="0" presId="urn:microsoft.com/office/officeart/2018/5/layout/IconCircleLabelList"/>
    <dgm:cxn modelId="{537FE0E9-581C-48E0-BA35-E4BDF0996E31}" srcId="{E17A396F-BC96-42D9-96AD-B87478FADD52}" destId="{2F353D73-11F7-4A42-8DD2-681A377C62E3}" srcOrd="1" destOrd="0" parTransId="{BFBC55FF-F922-4EE5-B78F-2CD1EF21207A}" sibTransId="{4B37E755-7948-46B1-8433-2E36C2BA439B}"/>
    <dgm:cxn modelId="{88A60DF1-453B-4A57-AE9A-8A5EA5DB9967}" type="presOf" srcId="{2F353D73-11F7-4A42-8DD2-681A377C62E3}" destId="{2460AA8A-FBD9-43DF-9C39-4CD5EF502FEA}" srcOrd="0" destOrd="0" presId="urn:microsoft.com/office/officeart/2018/5/layout/IconCircleLabelList"/>
    <dgm:cxn modelId="{133076AA-8163-4037-999C-806900997829}" type="presParOf" srcId="{A8EBC528-33FE-44D8-92BF-EDF8E24F66F6}" destId="{24D12BD0-2C7C-40FD-9C97-27230AFEDCC3}" srcOrd="0" destOrd="0" presId="urn:microsoft.com/office/officeart/2018/5/layout/IconCircleLabelList"/>
    <dgm:cxn modelId="{E5F9FAC7-B9B7-4BB4-822B-016649A7EAB8}" type="presParOf" srcId="{24D12BD0-2C7C-40FD-9C97-27230AFEDCC3}" destId="{BC8F1690-D45B-4291-BC7C-B07FAFD57CC1}" srcOrd="0" destOrd="0" presId="urn:microsoft.com/office/officeart/2018/5/layout/IconCircleLabelList"/>
    <dgm:cxn modelId="{32979173-BB02-4CE5-A538-8AEBF4A371F2}" type="presParOf" srcId="{24D12BD0-2C7C-40FD-9C97-27230AFEDCC3}" destId="{43E3F1A6-C9BA-4B41-BE2C-EFF593027D6A}" srcOrd="1" destOrd="0" presId="urn:microsoft.com/office/officeart/2018/5/layout/IconCircleLabelList"/>
    <dgm:cxn modelId="{DFF7B426-732D-48D3-95A5-0CDBCBA7B8D1}" type="presParOf" srcId="{24D12BD0-2C7C-40FD-9C97-27230AFEDCC3}" destId="{447CBABD-3234-483D-A66E-66A32158FC96}" srcOrd="2" destOrd="0" presId="urn:microsoft.com/office/officeart/2018/5/layout/IconCircleLabelList"/>
    <dgm:cxn modelId="{4AFDC9A9-68D8-47ED-A287-9A6C3E092924}" type="presParOf" srcId="{24D12BD0-2C7C-40FD-9C97-27230AFEDCC3}" destId="{66F96CF2-6C5E-49B6-9373-90043139F5DE}" srcOrd="3" destOrd="0" presId="urn:microsoft.com/office/officeart/2018/5/layout/IconCircleLabelList"/>
    <dgm:cxn modelId="{76626AA1-CFDC-426B-B437-335D873D9A32}" type="presParOf" srcId="{A8EBC528-33FE-44D8-92BF-EDF8E24F66F6}" destId="{77B3BC01-9B88-4E8F-AD84-85756B1A03D7}" srcOrd="1" destOrd="0" presId="urn:microsoft.com/office/officeart/2018/5/layout/IconCircleLabelList"/>
    <dgm:cxn modelId="{55120E3F-E236-4273-961B-03263A546992}" type="presParOf" srcId="{A8EBC528-33FE-44D8-92BF-EDF8E24F66F6}" destId="{F91F78B8-7F8B-46C1-8E8F-94C90E4E5DF4}" srcOrd="2" destOrd="0" presId="urn:microsoft.com/office/officeart/2018/5/layout/IconCircleLabelList"/>
    <dgm:cxn modelId="{ABA37D1B-AAB2-4DC1-9C81-940A29A0AC26}" type="presParOf" srcId="{F91F78B8-7F8B-46C1-8E8F-94C90E4E5DF4}" destId="{F8545A4C-79B6-4961-84FF-AE1A2839E88B}" srcOrd="0" destOrd="0" presId="urn:microsoft.com/office/officeart/2018/5/layout/IconCircleLabelList"/>
    <dgm:cxn modelId="{0758955A-6192-46EF-9840-7ABEAD95B123}" type="presParOf" srcId="{F91F78B8-7F8B-46C1-8E8F-94C90E4E5DF4}" destId="{9A980491-E9EA-48B2-8693-D3E7956CDD1B}" srcOrd="1" destOrd="0" presId="urn:microsoft.com/office/officeart/2018/5/layout/IconCircleLabelList"/>
    <dgm:cxn modelId="{C301BB3C-DAF6-42D6-BBF3-B94E3EE017D2}" type="presParOf" srcId="{F91F78B8-7F8B-46C1-8E8F-94C90E4E5DF4}" destId="{4F992277-7466-425E-BFEB-21B7A2EAA807}" srcOrd="2" destOrd="0" presId="urn:microsoft.com/office/officeart/2018/5/layout/IconCircleLabelList"/>
    <dgm:cxn modelId="{5D966CE1-EC0E-4752-AAE9-8CF95E47574B}" type="presParOf" srcId="{F91F78B8-7F8B-46C1-8E8F-94C90E4E5DF4}" destId="{2460AA8A-FBD9-43DF-9C39-4CD5EF502FEA}" srcOrd="3" destOrd="0" presId="urn:microsoft.com/office/officeart/2018/5/layout/IconCircleLabelList"/>
    <dgm:cxn modelId="{4FD4144D-C908-491E-9403-351CCD29E7D9}" type="presParOf" srcId="{A8EBC528-33FE-44D8-92BF-EDF8E24F66F6}" destId="{0A18E609-D83A-40A7-A035-1E17C14823D7}" srcOrd="3" destOrd="0" presId="urn:microsoft.com/office/officeart/2018/5/layout/IconCircleLabelList"/>
    <dgm:cxn modelId="{61212264-CE47-4893-91CA-83EF62053518}" type="presParOf" srcId="{A8EBC528-33FE-44D8-92BF-EDF8E24F66F6}" destId="{C32B77F8-304A-4439-8298-7F6628EA097D}" srcOrd="4" destOrd="0" presId="urn:microsoft.com/office/officeart/2018/5/layout/IconCircleLabelList"/>
    <dgm:cxn modelId="{F2EF4503-1EF4-4565-8680-134F98EFD655}" type="presParOf" srcId="{C32B77F8-304A-4439-8298-7F6628EA097D}" destId="{5C9B4855-DFE3-479D-A124-F70350F2E39E}" srcOrd="0" destOrd="0" presId="urn:microsoft.com/office/officeart/2018/5/layout/IconCircleLabelList"/>
    <dgm:cxn modelId="{A5D2FA6A-01E2-4808-A5B6-2B6DC941E994}" type="presParOf" srcId="{C32B77F8-304A-4439-8298-7F6628EA097D}" destId="{2D4C5EBD-BD8D-45C8-B774-17C9BA1A7B25}" srcOrd="1" destOrd="0" presId="urn:microsoft.com/office/officeart/2018/5/layout/IconCircleLabelList"/>
    <dgm:cxn modelId="{F0806660-5ABD-4162-B73B-3880234A71C1}" type="presParOf" srcId="{C32B77F8-304A-4439-8298-7F6628EA097D}" destId="{3B535A9D-FCDF-4CD4-AD1B-2A9AB605055E}" srcOrd="2" destOrd="0" presId="urn:microsoft.com/office/officeart/2018/5/layout/IconCircleLabelList"/>
    <dgm:cxn modelId="{D7162B2A-A041-4498-9C64-55A97A8CFC41}" type="presParOf" srcId="{C32B77F8-304A-4439-8298-7F6628EA097D}" destId="{2F2A0B10-A76E-439F-A37C-280B2464814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15302B3-21F0-4CD6-8000-228346FCF41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341563E-7C8E-472D-9C44-5083D6D1FA43}">
      <dgm:prSet/>
      <dgm:spPr/>
      <dgm:t>
        <a:bodyPr/>
        <a:lstStyle/>
        <a:p>
          <a:r>
            <a:rPr lang="en-US" b="1"/>
            <a:t>Summary of Key Points:</a:t>
          </a:r>
          <a:endParaRPr lang="en-US"/>
        </a:p>
      </dgm:t>
    </dgm:pt>
    <dgm:pt modelId="{D3A03F5C-14C5-493B-B8C4-A69C126CE5E3}" type="parTrans" cxnId="{C93035AF-3EEE-48A1-ACE7-8480F83EA29C}">
      <dgm:prSet/>
      <dgm:spPr/>
      <dgm:t>
        <a:bodyPr/>
        <a:lstStyle/>
        <a:p>
          <a:endParaRPr lang="en-US"/>
        </a:p>
      </dgm:t>
    </dgm:pt>
    <dgm:pt modelId="{9ECBA8A4-586B-4648-B629-2B4B3D054A3C}" type="sibTrans" cxnId="{C93035AF-3EEE-48A1-ACE7-8480F83EA29C}">
      <dgm:prSet/>
      <dgm:spPr/>
      <dgm:t>
        <a:bodyPr/>
        <a:lstStyle/>
        <a:p>
          <a:endParaRPr lang="en-US"/>
        </a:p>
      </dgm:t>
    </dgm:pt>
    <dgm:pt modelId="{61A814F9-B68E-43E4-A375-091177C7128B}">
      <dgm:prSet/>
      <dgm:spPr/>
      <dgm:t>
        <a:bodyPr/>
        <a:lstStyle/>
        <a:p>
          <a:r>
            <a:rPr lang="en-US"/>
            <a:t>Evolution of mobile networks.</a:t>
          </a:r>
        </a:p>
      </dgm:t>
    </dgm:pt>
    <dgm:pt modelId="{173DA3E0-B9C5-4809-8BB2-2FA74DAEA333}" type="parTrans" cxnId="{E582A66C-A902-441D-B6E7-E748C9E6E255}">
      <dgm:prSet/>
      <dgm:spPr/>
      <dgm:t>
        <a:bodyPr/>
        <a:lstStyle/>
        <a:p>
          <a:endParaRPr lang="en-US"/>
        </a:p>
      </dgm:t>
    </dgm:pt>
    <dgm:pt modelId="{3DFF76D4-F5F1-45E3-8B80-60F44743CF94}" type="sibTrans" cxnId="{E582A66C-A902-441D-B6E7-E748C9E6E255}">
      <dgm:prSet/>
      <dgm:spPr/>
      <dgm:t>
        <a:bodyPr/>
        <a:lstStyle/>
        <a:p>
          <a:endParaRPr lang="en-US"/>
        </a:p>
      </dgm:t>
    </dgm:pt>
    <dgm:pt modelId="{7C01E629-22AC-45C2-B48E-755A2ABAFA7F}">
      <dgm:prSet/>
      <dgm:spPr/>
      <dgm:t>
        <a:bodyPr/>
        <a:lstStyle/>
        <a:p>
          <a:r>
            <a:rPr lang="en-US"/>
            <a:t>Importance of protocols for secure communication.</a:t>
          </a:r>
        </a:p>
      </dgm:t>
    </dgm:pt>
    <dgm:pt modelId="{EBC41F52-F29D-41A3-BA7F-91C24542CDF6}" type="parTrans" cxnId="{05871127-1D5D-468B-8FFA-10B12BA725AF}">
      <dgm:prSet/>
      <dgm:spPr/>
      <dgm:t>
        <a:bodyPr/>
        <a:lstStyle/>
        <a:p>
          <a:endParaRPr lang="en-US"/>
        </a:p>
      </dgm:t>
    </dgm:pt>
    <dgm:pt modelId="{5BD9D572-2BC4-4414-B271-39A07A6B24CF}" type="sibTrans" cxnId="{05871127-1D5D-468B-8FFA-10B12BA725AF}">
      <dgm:prSet/>
      <dgm:spPr/>
      <dgm:t>
        <a:bodyPr/>
        <a:lstStyle/>
        <a:p>
          <a:endParaRPr lang="en-US"/>
        </a:p>
      </dgm:t>
    </dgm:pt>
    <dgm:pt modelId="{45E7D968-D728-4E4D-AB03-97CC115A1372}">
      <dgm:prSet/>
      <dgm:spPr/>
      <dgm:t>
        <a:bodyPr/>
        <a:lstStyle/>
        <a:p>
          <a:r>
            <a:rPr lang="en-US"/>
            <a:t>The role of OSI and TCP/IP models in wireless networks.</a:t>
          </a:r>
        </a:p>
      </dgm:t>
    </dgm:pt>
    <dgm:pt modelId="{7720B390-3EC3-4D0D-985F-1CEBE36C615A}" type="parTrans" cxnId="{1AE4FC12-4A62-4514-88F1-9268E63D3719}">
      <dgm:prSet/>
      <dgm:spPr/>
      <dgm:t>
        <a:bodyPr/>
        <a:lstStyle/>
        <a:p>
          <a:endParaRPr lang="en-US"/>
        </a:p>
      </dgm:t>
    </dgm:pt>
    <dgm:pt modelId="{6BC3DF61-9400-48AF-A980-B03720473C67}" type="sibTrans" cxnId="{1AE4FC12-4A62-4514-88F1-9268E63D3719}">
      <dgm:prSet/>
      <dgm:spPr/>
      <dgm:t>
        <a:bodyPr/>
        <a:lstStyle/>
        <a:p>
          <a:endParaRPr lang="en-US"/>
        </a:p>
      </dgm:t>
    </dgm:pt>
    <dgm:pt modelId="{247E46A2-32BA-4106-82B5-D343EC6FC448}" type="pres">
      <dgm:prSet presAssocID="{115302B3-21F0-4CD6-8000-228346FCF41D}" presName="linear" presStyleCnt="0">
        <dgm:presLayoutVars>
          <dgm:animLvl val="lvl"/>
          <dgm:resizeHandles val="exact"/>
        </dgm:presLayoutVars>
      </dgm:prSet>
      <dgm:spPr/>
    </dgm:pt>
    <dgm:pt modelId="{65243A67-A613-4A56-8A73-DD01A887D07D}" type="pres">
      <dgm:prSet presAssocID="{C341563E-7C8E-472D-9C44-5083D6D1FA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0600DC-6C4C-447C-9129-CFB5F096AB42}" type="pres">
      <dgm:prSet presAssocID="{9ECBA8A4-586B-4648-B629-2B4B3D054A3C}" presName="spacer" presStyleCnt="0"/>
      <dgm:spPr/>
    </dgm:pt>
    <dgm:pt modelId="{6F2DABD4-3AC5-441B-A4F8-BCEBDDAC4699}" type="pres">
      <dgm:prSet presAssocID="{61A814F9-B68E-43E4-A375-091177C712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C465C9F-610B-408A-B02C-BE82742442C4}" type="pres">
      <dgm:prSet presAssocID="{3DFF76D4-F5F1-45E3-8B80-60F44743CF94}" presName="spacer" presStyleCnt="0"/>
      <dgm:spPr/>
    </dgm:pt>
    <dgm:pt modelId="{8218D748-1736-438F-8D21-E01E05793B5D}" type="pres">
      <dgm:prSet presAssocID="{7C01E629-22AC-45C2-B48E-755A2ABAFA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F81AB7-B0EC-4A5C-B61E-D1D53C5D07F0}" type="pres">
      <dgm:prSet presAssocID="{5BD9D572-2BC4-4414-B271-39A07A6B24CF}" presName="spacer" presStyleCnt="0"/>
      <dgm:spPr/>
    </dgm:pt>
    <dgm:pt modelId="{194C1F80-AE99-4703-A2A2-06B8FB21A43D}" type="pres">
      <dgm:prSet presAssocID="{45E7D968-D728-4E4D-AB03-97CC115A13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E4FC12-4A62-4514-88F1-9268E63D3719}" srcId="{115302B3-21F0-4CD6-8000-228346FCF41D}" destId="{45E7D968-D728-4E4D-AB03-97CC115A1372}" srcOrd="3" destOrd="0" parTransId="{7720B390-3EC3-4D0D-985F-1CEBE36C615A}" sibTransId="{6BC3DF61-9400-48AF-A980-B03720473C67}"/>
    <dgm:cxn modelId="{05871127-1D5D-468B-8FFA-10B12BA725AF}" srcId="{115302B3-21F0-4CD6-8000-228346FCF41D}" destId="{7C01E629-22AC-45C2-B48E-755A2ABAFA7F}" srcOrd="2" destOrd="0" parTransId="{EBC41F52-F29D-41A3-BA7F-91C24542CDF6}" sibTransId="{5BD9D572-2BC4-4414-B271-39A07A6B24CF}"/>
    <dgm:cxn modelId="{60FC4831-4940-4CBD-B3BB-CCDE3A960202}" type="presOf" srcId="{7C01E629-22AC-45C2-B48E-755A2ABAFA7F}" destId="{8218D748-1736-438F-8D21-E01E05793B5D}" srcOrd="0" destOrd="0" presId="urn:microsoft.com/office/officeart/2005/8/layout/vList2"/>
    <dgm:cxn modelId="{E582A66C-A902-441D-B6E7-E748C9E6E255}" srcId="{115302B3-21F0-4CD6-8000-228346FCF41D}" destId="{61A814F9-B68E-43E4-A375-091177C7128B}" srcOrd="1" destOrd="0" parTransId="{173DA3E0-B9C5-4809-8BB2-2FA74DAEA333}" sibTransId="{3DFF76D4-F5F1-45E3-8B80-60F44743CF94}"/>
    <dgm:cxn modelId="{8C818A72-5D23-4BBB-9E4B-393336C8E93F}" type="presOf" srcId="{115302B3-21F0-4CD6-8000-228346FCF41D}" destId="{247E46A2-32BA-4106-82B5-D343EC6FC448}" srcOrd="0" destOrd="0" presId="urn:microsoft.com/office/officeart/2005/8/layout/vList2"/>
    <dgm:cxn modelId="{A9E169A5-F9E9-4E91-B38B-E42B393968FF}" type="presOf" srcId="{61A814F9-B68E-43E4-A375-091177C7128B}" destId="{6F2DABD4-3AC5-441B-A4F8-BCEBDDAC4699}" srcOrd="0" destOrd="0" presId="urn:microsoft.com/office/officeart/2005/8/layout/vList2"/>
    <dgm:cxn modelId="{C93035AF-3EEE-48A1-ACE7-8480F83EA29C}" srcId="{115302B3-21F0-4CD6-8000-228346FCF41D}" destId="{C341563E-7C8E-472D-9C44-5083D6D1FA43}" srcOrd="0" destOrd="0" parTransId="{D3A03F5C-14C5-493B-B8C4-A69C126CE5E3}" sibTransId="{9ECBA8A4-586B-4648-B629-2B4B3D054A3C}"/>
    <dgm:cxn modelId="{1D2D98DB-3927-4B1B-BE27-FFF2EC59887C}" type="presOf" srcId="{C341563E-7C8E-472D-9C44-5083D6D1FA43}" destId="{65243A67-A613-4A56-8A73-DD01A887D07D}" srcOrd="0" destOrd="0" presId="urn:microsoft.com/office/officeart/2005/8/layout/vList2"/>
    <dgm:cxn modelId="{82779FF0-A16E-479B-869A-ACCE015AFD8D}" type="presOf" srcId="{45E7D968-D728-4E4D-AB03-97CC115A1372}" destId="{194C1F80-AE99-4703-A2A2-06B8FB21A43D}" srcOrd="0" destOrd="0" presId="urn:microsoft.com/office/officeart/2005/8/layout/vList2"/>
    <dgm:cxn modelId="{39D46EBF-C908-465E-9015-BD9F42C3B129}" type="presParOf" srcId="{247E46A2-32BA-4106-82B5-D343EC6FC448}" destId="{65243A67-A613-4A56-8A73-DD01A887D07D}" srcOrd="0" destOrd="0" presId="urn:microsoft.com/office/officeart/2005/8/layout/vList2"/>
    <dgm:cxn modelId="{70AA85A5-FD7F-4973-965D-FB13596D49C1}" type="presParOf" srcId="{247E46A2-32BA-4106-82B5-D343EC6FC448}" destId="{F50600DC-6C4C-447C-9129-CFB5F096AB42}" srcOrd="1" destOrd="0" presId="urn:microsoft.com/office/officeart/2005/8/layout/vList2"/>
    <dgm:cxn modelId="{4196C6E1-7EDA-47DB-94FE-9CCEC2652805}" type="presParOf" srcId="{247E46A2-32BA-4106-82B5-D343EC6FC448}" destId="{6F2DABD4-3AC5-441B-A4F8-BCEBDDAC4699}" srcOrd="2" destOrd="0" presId="urn:microsoft.com/office/officeart/2005/8/layout/vList2"/>
    <dgm:cxn modelId="{00F80071-1C3B-4691-96B8-FF20A91E8956}" type="presParOf" srcId="{247E46A2-32BA-4106-82B5-D343EC6FC448}" destId="{DC465C9F-610B-408A-B02C-BE82742442C4}" srcOrd="3" destOrd="0" presId="urn:microsoft.com/office/officeart/2005/8/layout/vList2"/>
    <dgm:cxn modelId="{60EDF079-EC73-453D-8117-FAF50B1B13A9}" type="presParOf" srcId="{247E46A2-32BA-4106-82B5-D343EC6FC448}" destId="{8218D748-1736-438F-8D21-E01E05793B5D}" srcOrd="4" destOrd="0" presId="urn:microsoft.com/office/officeart/2005/8/layout/vList2"/>
    <dgm:cxn modelId="{A14DBE23-9DCE-410D-BF3E-A13616232387}" type="presParOf" srcId="{247E46A2-32BA-4106-82B5-D343EC6FC448}" destId="{D8F81AB7-B0EC-4A5C-B61E-D1D53C5D07F0}" srcOrd="5" destOrd="0" presId="urn:microsoft.com/office/officeart/2005/8/layout/vList2"/>
    <dgm:cxn modelId="{7F278D11-A618-461E-B9FB-C5FB2BAC1B5B}" type="presParOf" srcId="{247E46A2-32BA-4106-82B5-D343EC6FC448}" destId="{194C1F80-AE99-4703-A2A2-06B8FB21A43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962071-5306-4842-9BAE-AB933249142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D0BEB2-1B37-4F8B-B832-819A0A5F446A}">
      <dgm:prSet/>
      <dgm:spPr/>
      <dgm:t>
        <a:bodyPr/>
        <a:lstStyle/>
        <a:p>
          <a:r>
            <a:rPr lang="en-US" b="1" i="0" baseline="0"/>
            <a:t>Architecture:</a:t>
          </a:r>
          <a:endParaRPr lang="en-US"/>
        </a:p>
      </dgm:t>
    </dgm:pt>
    <dgm:pt modelId="{323AB45C-2BD5-4E93-A700-80BF76930788}" type="parTrans" cxnId="{AACAC0A4-A051-4A58-8543-F64C1F24AE84}">
      <dgm:prSet/>
      <dgm:spPr/>
      <dgm:t>
        <a:bodyPr/>
        <a:lstStyle/>
        <a:p>
          <a:endParaRPr lang="en-US"/>
        </a:p>
      </dgm:t>
    </dgm:pt>
    <dgm:pt modelId="{C30AE615-ED74-432D-A993-88019537655B}" type="sibTrans" cxnId="{AACAC0A4-A051-4A58-8543-F64C1F24AE84}">
      <dgm:prSet/>
      <dgm:spPr/>
      <dgm:t>
        <a:bodyPr/>
        <a:lstStyle/>
        <a:p>
          <a:endParaRPr lang="en-US"/>
        </a:p>
      </dgm:t>
    </dgm:pt>
    <dgm:pt modelId="{E121DAA6-BC7B-4AD8-88B5-7C7BE0597E70}">
      <dgm:prSet/>
      <dgm:spPr/>
      <dgm:t>
        <a:bodyPr/>
        <a:lstStyle/>
        <a:p>
          <a:r>
            <a:rPr lang="en-US" b="0" i="0" baseline="0"/>
            <a:t>2G network, circuit-switched system.</a:t>
          </a:r>
          <a:endParaRPr lang="en-US"/>
        </a:p>
      </dgm:t>
    </dgm:pt>
    <dgm:pt modelId="{018778B1-311C-40AC-BD4E-C76522D3825E}" type="parTrans" cxnId="{C6D33882-7FE7-48E1-A81B-A8E6D2757F83}">
      <dgm:prSet/>
      <dgm:spPr/>
      <dgm:t>
        <a:bodyPr/>
        <a:lstStyle/>
        <a:p>
          <a:endParaRPr lang="en-US"/>
        </a:p>
      </dgm:t>
    </dgm:pt>
    <dgm:pt modelId="{F36F1CC5-DB51-45D0-988C-175742CD212D}" type="sibTrans" cxnId="{C6D33882-7FE7-48E1-A81B-A8E6D2757F83}">
      <dgm:prSet/>
      <dgm:spPr/>
      <dgm:t>
        <a:bodyPr/>
        <a:lstStyle/>
        <a:p>
          <a:endParaRPr lang="en-US"/>
        </a:p>
      </dgm:t>
    </dgm:pt>
    <dgm:pt modelId="{C0AA1A8B-960B-42AF-B8AA-858BD571DD47}">
      <dgm:prSet/>
      <dgm:spPr/>
      <dgm:t>
        <a:bodyPr/>
        <a:lstStyle/>
        <a:p>
          <a:r>
            <a:rPr lang="en-US" b="0" i="0" baseline="0"/>
            <a:t>Introduction of SIM cards, SMS, MMS.</a:t>
          </a:r>
          <a:endParaRPr lang="en-US"/>
        </a:p>
      </dgm:t>
    </dgm:pt>
    <dgm:pt modelId="{9FE3AFAA-13F9-43B5-A8C3-B92E848507B3}" type="parTrans" cxnId="{F191C14D-65D6-4EB8-A461-D0A9A9EB4383}">
      <dgm:prSet/>
      <dgm:spPr/>
      <dgm:t>
        <a:bodyPr/>
        <a:lstStyle/>
        <a:p>
          <a:endParaRPr lang="en-US"/>
        </a:p>
      </dgm:t>
    </dgm:pt>
    <dgm:pt modelId="{60FD6FCA-DB56-436E-A1FD-523779613FBA}" type="sibTrans" cxnId="{F191C14D-65D6-4EB8-A461-D0A9A9EB4383}">
      <dgm:prSet/>
      <dgm:spPr/>
      <dgm:t>
        <a:bodyPr/>
        <a:lstStyle/>
        <a:p>
          <a:endParaRPr lang="en-US"/>
        </a:p>
      </dgm:t>
    </dgm:pt>
    <dgm:pt modelId="{DE23B6E2-B3BE-43C4-9988-285BD7AA3C91}">
      <dgm:prSet/>
      <dgm:spPr/>
      <dgm:t>
        <a:bodyPr/>
        <a:lstStyle/>
        <a:p>
          <a:r>
            <a:rPr lang="en-US" b="1" i="0" baseline="0"/>
            <a:t>Limitations:</a:t>
          </a:r>
          <a:r>
            <a:rPr lang="en-US" b="0" i="0" baseline="0"/>
            <a:t> Primarily voice communication; inefficient for data. </a:t>
          </a:r>
          <a:endParaRPr lang="en-US"/>
        </a:p>
      </dgm:t>
    </dgm:pt>
    <dgm:pt modelId="{EC4CC538-4C6F-4898-9343-EE3A33B5ED48}" type="parTrans" cxnId="{938AFAF0-A2E7-4EBE-A4CB-3DEA774AEF60}">
      <dgm:prSet/>
      <dgm:spPr/>
      <dgm:t>
        <a:bodyPr/>
        <a:lstStyle/>
        <a:p>
          <a:endParaRPr lang="en-US"/>
        </a:p>
      </dgm:t>
    </dgm:pt>
    <dgm:pt modelId="{9A15398E-00FC-42F0-95A1-9707C336AEF5}" type="sibTrans" cxnId="{938AFAF0-A2E7-4EBE-A4CB-3DEA774AEF60}">
      <dgm:prSet/>
      <dgm:spPr/>
      <dgm:t>
        <a:bodyPr/>
        <a:lstStyle/>
        <a:p>
          <a:endParaRPr lang="en-US"/>
        </a:p>
      </dgm:t>
    </dgm:pt>
    <dgm:pt modelId="{F5B979B6-171C-4131-B4F9-DB8A6C7EC4CB}" type="pres">
      <dgm:prSet presAssocID="{36962071-5306-4842-9BAE-AB9332491424}" presName="linear" presStyleCnt="0">
        <dgm:presLayoutVars>
          <dgm:animLvl val="lvl"/>
          <dgm:resizeHandles val="exact"/>
        </dgm:presLayoutVars>
      </dgm:prSet>
      <dgm:spPr/>
    </dgm:pt>
    <dgm:pt modelId="{69003219-B4EC-48BA-9A3A-D807F104DD8C}" type="pres">
      <dgm:prSet presAssocID="{DCD0BEB2-1B37-4F8B-B832-819A0A5F44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690D79-2852-4326-9418-A584D1D6A197}" type="pres">
      <dgm:prSet presAssocID="{C30AE615-ED74-432D-A993-88019537655B}" presName="spacer" presStyleCnt="0"/>
      <dgm:spPr/>
    </dgm:pt>
    <dgm:pt modelId="{8D9EDA53-DDFC-4583-8301-529A07771E47}" type="pres">
      <dgm:prSet presAssocID="{E121DAA6-BC7B-4AD8-88B5-7C7BE0597E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507A048-DC7D-4E3D-8448-9DCFFA1B69B9}" type="pres">
      <dgm:prSet presAssocID="{F36F1CC5-DB51-45D0-988C-175742CD212D}" presName="spacer" presStyleCnt="0"/>
      <dgm:spPr/>
    </dgm:pt>
    <dgm:pt modelId="{81324AD3-FDA2-40B9-A1D9-6D4BB04B1990}" type="pres">
      <dgm:prSet presAssocID="{C0AA1A8B-960B-42AF-B8AA-858BD571DD4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213F07-528C-4B1C-9518-5B29B3900CAA}" type="pres">
      <dgm:prSet presAssocID="{60FD6FCA-DB56-436E-A1FD-523779613FBA}" presName="spacer" presStyleCnt="0"/>
      <dgm:spPr/>
    </dgm:pt>
    <dgm:pt modelId="{A832E0E6-6343-4E6B-A5AD-D71A1FD853A3}" type="pres">
      <dgm:prSet presAssocID="{DE23B6E2-B3BE-43C4-9988-285BD7AA3C9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A7BE332-F593-4B73-81EC-A2E410B1C85E}" type="presOf" srcId="{36962071-5306-4842-9BAE-AB9332491424}" destId="{F5B979B6-171C-4131-B4F9-DB8A6C7EC4CB}" srcOrd="0" destOrd="0" presId="urn:microsoft.com/office/officeart/2005/8/layout/vList2"/>
    <dgm:cxn modelId="{273CAA6A-3959-4FA3-AE87-7906B6562DDB}" type="presOf" srcId="{DCD0BEB2-1B37-4F8B-B832-819A0A5F446A}" destId="{69003219-B4EC-48BA-9A3A-D807F104DD8C}" srcOrd="0" destOrd="0" presId="urn:microsoft.com/office/officeart/2005/8/layout/vList2"/>
    <dgm:cxn modelId="{F191C14D-65D6-4EB8-A461-D0A9A9EB4383}" srcId="{36962071-5306-4842-9BAE-AB9332491424}" destId="{C0AA1A8B-960B-42AF-B8AA-858BD571DD47}" srcOrd="2" destOrd="0" parTransId="{9FE3AFAA-13F9-43B5-A8C3-B92E848507B3}" sibTransId="{60FD6FCA-DB56-436E-A1FD-523779613FBA}"/>
    <dgm:cxn modelId="{C6D33882-7FE7-48E1-A81B-A8E6D2757F83}" srcId="{36962071-5306-4842-9BAE-AB9332491424}" destId="{E121DAA6-BC7B-4AD8-88B5-7C7BE0597E70}" srcOrd="1" destOrd="0" parTransId="{018778B1-311C-40AC-BD4E-C76522D3825E}" sibTransId="{F36F1CC5-DB51-45D0-988C-175742CD212D}"/>
    <dgm:cxn modelId="{7E6E0CA1-5E0B-41F4-9480-150D0F8644B3}" type="presOf" srcId="{E121DAA6-BC7B-4AD8-88B5-7C7BE0597E70}" destId="{8D9EDA53-DDFC-4583-8301-529A07771E47}" srcOrd="0" destOrd="0" presId="urn:microsoft.com/office/officeart/2005/8/layout/vList2"/>
    <dgm:cxn modelId="{AACAC0A4-A051-4A58-8543-F64C1F24AE84}" srcId="{36962071-5306-4842-9BAE-AB9332491424}" destId="{DCD0BEB2-1B37-4F8B-B832-819A0A5F446A}" srcOrd="0" destOrd="0" parTransId="{323AB45C-2BD5-4E93-A700-80BF76930788}" sibTransId="{C30AE615-ED74-432D-A993-88019537655B}"/>
    <dgm:cxn modelId="{0AF1F2A6-783E-41FB-A17D-ED4DB4AE7568}" type="presOf" srcId="{C0AA1A8B-960B-42AF-B8AA-858BD571DD47}" destId="{81324AD3-FDA2-40B9-A1D9-6D4BB04B1990}" srcOrd="0" destOrd="0" presId="urn:microsoft.com/office/officeart/2005/8/layout/vList2"/>
    <dgm:cxn modelId="{BE6541E2-A387-4D2C-A370-CCE41B051A79}" type="presOf" srcId="{DE23B6E2-B3BE-43C4-9988-285BD7AA3C91}" destId="{A832E0E6-6343-4E6B-A5AD-D71A1FD853A3}" srcOrd="0" destOrd="0" presId="urn:microsoft.com/office/officeart/2005/8/layout/vList2"/>
    <dgm:cxn modelId="{938AFAF0-A2E7-4EBE-A4CB-3DEA774AEF60}" srcId="{36962071-5306-4842-9BAE-AB9332491424}" destId="{DE23B6E2-B3BE-43C4-9988-285BD7AA3C91}" srcOrd="3" destOrd="0" parTransId="{EC4CC538-4C6F-4898-9343-EE3A33B5ED48}" sibTransId="{9A15398E-00FC-42F0-95A1-9707C336AEF5}"/>
    <dgm:cxn modelId="{84FBAA35-3823-4EE2-B66F-F1C1006F0B56}" type="presParOf" srcId="{F5B979B6-171C-4131-B4F9-DB8A6C7EC4CB}" destId="{69003219-B4EC-48BA-9A3A-D807F104DD8C}" srcOrd="0" destOrd="0" presId="urn:microsoft.com/office/officeart/2005/8/layout/vList2"/>
    <dgm:cxn modelId="{B52A8456-64C9-4519-BAE1-0D2AEF4EF807}" type="presParOf" srcId="{F5B979B6-171C-4131-B4F9-DB8A6C7EC4CB}" destId="{0A690D79-2852-4326-9418-A584D1D6A197}" srcOrd="1" destOrd="0" presId="urn:microsoft.com/office/officeart/2005/8/layout/vList2"/>
    <dgm:cxn modelId="{ABF8599F-4655-40C8-84AF-0C21654E86A5}" type="presParOf" srcId="{F5B979B6-171C-4131-B4F9-DB8A6C7EC4CB}" destId="{8D9EDA53-DDFC-4583-8301-529A07771E47}" srcOrd="2" destOrd="0" presId="urn:microsoft.com/office/officeart/2005/8/layout/vList2"/>
    <dgm:cxn modelId="{304C6AF4-7D41-417F-B26F-F6FA7E22CE23}" type="presParOf" srcId="{F5B979B6-171C-4131-B4F9-DB8A6C7EC4CB}" destId="{0507A048-DC7D-4E3D-8448-9DCFFA1B69B9}" srcOrd="3" destOrd="0" presId="urn:microsoft.com/office/officeart/2005/8/layout/vList2"/>
    <dgm:cxn modelId="{F6027467-1D48-42A2-81B4-60E651A4E7FC}" type="presParOf" srcId="{F5B979B6-171C-4131-B4F9-DB8A6C7EC4CB}" destId="{81324AD3-FDA2-40B9-A1D9-6D4BB04B1990}" srcOrd="4" destOrd="0" presId="urn:microsoft.com/office/officeart/2005/8/layout/vList2"/>
    <dgm:cxn modelId="{491DC90F-6E18-472C-A955-3003E8CD2558}" type="presParOf" srcId="{F5B979B6-171C-4131-B4F9-DB8A6C7EC4CB}" destId="{EB213F07-528C-4B1C-9518-5B29B3900CAA}" srcOrd="5" destOrd="0" presId="urn:microsoft.com/office/officeart/2005/8/layout/vList2"/>
    <dgm:cxn modelId="{100E3AF2-3D95-45AE-80B7-D260C53E82E2}" type="presParOf" srcId="{F5B979B6-171C-4131-B4F9-DB8A6C7EC4CB}" destId="{A832E0E6-6343-4E6B-A5AD-D71A1FD853A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BCCD64-EECF-44B8-8E38-4964351D7430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AF40D2-18FA-491C-8352-8ED6BA88CE84}">
      <dgm:prSet/>
      <dgm:spPr/>
      <dgm:t>
        <a:bodyPr/>
        <a:lstStyle/>
        <a:p>
          <a:r>
            <a:rPr lang="en-US" b="1" i="0" baseline="0"/>
            <a:t>Architecture:</a:t>
          </a:r>
          <a:endParaRPr lang="en-US"/>
        </a:p>
      </dgm:t>
    </dgm:pt>
    <dgm:pt modelId="{620744FB-6CFD-4B59-9367-F80FF233C8B4}" type="parTrans" cxnId="{B23C9970-F350-4506-879E-94771D2D23C7}">
      <dgm:prSet/>
      <dgm:spPr/>
      <dgm:t>
        <a:bodyPr/>
        <a:lstStyle/>
        <a:p>
          <a:endParaRPr lang="en-US"/>
        </a:p>
      </dgm:t>
    </dgm:pt>
    <dgm:pt modelId="{BC2DB171-D6E4-421A-8B1C-2FC8105B2B9F}" type="sibTrans" cxnId="{B23C9970-F350-4506-879E-94771D2D23C7}">
      <dgm:prSet/>
      <dgm:spPr/>
      <dgm:t>
        <a:bodyPr/>
        <a:lstStyle/>
        <a:p>
          <a:endParaRPr lang="en-US"/>
        </a:p>
      </dgm:t>
    </dgm:pt>
    <dgm:pt modelId="{6FDCF817-C59D-46D4-BEA7-4EE4A45D5F47}">
      <dgm:prSet/>
      <dgm:spPr/>
      <dgm:t>
        <a:bodyPr/>
        <a:lstStyle/>
        <a:p>
          <a:r>
            <a:rPr lang="en-US" b="0" i="0" baseline="0"/>
            <a:t>3G standard, based on W-CDMA.</a:t>
          </a:r>
          <a:endParaRPr lang="en-US"/>
        </a:p>
      </dgm:t>
    </dgm:pt>
    <dgm:pt modelId="{06E71C37-48F7-44B7-9CA7-37E410E79981}" type="parTrans" cxnId="{85CF9213-CF4B-4601-9B62-AF3A21C09BE1}">
      <dgm:prSet/>
      <dgm:spPr/>
      <dgm:t>
        <a:bodyPr/>
        <a:lstStyle/>
        <a:p>
          <a:endParaRPr lang="en-US"/>
        </a:p>
      </dgm:t>
    </dgm:pt>
    <dgm:pt modelId="{AD452EEC-C5BA-4364-AA10-39F288913965}" type="sibTrans" cxnId="{85CF9213-CF4B-4601-9B62-AF3A21C09BE1}">
      <dgm:prSet/>
      <dgm:spPr/>
      <dgm:t>
        <a:bodyPr/>
        <a:lstStyle/>
        <a:p>
          <a:endParaRPr lang="en-US"/>
        </a:p>
      </dgm:t>
    </dgm:pt>
    <dgm:pt modelId="{76B97E9E-304C-43D3-868D-D7A68D404A3F}">
      <dgm:prSet/>
      <dgm:spPr/>
      <dgm:t>
        <a:bodyPr/>
        <a:lstStyle/>
        <a:p>
          <a:r>
            <a:rPr lang="en-US" b="0" i="0" baseline="0"/>
            <a:t>Shift towards packet-switched data.</a:t>
          </a:r>
          <a:endParaRPr lang="en-US"/>
        </a:p>
      </dgm:t>
    </dgm:pt>
    <dgm:pt modelId="{C2FE975B-4314-4F73-A43C-2CE2781ABEFD}" type="parTrans" cxnId="{F78322BA-F830-463E-804B-34C5CB95AA3D}">
      <dgm:prSet/>
      <dgm:spPr/>
      <dgm:t>
        <a:bodyPr/>
        <a:lstStyle/>
        <a:p>
          <a:endParaRPr lang="en-US"/>
        </a:p>
      </dgm:t>
    </dgm:pt>
    <dgm:pt modelId="{5104D900-7B04-4295-B6E6-DE6AF0E88887}" type="sibTrans" cxnId="{F78322BA-F830-463E-804B-34C5CB95AA3D}">
      <dgm:prSet/>
      <dgm:spPr/>
      <dgm:t>
        <a:bodyPr/>
        <a:lstStyle/>
        <a:p>
          <a:endParaRPr lang="en-US"/>
        </a:p>
      </dgm:t>
    </dgm:pt>
    <dgm:pt modelId="{4A7B9D0D-BE98-4BC4-8488-300D6AEDA76E}">
      <dgm:prSet/>
      <dgm:spPr/>
      <dgm:t>
        <a:bodyPr/>
        <a:lstStyle/>
        <a:p>
          <a:r>
            <a:rPr lang="en-US" b="1" i="0" baseline="0"/>
            <a:t>Advantages:</a:t>
          </a:r>
          <a:r>
            <a:rPr lang="en-US" b="0" i="0" baseline="0"/>
            <a:t> Higher data rates, improved multimedia capabilities. </a:t>
          </a:r>
          <a:endParaRPr lang="en-US"/>
        </a:p>
      </dgm:t>
    </dgm:pt>
    <dgm:pt modelId="{F6F4878F-2D5A-4981-BF2C-98981E4435BB}" type="parTrans" cxnId="{20F348BF-4A87-434E-8C7B-9DF923DDDDC0}">
      <dgm:prSet/>
      <dgm:spPr/>
      <dgm:t>
        <a:bodyPr/>
        <a:lstStyle/>
        <a:p>
          <a:endParaRPr lang="en-US"/>
        </a:p>
      </dgm:t>
    </dgm:pt>
    <dgm:pt modelId="{E3015C3F-030C-455E-A429-1740787813E5}" type="sibTrans" cxnId="{20F348BF-4A87-434E-8C7B-9DF923DDDDC0}">
      <dgm:prSet/>
      <dgm:spPr/>
      <dgm:t>
        <a:bodyPr/>
        <a:lstStyle/>
        <a:p>
          <a:endParaRPr lang="en-US"/>
        </a:p>
      </dgm:t>
    </dgm:pt>
    <dgm:pt modelId="{28040814-8F01-43E3-9D1D-1466FCF3E82A}" type="pres">
      <dgm:prSet presAssocID="{A6BCCD64-EECF-44B8-8E38-4964351D7430}" presName="linear" presStyleCnt="0">
        <dgm:presLayoutVars>
          <dgm:animLvl val="lvl"/>
          <dgm:resizeHandles val="exact"/>
        </dgm:presLayoutVars>
      </dgm:prSet>
      <dgm:spPr/>
    </dgm:pt>
    <dgm:pt modelId="{9B460D43-C6D6-46B3-BAAD-663EAD4913B6}" type="pres">
      <dgm:prSet presAssocID="{43AF40D2-18FA-491C-8352-8ED6BA88CE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5E3A18-5C8E-475D-B35C-A92847B3C3EF}" type="pres">
      <dgm:prSet presAssocID="{BC2DB171-D6E4-421A-8B1C-2FC8105B2B9F}" presName="spacer" presStyleCnt="0"/>
      <dgm:spPr/>
    </dgm:pt>
    <dgm:pt modelId="{B10765BE-3EF4-46EC-B6CC-710C34543264}" type="pres">
      <dgm:prSet presAssocID="{6FDCF817-C59D-46D4-BEA7-4EE4A45D5F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A55582-AA72-4992-82A3-72768A6B6C2A}" type="pres">
      <dgm:prSet presAssocID="{AD452EEC-C5BA-4364-AA10-39F288913965}" presName="spacer" presStyleCnt="0"/>
      <dgm:spPr/>
    </dgm:pt>
    <dgm:pt modelId="{59E449CC-15EA-43DA-B235-6C36FF41B6BC}" type="pres">
      <dgm:prSet presAssocID="{76B97E9E-304C-43D3-868D-D7A68D404A3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0EB2C3-C540-45B6-97DA-F90646CA4C18}" type="pres">
      <dgm:prSet presAssocID="{5104D900-7B04-4295-B6E6-DE6AF0E88887}" presName="spacer" presStyleCnt="0"/>
      <dgm:spPr/>
    </dgm:pt>
    <dgm:pt modelId="{0415911C-BF75-402E-BA75-EBB98DED6E41}" type="pres">
      <dgm:prSet presAssocID="{4A7B9D0D-BE98-4BC4-8488-300D6AEDA76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5CF9213-CF4B-4601-9B62-AF3A21C09BE1}" srcId="{A6BCCD64-EECF-44B8-8E38-4964351D7430}" destId="{6FDCF817-C59D-46D4-BEA7-4EE4A45D5F47}" srcOrd="1" destOrd="0" parTransId="{06E71C37-48F7-44B7-9CA7-37E410E79981}" sibTransId="{AD452EEC-C5BA-4364-AA10-39F288913965}"/>
    <dgm:cxn modelId="{89C2E841-BB2E-4D48-AE55-82226824FEF8}" type="presOf" srcId="{76B97E9E-304C-43D3-868D-D7A68D404A3F}" destId="{59E449CC-15EA-43DA-B235-6C36FF41B6BC}" srcOrd="0" destOrd="0" presId="urn:microsoft.com/office/officeart/2005/8/layout/vList2"/>
    <dgm:cxn modelId="{B23C9970-F350-4506-879E-94771D2D23C7}" srcId="{A6BCCD64-EECF-44B8-8E38-4964351D7430}" destId="{43AF40D2-18FA-491C-8352-8ED6BA88CE84}" srcOrd="0" destOrd="0" parTransId="{620744FB-6CFD-4B59-9367-F80FF233C8B4}" sibTransId="{BC2DB171-D6E4-421A-8B1C-2FC8105B2B9F}"/>
    <dgm:cxn modelId="{EF5B359D-6242-4F01-9127-5C0874520142}" type="presOf" srcId="{43AF40D2-18FA-491C-8352-8ED6BA88CE84}" destId="{9B460D43-C6D6-46B3-BAAD-663EAD4913B6}" srcOrd="0" destOrd="0" presId="urn:microsoft.com/office/officeart/2005/8/layout/vList2"/>
    <dgm:cxn modelId="{C5DC18A6-10B7-4AE8-8F34-F994E79B17AA}" type="presOf" srcId="{A6BCCD64-EECF-44B8-8E38-4964351D7430}" destId="{28040814-8F01-43E3-9D1D-1466FCF3E82A}" srcOrd="0" destOrd="0" presId="urn:microsoft.com/office/officeart/2005/8/layout/vList2"/>
    <dgm:cxn modelId="{B7622BB4-DF71-45E7-ACB7-0BA60FB8D900}" type="presOf" srcId="{6FDCF817-C59D-46D4-BEA7-4EE4A45D5F47}" destId="{B10765BE-3EF4-46EC-B6CC-710C34543264}" srcOrd="0" destOrd="0" presId="urn:microsoft.com/office/officeart/2005/8/layout/vList2"/>
    <dgm:cxn modelId="{F78322BA-F830-463E-804B-34C5CB95AA3D}" srcId="{A6BCCD64-EECF-44B8-8E38-4964351D7430}" destId="{76B97E9E-304C-43D3-868D-D7A68D404A3F}" srcOrd="2" destOrd="0" parTransId="{C2FE975B-4314-4F73-A43C-2CE2781ABEFD}" sibTransId="{5104D900-7B04-4295-B6E6-DE6AF0E88887}"/>
    <dgm:cxn modelId="{20F348BF-4A87-434E-8C7B-9DF923DDDDC0}" srcId="{A6BCCD64-EECF-44B8-8E38-4964351D7430}" destId="{4A7B9D0D-BE98-4BC4-8488-300D6AEDA76E}" srcOrd="3" destOrd="0" parTransId="{F6F4878F-2D5A-4981-BF2C-98981E4435BB}" sibTransId="{E3015C3F-030C-455E-A429-1740787813E5}"/>
    <dgm:cxn modelId="{64C682DB-874A-4F97-9B71-465123A8C77A}" type="presOf" srcId="{4A7B9D0D-BE98-4BC4-8488-300D6AEDA76E}" destId="{0415911C-BF75-402E-BA75-EBB98DED6E41}" srcOrd="0" destOrd="0" presId="urn:microsoft.com/office/officeart/2005/8/layout/vList2"/>
    <dgm:cxn modelId="{77F929E0-D4DD-4C39-AA6E-421821B983BC}" type="presParOf" srcId="{28040814-8F01-43E3-9D1D-1466FCF3E82A}" destId="{9B460D43-C6D6-46B3-BAAD-663EAD4913B6}" srcOrd="0" destOrd="0" presId="urn:microsoft.com/office/officeart/2005/8/layout/vList2"/>
    <dgm:cxn modelId="{926ACE36-28D8-4CC0-AA4A-4C1DC381F5DC}" type="presParOf" srcId="{28040814-8F01-43E3-9D1D-1466FCF3E82A}" destId="{CF5E3A18-5C8E-475D-B35C-A92847B3C3EF}" srcOrd="1" destOrd="0" presId="urn:microsoft.com/office/officeart/2005/8/layout/vList2"/>
    <dgm:cxn modelId="{3C869480-7C14-4194-AAD3-95F42625322B}" type="presParOf" srcId="{28040814-8F01-43E3-9D1D-1466FCF3E82A}" destId="{B10765BE-3EF4-46EC-B6CC-710C34543264}" srcOrd="2" destOrd="0" presId="urn:microsoft.com/office/officeart/2005/8/layout/vList2"/>
    <dgm:cxn modelId="{30623C77-A5EC-47CA-8324-739B29B6793C}" type="presParOf" srcId="{28040814-8F01-43E3-9D1D-1466FCF3E82A}" destId="{1BA55582-AA72-4992-82A3-72768A6B6C2A}" srcOrd="3" destOrd="0" presId="urn:microsoft.com/office/officeart/2005/8/layout/vList2"/>
    <dgm:cxn modelId="{341F7133-82B9-4933-9622-A7353B45744B}" type="presParOf" srcId="{28040814-8F01-43E3-9D1D-1466FCF3E82A}" destId="{59E449CC-15EA-43DA-B235-6C36FF41B6BC}" srcOrd="4" destOrd="0" presId="urn:microsoft.com/office/officeart/2005/8/layout/vList2"/>
    <dgm:cxn modelId="{9555BA6A-AAC0-4423-A91A-D9C0456F4D3E}" type="presParOf" srcId="{28040814-8F01-43E3-9D1D-1466FCF3E82A}" destId="{630EB2C3-C540-45B6-97DA-F90646CA4C18}" srcOrd="5" destOrd="0" presId="urn:microsoft.com/office/officeart/2005/8/layout/vList2"/>
    <dgm:cxn modelId="{727728AE-9D97-4F39-B062-ECA8101724F8}" type="presParOf" srcId="{28040814-8F01-43E3-9D1D-1466FCF3E82A}" destId="{0415911C-BF75-402E-BA75-EBB98DED6E4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96C29C-297B-4250-9C01-B9F00473C78E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2FE2524-14E5-4FBF-9B86-CC7CECF522FC}">
      <dgm:prSet/>
      <dgm:spPr/>
      <dgm:t>
        <a:bodyPr/>
        <a:lstStyle/>
        <a:p>
          <a:r>
            <a:rPr lang="en-US" b="1" i="0" baseline="0"/>
            <a:t>Architecture:</a:t>
          </a:r>
          <a:endParaRPr lang="en-US"/>
        </a:p>
      </dgm:t>
    </dgm:pt>
    <dgm:pt modelId="{8E84022D-CA27-4222-911C-F89C4F7B5EE6}" type="parTrans" cxnId="{09B03D19-0528-4FC4-88EB-0F82416056BF}">
      <dgm:prSet/>
      <dgm:spPr/>
      <dgm:t>
        <a:bodyPr/>
        <a:lstStyle/>
        <a:p>
          <a:endParaRPr lang="en-US"/>
        </a:p>
      </dgm:t>
    </dgm:pt>
    <dgm:pt modelId="{193BB734-A9FF-49BD-91A6-971439052DA9}" type="sibTrans" cxnId="{09B03D19-0528-4FC4-88EB-0F82416056BF}">
      <dgm:prSet/>
      <dgm:spPr/>
      <dgm:t>
        <a:bodyPr/>
        <a:lstStyle/>
        <a:p>
          <a:endParaRPr lang="en-US"/>
        </a:p>
      </dgm:t>
    </dgm:pt>
    <dgm:pt modelId="{E341E335-BCB3-452B-B98A-8DB798CF6AB9}">
      <dgm:prSet/>
      <dgm:spPr/>
      <dgm:t>
        <a:bodyPr/>
        <a:lstStyle/>
        <a:p>
          <a:r>
            <a:rPr lang="en-US" b="0" i="0" baseline="0"/>
            <a:t>Backbone of 4G networks, purely packet-switched.</a:t>
          </a:r>
          <a:endParaRPr lang="en-US"/>
        </a:p>
      </dgm:t>
    </dgm:pt>
    <dgm:pt modelId="{9A2A0B5A-EB6B-46BA-96FB-95B3B3A4E572}" type="parTrans" cxnId="{CA6192FB-25DB-4908-AEDA-2077B9E46BF7}">
      <dgm:prSet/>
      <dgm:spPr/>
      <dgm:t>
        <a:bodyPr/>
        <a:lstStyle/>
        <a:p>
          <a:endParaRPr lang="en-US"/>
        </a:p>
      </dgm:t>
    </dgm:pt>
    <dgm:pt modelId="{29804D4D-85EF-4F0D-9AE4-94B5455F8143}" type="sibTrans" cxnId="{CA6192FB-25DB-4908-AEDA-2077B9E46BF7}">
      <dgm:prSet/>
      <dgm:spPr/>
      <dgm:t>
        <a:bodyPr/>
        <a:lstStyle/>
        <a:p>
          <a:endParaRPr lang="en-US"/>
        </a:p>
      </dgm:t>
    </dgm:pt>
    <dgm:pt modelId="{9E2608CB-6FA9-44DA-A496-4B8D3C192DD0}">
      <dgm:prSet/>
      <dgm:spPr/>
      <dgm:t>
        <a:bodyPr/>
        <a:lstStyle/>
        <a:p>
          <a:r>
            <a:rPr lang="en-US" b="0" i="0" baseline="0"/>
            <a:t>IP-based protocols for voice and data.</a:t>
          </a:r>
          <a:endParaRPr lang="en-US"/>
        </a:p>
      </dgm:t>
    </dgm:pt>
    <dgm:pt modelId="{57686451-3EBC-4EB2-B1C4-F7575E8DAF3B}" type="parTrans" cxnId="{5BC5208D-A922-4039-AFDE-4E0FD3541378}">
      <dgm:prSet/>
      <dgm:spPr/>
      <dgm:t>
        <a:bodyPr/>
        <a:lstStyle/>
        <a:p>
          <a:endParaRPr lang="en-US"/>
        </a:p>
      </dgm:t>
    </dgm:pt>
    <dgm:pt modelId="{D581E34D-1C21-4C15-A6AE-9087869A00C8}" type="sibTrans" cxnId="{5BC5208D-A922-4039-AFDE-4E0FD3541378}">
      <dgm:prSet/>
      <dgm:spPr/>
      <dgm:t>
        <a:bodyPr/>
        <a:lstStyle/>
        <a:p>
          <a:endParaRPr lang="en-US"/>
        </a:p>
      </dgm:t>
    </dgm:pt>
    <dgm:pt modelId="{4AAC1AF2-40C4-4E51-9EAA-C276E4E3FD53}">
      <dgm:prSet/>
      <dgm:spPr/>
      <dgm:t>
        <a:bodyPr/>
        <a:lstStyle/>
        <a:p>
          <a:r>
            <a:rPr lang="en-US" b="1" i="0" baseline="0"/>
            <a:t>Advantages:</a:t>
          </a:r>
          <a:r>
            <a:rPr lang="en-US" b="0" i="0" baseline="0"/>
            <a:t> High-speed internet, supports HD streaming and gaming. </a:t>
          </a:r>
          <a:endParaRPr lang="en-US"/>
        </a:p>
      </dgm:t>
    </dgm:pt>
    <dgm:pt modelId="{81473D26-5303-4C74-AD84-4B584F52763F}" type="parTrans" cxnId="{D136AAFD-C326-4A16-8388-ABA588C9F6BD}">
      <dgm:prSet/>
      <dgm:spPr/>
      <dgm:t>
        <a:bodyPr/>
        <a:lstStyle/>
        <a:p>
          <a:endParaRPr lang="en-US"/>
        </a:p>
      </dgm:t>
    </dgm:pt>
    <dgm:pt modelId="{8D05BB19-98DA-4BB7-8380-305FE3AE53CD}" type="sibTrans" cxnId="{D136AAFD-C326-4A16-8388-ABA588C9F6BD}">
      <dgm:prSet/>
      <dgm:spPr/>
      <dgm:t>
        <a:bodyPr/>
        <a:lstStyle/>
        <a:p>
          <a:endParaRPr lang="en-US"/>
        </a:p>
      </dgm:t>
    </dgm:pt>
    <dgm:pt modelId="{5C6336B2-4E16-4C61-B41B-9674D1BE26AE}" type="pres">
      <dgm:prSet presAssocID="{4E96C29C-297B-4250-9C01-B9F00473C78E}" presName="Name0" presStyleCnt="0">
        <dgm:presLayoutVars>
          <dgm:dir/>
          <dgm:animLvl val="lvl"/>
          <dgm:resizeHandles val="exact"/>
        </dgm:presLayoutVars>
      </dgm:prSet>
      <dgm:spPr/>
    </dgm:pt>
    <dgm:pt modelId="{4B7AB0DA-7710-455A-B88C-F5204A61A3A6}" type="pres">
      <dgm:prSet presAssocID="{02FE2524-14E5-4FBF-9B86-CC7CECF522FC}" presName="linNode" presStyleCnt="0"/>
      <dgm:spPr/>
    </dgm:pt>
    <dgm:pt modelId="{F24F8A5B-EDCD-4454-B772-43AC400FC6A3}" type="pres">
      <dgm:prSet presAssocID="{02FE2524-14E5-4FBF-9B86-CC7CECF522F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29E15DC-8B12-4BCE-AD91-CFB8BCBC07FC}" type="pres">
      <dgm:prSet presAssocID="{193BB734-A9FF-49BD-91A6-971439052DA9}" presName="sp" presStyleCnt="0"/>
      <dgm:spPr/>
    </dgm:pt>
    <dgm:pt modelId="{4415D1A7-7853-4F50-B278-6DBA15D43E9C}" type="pres">
      <dgm:prSet presAssocID="{E341E335-BCB3-452B-B98A-8DB798CF6AB9}" presName="linNode" presStyleCnt="0"/>
      <dgm:spPr/>
    </dgm:pt>
    <dgm:pt modelId="{539E194E-2B4C-40E9-955E-B54CDE56E6C3}" type="pres">
      <dgm:prSet presAssocID="{E341E335-BCB3-452B-B98A-8DB798CF6AB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D60B52D-9CA0-4CA8-A093-366B92DF3050}" type="pres">
      <dgm:prSet presAssocID="{29804D4D-85EF-4F0D-9AE4-94B5455F8143}" presName="sp" presStyleCnt="0"/>
      <dgm:spPr/>
    </dgm:pt>
    <dgm:pt modelId="{B51B3DDD-F26C-478F-9823-AB04921F1DEA}" type="pres">
      <dgm:prSet presAssocID="{9E2608CB-6FA9-44DA-A496-4B8D3C192DD0}" presName="linNode" presStyleCnt="0"/>
      <dgm:spPr/>
    </dgm:pt>
    <dgm:pt modelId="{1DFC522F-00B0-4437-B7E8-FFB02CD6B254}" type="pres">
      <dgm:prSet presAssocID="{9E2608CB-6FA9-44DA-A496-4B8D3C192DD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CAFD09B-5E26-4D09-8AF6-6649634A2D32}" type="pres">
      <dgm:prSet presAssocID="{D581E34D-1C21-4C15-A6AE-9087869A00C8}" presName="sp" presStyleCnt="0"/>
      <dgm:spPr/>
    </dgm:pt>
    <dgm:pt modelId="{F46F66C6-73F5-4B31-A171-9D9F03243F9D}" type="pres">
      <dgm:prSet presAssocID="{4AAC1AF2-40C4-4E51-9EAA-C276E4E3FD53}" presName="linNode" presStyleCnt="0"/>
      <dgm:spPr/>
    </dgm:pt>
    <dgm:pt modelId="{98137DCA-33B0-4EBE-B841-D54EEDC53E99}" type="pres">
      <dgm:prSet presAssocID="{4AAC1AF2-40C4-4E51-9EAA-C276E4E3FD53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09B03D19-0528-4FC4-88EB-0F82416056BF}" srcId="{4E96C29C-297B-4250-9C01-B9F00473C78E}" destId="{02FE2524-14E5-4FBF-9B86-CC7CECF522FC}" srcOrd="0" destOrd="0" parTransId="{8E84022D-CA27-4222-911C-F89C4F7B5EE6}" sibTransId="{193BB734-A9FF-49BD-91A6-971439052DA9}"/>
    <dgm:cxn modelId="{A7B0AA27-5D24-4B08-BCDE-14EAACE1DCF2}" type="presOf" srcId="{4AAC1AF2-40C4-4E51-9EAA-C276E4E3FD53}" destId="{98137DCA-33B0-4EBE-B841-D54EEDC53E99}" srcOrd="0" destOrd="0" presId="urn:microsoft.com/office/officeart/2005/8/layout/vList5"/>
    <dgm:cxn modelId="{19A29B32-49CA-4C51-9A36-70E3DB58AE8C}" type="presOf" srcId="{02FE2524-14E5-4FBF-9B86-CC7CECF522FC}" destId="{F24F8A5B-EDCD-4454-B772-43AC400FC6A3}" srcOrd="0" destOrd="0" presId="urn:microsoft.com/office/officeart/2005/8/layout/vList5"/>
    <dgm:cxn modelId="{CB1A016E-3A8A-4FB4-B86B-08F7E8F2D54B}" type="presOf" srcId="{E341E335-BCB3-452B-B98A-8DB798CF6AB9}" destId="{539E194E-2B4C-40E9-955E-B54CDE56E6C3}" srcOrd="0" destOrd="0" presId="urn:microsoft.com/office/officeart/2005/8/layout/vList5"/>
    <dgm:cxn modelId="{42E24D86-14DE-4D82-9FFE-828681C0E709}" type="presOf" srcId="{4E96C29C-297B-4250-9C01-B9F00473C78E}" destId="{5C6336B2-4E16-4C61-B41B-9674D1BE26AE}" srcOrd="0" destOrd="0" presId="urn:microsoft.com/office/officeart/2005/8/layout/vList5"/>
    <dgm:cxn modelId="{5BC5208D-A922-4039-AFDE-4E0FD3541378}" srcId="{4E96C29C-297B-4250-9C01-B9F00473C78E}" destId="{9E2608CB-6FA9-44DA-A496-4B8D3C192DD0}" srcOrd="2" destOrd="0" parTransId="{57686451-3EBC-4EB2-B1C4-F7575E8DAF3B}" sibTransId="{D581E34D-1C21-4C15-A6AE-9087869A00C8}"/>
    <dgm:cxn modelId="{0E82F997-7170-48F1-A33F-A75761CE3777}" type="presOf" srcId="{9E2608CB-6FA9-44DA-A496-4B8D3C192DD0}" destId="{1DFC522F-00B0-4437-B7E8-FFB02CD6B254}" srcOrd="0" destOrd="0" presId="urn:microsoft.com/office/officeart/2005/8/layout/vList5"/>
    <dgm:cxn modelId="{CA6192FB-25DB-4908-AEDA-2077B9E46BF7}" srcId="{4E96C29C-297B-4250-9C01-B9F00473C78E}" destId="{E341E335-BCB3-452B-B98A-8DB798CF6AB9}" srcOrd="1" destOrd="0" parTransId="{9A2A0B5A-EB6B-46BA-96FB-95B3B3A4E572}" sibTransId="{29804D4D-85EF-4F0D-9AE4-94B5455F8143}"/>
    <dgm:cxn modelId="{D136AAFD-C326-4A16-8388-ABA588C9F6BD}" srcId="{4E96C29C-297B-4250-9C01-B9F00473C78E}" destId="{4AAC1AF2-40C4-4E51-9EAA-C276E4E3FD53}" srcOrd="3" destOrd="0" parTransId="{81473D26-5303-4C74-AD84-4B584F52763F}" sibTransId="{8D05BB19-98DA-4BB7-8380-305FE3AE53CD}"/>
    <dgm:cxn modelId="{11DDCA28-502C-41F7-8030-C3B89E40FD4D}" type="presParOf" srcId="{5C6336B2-4E16-4C61-B41B-9674D1BE26AE}" destId="{4B7AB0DA-7710-455A-B88C-F5204A61A3A6}" srcOrd="0" destOrd="0" presId="urn:microsoft.com/office/officeart/2005/8/layout/vList5"/>
    <dgm:cxn modelId="{A61E336F-FD34-4ABA-BCD5-915710A244EC}" type="presParOf" srcId="{4B7AB0DA-7710-455A-B88C-F5204A61A3A6}" destId="{F24F8A5B-EDCD-4454-B772-43AC400FC6A3}" srcOrd="0" destOrd="0" presId="urn:microsoft.com/office/officeart/2005/8/layout/vList5"/>
    <dgm:cxn modelId="{5D1406D8-8010-457E-A0FD-79DB50BD6E61}" type="presParOf" srcId="{5C6336B2-4E16-4C61-B41B-9674D1BE26AE}" destId="{429E15DC-8B12-4BCE-AD91-CFB8BCBC07FC}" srcOrd="1" destOrd="0" presId="urn:microsoft.com/office/officeart/2005/8/layout/vList5"/>
    <dgm:cxn modelId="{4F457DD7-F343-4FE6-ABFF-DC2592812876}" type="presParOf" srcId="{5C6336B2-4E16-4C61-B41B-9674D1BE26AE}" destId="{4415D1A7-7853-4F50-B278-6DBA15D43E9C}" srcOrd="2" destOrd="0" presId="urn:microsoft.com/office/officeart/2005/8/layout/vList5"/>
    <dgm:cxn modelId="{D8EDB2D4-50DD-4181-97BE-5CF72285F202}" type="presParOf" srcId="{4415D1A7-7853-4F50-B278-6DBA15D43E9C}" destId="{539E194E-2B4C-40E9-955E-B54CDE56E6C3}" srcOrd="0" destOrd="0" presId="urn:microsoft.com/office/officeart/2005/8/layout/vList5"/>
    <dgm:cxn modelId="{A8A68222-6DA0-4652-A314-DC1557B81B36}" type="presParOf" srcId="{5C6336B2-4E16-4C61-B41B-9674D1BE26AE}" destId="{9D60B52D-9CA0-4CA8-A093-366B92DF3050}" srcOrd="3" destOrd="0" presId="urn:microsoft.com/office/officeart/2005/8/layout/vList5"/>
    <dgm:cxn modelId="{875AC840-232D-4FA8-8A8A-CB780886DEA6}" type="presParOf" srcId="{5C6336B2-4E16-4C61-B41B-9674D1BE26AE}" destId="{B51B3DDD-F26C-478F-9823-AB04921F1DEA}" srcOrd="4" destOrd="0" presId="urn:microsoft.com/office/officeart/2005/8/layout/vList5"/>
    <dgm:cxn modelId="{72CA4BD4-7631-4065-910E-1A7DB6CE375E}" type="presParOf" srcId="{B51B3DDD-F26C-478F-9823-AB04921F1DEA}" destId="{1DFC522F-00B0-4437-B7E8-FFB02CD6B254}" srcOrd="0" destOrd="0" presId="urn:microsoft.com/office/officeart/2005/8/layout/vList5"/>
    <dgm:cxn modelId="{73265693-CADE-4FED-861D-A4AAA6A04FC1}" type="presParOf" srcId="{5C6336B2-4E16-4C61-B41B-9674D1BE26AE}" destId="{BCAFD09B-5E26-4D09-8AF6-6649634A2D32}" srcOrd="5" destOrd="0" presId="urn:microsoft.com/office/officeart/2005/8/layout/vList5"/>
    <dgm:cxn modelId="{0521A7C8-CB10-4530-A36D-0511C5CBCEAE}" type="presParOf" srcId="{5C6336B2-4E16-4C61-B41B-9674D1BE26AE}" destId="{F46F66C6-73F5-4B31-A171-9D9F03243F9D}" srcOrd="6" destOrd="0" presId="urn:microsoft.com/office/officeart/2005/8/layout/vList5"/>
    <dgm:cxn modelId="{5BAE5AB2-C25F-419B-873B-D8E2B607D41C}" type="presParOf" srcId="{F46F66C6-73F5-4B31-A171-9D9F03243F9D}" destId="{98137DCA-33B0-4EBE-B841-D54EEDC53E9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C3195C-3353-4C88-9406-15F1B4A88A5A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BDDFC89-B93B-488A-AFFD-C148A6354C74}">
      <dgm:prSet/>
      <dgm:spPr/>
      <dgm:t>
        <a:bodyPr/>
        <a:lstStyle/>
        <a:p>
          <a:r>
            <a:rPr lang="en-US" b="1" i="0" baseline="0"/>
            <a:t>Objective:</a:t>
          </a:r>
          <a:r>
            <a:rPr lang="en-US" b="0" i="0" baseline="0"/>
            <a:t> Ensure secure and efficient data transmission.</a:t>
          </a:r>
          <a:endParaRPr lang="en-US"/>
        </a:p>
      </dgm:t>
    </dgm:pt>
    <dgm:pt modelId="{7A01301F-32EE-47DC-B069-04E57A7EB379}" type="parTrans" cxnId="{3AA77534-DBBB-4AAF-95EA-FA674D7D0CC3}">
      <dgm:prSet/>
      <dgm:spPr/>
      <dgm:t>
        <a:bodyPr/>
        <a:lstStyle/>
        <a:p>
          <a:endParaRPr lang="en-US"/>
        </a:p>
      </dgm:t>
    </dgm:pt>
    <dgm:pt modelId="{4CDB52C8-29B1-487F-8FD7-3CC5AF782F72}" type="sibTrans" cxnId="{3AA77534-DBBB-4AAF-95EA-FA674D7D0CC3}">
      <dgm:prSet/>
      <dgm:spPr/>
      <dgm:t>
        <a:bodyPr/>
        <a:lstStyle/>
        <a:p>
          <a:endParaRPr lang="en-US"/>
        </a:p>
      </dgm:t>
    </dgm:pt>
    <dgm:pt modelId="{E3B120AF-B1D9-47D0-8A6C-6EDED269935D}">
      <dgm:prSet/>
      <dgm:spPr/>
      <dgm:t>
        <a:bodyPr/>
        <a:lstStyle/>
        <a:p>
          <a:r>
            <a:rPr lang="en-US" b="1" i="0" baseline="0"/>
            <a:t>Content Overview:</a:t>
          </a:r>
          <a:endParaRPr lang="en-US"/>
        </a:p>
      </dgm:t>
    </dgm:pt>
    <dgm:pt modelId="{FE8177C9-EF79-4047-95E0-081FBD5C2F81}" type="parTrans" cxnId="{45D1B0BB-88B2-4D6B-AD8C-5E3005D7F553}">
      <dgm:prSet/>
      <dgm:spPr/>
      <dgm:t>
        <a:bodyPr/>
        <a:lstStyle/>
        <a:p>
          <a:endParaRPr lang="en-US"/>
        </a:p>
      </dgm:t>
    </dgm:pt>
    <dgm:pt modelId="{943CE028-314C-4633-B745-C867E1E45050}" type="sibTrans" cxnId="{45D1B0BB-88B2-4D6B-AD8C-5E3005D7F553}">
      <dgm:prSet/>
      <dgm:spPr/>
      <dgm:t>
        <a:bodyPr/>
        <a:lstStyle/>
        <a:p>
          <a:endParaRPr lang="en-US"/>
        </a:p>
      </dgm:t>
    </dgm:pt>
    <dgm:pt modelId="{6BE09513-F120-4273-953B-4850B88E7DE2}">
      <dgm:prSet/>
      <dgm:spPr/>
      <dgm:t>
        <a:bodyPr/>
        <a:lstStyle/>
        <a:p>
          <a:r>
            <a:rPr lang="en-US" b="0" i="0" baseline="0"/>
            <a:t>Protocols govern device communication and data formatting.</a:t>
          </a:r>
          <a:endParaRPr lang="en-US"/>
        </a:p>
      </dgm:t>
    </dgm:pt>
    <dgm:pt modelId="{4831E6C8-CDB8-40A3-BCEC-B9E5A19D9C61}" type="parTrans" cxnId="{834FF8D5-70AC-4FA8-9177-8390E6DB1A37}">
      <dgm:prSet/>
      <dgm:spPr/>
      <dgm:t>
        <a:bodyPr/>
        <a:lstStyle/>
        <a:p>
          <a:endParaRPr lang="en-US"/>
        </a:p>
      </dgm:t>
    </dgm:pt>
    <dgm:pt modelId="{1A553C94-D5D5-4F92-81ED-96982564A5B5}" type="sibTrans" cxnId="{834FF8D5-70AC-4FA8-9177-8390E6DB1A37}">
      <dgm:prSet/>
      <dgm:spPr/>
      <dgm:t>
        <a:bodyPr/>
        <a:lstStyle/>
        <a:p>
          <a:endParaRPr lang="en-US"/>
        </a:p>
      </dgm:t>
    </dgm:pt>
    <dgm:pt modelId="{6BFBB73A-AE72-4DA7-AD3A-69BE731470DE}" type="pres">
      <dgm:prSet presAssocID="{33C3195C-3353-4C88-9406-15F1B4A88A5A}" presName="Name0" presStyleCnt="0">
        <dgm:presLayoutVars>
          <dgm:dir/>
          <dgm:animLvl val="lvl"/>
          <dgm:resizeHandles val="exact"/>
        </dgm:presLayoutVars>
      </dgm:prSet>
      <dgm:spPr/>
    </dgm:pt>
    <dgm:pt modelId="{72E5B1CE-C571-4A48-AC65-57A625AF274A}" type="pres">
      <dgm:prSet presAssocID="{6BDDFC89-B93B-488A-AFFD-C148A6354C74}" presName="linNode" presStyleCnt="0"/>
      <dgm:spPr/>
    </dgm:pt>
    <dgm:pt modelId="{6FEBF6E6-848D-45A2-A07C-5D940CCB6E01}" type="pres">
      <dgm:prSet presAssocID="{6BDDFC89-B93B-488A-AFFD-C148A6354C7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5B3FA99-BAC2-4AAE-8E11-4C4D28FC16D3}" type="pres">
      <dgm:prSet presAssocID="{4CDB52C8-29B1-487F-8FD7-3CC5AF782F72}" presName="sp" presStyleCnt="0"/>
      <dgm:spPr/>
    </dgm:pt>
    <dgm:pt modelId="{2DE85937-2525-4EA6-932E-5A939E7B7783}" type="pres">
      <dgm:prSet presAssocID="{E3B120AF-B1D9-47D0-8A6C-6EDED269935D}" presName="linNode" presStyleCnt="0"/>
      <dgm:spPr/>
    </dgm:pt>
    <dgm:pt modelId="{5748000F-81A1-4C60-BF63-8927CAB16126}" type="pres">
      <dgm:prSet presAssocID="{E3B120AF-B1D9-47D0-8A6C-6EDED269935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2F8E968-FC5D-497E-A54C-02BAEBC5DA61}" type="pres">
      <dgm:prSet presAssocID="{943CE028-314C-4633-B745-C867E1E45050}" presName="sp" presStyleCnt="0"/>
      <dgm:spPr/>
    </dgm:pt>
    <dgm:pt modelId="{E9E22B7A-313F-4332-98C1-50FA0F2D9BF0}" type="pres">
      <dgm:prSet presAssocID="{6BE09513-F120-4273-953B-4850B88E7DE2}" presName="linNode" presStyleCnt="0"/>
      <dgm:spPr/>
    </dgm:pt>
    <dgm:pt modelId="{2D40526D-BC7C-4CDD-BC1F-9A8DEB9469D6}" type="pres">
      <dgm:prSet presAssocID="{6BE09513-F120-4273-953B-4850B88E7DE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814E0C0F-B076-4444-A1DB-78428EF31A90}" type="presOf" srcId="{6BE09513-F120-4273-953B-4850B88E7DE2}" destId="{2D40526D-BC7C-4CDD-BC1F-9A8DEB9469D6}" srcOrd="0" destOrd="0" presId="urn:microsoft.com/office/officeart/2005/8/layout/vList5"/>
    <dgm:cxn modelId="{7550661B-97F9-4898-B35F-909566C5865F}" type="presOf" srcId="{6BDDFC89-B93B-488A-AFFD-C148A6354C74}" destId="{6FEBF6E6-848D-45A2-A07C-5D940CCB6E01}" srcOrd="0" destOrd="0" presId="urn:microsoft.com/office/officeart/2005/8/layout/vList5"/>
    <dgm:cxn modelId="{3AA77534-DBBB-4AAF-95EA-FA674D7D0CC3}" srcId="{33C3195C-3353-4C88-9406-15F1B4A88A5A}" destId="{6BDDFC89-B93B-488A-AFFD-C148A6354C74}" srcOrd="0" destOrd="0" parTransId="{7A01301F-32EE-47DC-B069-04E57A7EB379}" sibTransId="{4CDB52C8-29B1-487F-8FD7-3CC5AF782F72}"/>
    <dgm:cxn modelId="{35D7AC69-C938-41D3-8DF8-6656F9AF48DA}" type="presOf" srcId="{E3B120AF-B1D9-47D0-8A6C-6EDED269935D}" destId="{5748000F-81A1-4C60-BF63-8927CAB16126}" srcOrd="0" destOrd="0" presId="urn:microsoft.com/office/officeart/2005/8/layout/vList5"/>
    <dgm:cxn modelId="{6600208B-7D80-459F-9ABB-5A3DA03F62D2}" type="presOf" srcId="{33C3195C-3353-4C88-9406-15F1B4A88A5A}" destId="{6BFBB73A-AE72-4DA7-AD3A-69BE731470DE}" srcOrd="0" destOrd="0" presId="urn:microsoft.com/office/officeart/2005/8/layout/vList5"/>
    <dgm:cxn modelId="{45D1B0BB-88B2-4D6B-AD8C-5E3005D7F553}" srcId="{33C3195C-3353-4C88-9406-15F1B4A88A5A}" destId="{E3B120AF-B1D9-47D0-8A6C-6EDED269935D}" srcOrd="1" destOrd="0" parTransId="{FE8177C9-EF79-4047-95E0-081FBD5C2F81}" sibTransId="{943CE028-314C-4633-B745-C867E1E45050}"/>
    <dgm:cxn modelId="{834FF8D5-70AC-4FA8-9177-8390E6DB1A37}" srcId="{33C3195C-3353-4C88-9406-15F1B4A88A5A}" destId="{6BE09513-F120-4273-953B-4850B88E7DE2}" srcOrd="2" destOrd="0" parTransId="{4831E6C8-CDB8-40A3-BCEC-B9E5A19D9C61}" sibTransId="{1A553C94-D5D5-4F92-81ED-96982564A5B5}"/>
    <dgm:cxn modelId="{8C4E277E-3185-4A06-90CF-4E1159B494D4}" type="presParOf" srcId="{6BFBB73A-AE72-4DA7-AD3A-69BE731470DE}" destId="{72E5B1CE-C571-4A48-AC65-57A625AF274A}" srcOrd="0" destOrd="0" presId="urn:microsoft.com/office/officeart/2005/8/layout/vList5"/>
    <dgm:cxn modelId="{57DFD164-87FB-4855-890A-E9C168C0E3FF}" type="presParOf" srcId="{72E5B1CE-C571-4A48-AC65-57A625AF274A}" destId="{6FEBF6E6-848D-45A2-A07C-5D940CCB6E01}" srcOrd="0" destOrd="0" presId="urn:microsoft.com/office/officeart/2005/8/layout/vList5"/>
    <dgm:cxn modelId="{0AA1DC60-DF5D-480A-A385-3D387D5D4C93}" type="presParOf" srcId="{6BFBB73A-AE72-4DA7-AD3A-69BE731470DE}" destId="{35B3FA99-BAC2-4AAE-8E11-4C4D28FC16D3}" srcOrd="1" destOrd="0" presId="urn:microsoft.com/office/officeart/2005/8/layout/vList5"/>
    <dgm:cxn modelId="{F4BD6E26-0BD1-4BB7-A9E3-685FA0FD7840}" type="presParOf" srcId="{6BFBB73A-AE72-4DA7-AD3A-69BE731470DE}" destId="{2DE85937-2525-4EA6-932E-5A939E7B7783}" srcOrd="2" destOrd="0" presId="urn:microsoft.com/office/officeart/2005/8/layout/vList5"/>
    <dgm:cxn modelId="{56FDBE31-07AA-41D0-839C-1A22BEFF7D83}" type="presParOf" srcId="{2DE85937-2525-4EA6-932E-5A939E7B7783}" destId="{5748000F-81A1-4C60-BF63-8927CAB16126}" srcOrd="0" destOrd="0" presId="urn:microsoft.com/office/officeart/2005/8/layout/vList5"/>
    <dgm:cxn modelId="{56C76754-8F13-4D94-97B1-F1CFE9A12307}" type="presParOf" srcId="{6BFBB73A-AE72-4DA7-AD3A-69BE731470DE}" destId="{82F8E968-FC5D-497E-A54C-02BAEBC5DA61}" srcOrd="3" destOrd="0" presId="urn:microsoft.com/office/officeart/2005/8/layout/vList5"/>
    <dgm:cxn modelId="{BD252B01-9DC5-41E7-923D-F24AF21C5A34}" type="presParOf" srcId="{6BFBB73A-AE72-4DA7-AD3A-69BE731470DE}" destId="{E9E22B7A-313F-4332-98C1-50FA0F2D9BF0}" srcOrd="4" destOrd="0" presId="urn:microsoft.com/office/officeart/2005/8/layout/vList5"/>
    <dgm:cxn modelId="{650BEC3F-E25B-4812-AFD7-3300369DC3E1}" type="presParOf" srcId="{E9E22B7A-313F-4332-98C1-50FA0F2D9BF0}" destId="{2D40526D-BC7C-4CDD-BC1F-9A8DEB9469D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8F78D3-7177-4495-9BF5-CE242A91DF4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9286C3-91C8-407E-B4B9-977C893437AF}">
      <dgm:prSet/>
      <dgm:spPr/>
      <dgm:t>
        <a:bodyPr/>
        <a:lstStyle/>
        <a:p>
          <a:r>
            <a:rPr lang="en-US" b="1" i="0" baseline="0"/>
            <a:t>Overview:</a:t>
          </a:r>
          <a:r>
            <a:rPr lang="en-US" b="0" i="0" baseline="0"/>
            <a:t> Standards for WLANs; communication over radio waves.</a:t>
          </a:r>
          <a:endParaRPr lang="en-US"/>
        </a:p>
      </dgm:t>
    </dgm:pt>
    <dgm:pt modelId="{F835A32C-5BBD-4F26-B417-63FE97F3F218}" type="parTrans" cxnId="{21B1CA0B-CCDC-4B46-BA6B-B6C7827CA6EA}">
      <dgm:prSet/>
      <dgm:spPr/>
      <dgm:t>
        <a:bodyPr/>
        <a:lstStyle/>
        <a:p>
          <a:endParaRPr lang="en-US"/>
        </a:p>
      </dgm:t>
    </dgm:pt>
    <dgm:pt modelId="{3D65C805-409A-4CDE-A336-542CCC93F0EB}" type="sibTrans" cxnId="{21B1CA0B-CCDC-4B46-BA6B-B6C7827CA6EA}">
      <dgm:prSet/>
      <dgm:spPr/>
      <dgm:t>
        <a:bodyPr/>
        <a:lstStyle/>
        <a:p>
          <a:endParaRPr lang="en-US"/>
        </a:p>
      </dgm:t>
    </dgm:pt>
    <dgm:pt modelId="{B5A963C1-2E64-432D-814C-63462FD9122F}">
      <dgm:prSet/>
      <dgm:spPr/>
      <dgm:t>
        <a:bodyPr/>
        <a:lstStyle/>
        <a:p>
          <a:r>
            <a:rPr lang="en-US" b="1" i="0" baseline="0"/>
            <a:t>Operation:</a:t>
          </a:r>
          <a:r>
            <a:rPr lang="en-US" b="0" i="0" baseline="0"/>
            <a:t> Unlicensed frequency bands (2.4 GHz, 5 GHz).</a:t>
          </a:r>
          <a:endParaRPr lang="en-US"/>
        </a:p>
      </dgm:t>
    </dgm:pt>
    <dgm:pt modelId="{B8969483-F7D1-4238-9E2D-63DC7E4DF814}" type="parTrans" cxnId="{C1747F9B-AAFA-4657-B845-6794BA508D2C}">
      <dgm:prSet/>
      <dgm:spPr/>
      <dgm:t>
        <a:bodyPr/>
        <a:lstStyle/>
        <a:p>
          <a:endParaRPr lang="en-US"/>
        </a:p>
      </dgm:t>
    </dgm:pt>
    <dgm:pt modelId="{6E214B34-7212-4BA0-A8BD-E8A17C0A9A7A}" type="sibTrans" cxnId="{C1747F9B-AAFA-4657-B845-6794BA508D2C}">
      <dgm:prSet/>
      <dgm:spPr/>
      <dgm:t>
        <a:bodyPr/>
        <a:lstStyle/>
        <a:p>
          <a:endParaRPr lang="en-US"/>
        </a:p>
      </dgm:t>
    </dgm:pt>
    <dgm:pt modelId="{F2018E8C-FAAF-4C5E-826A-8B1749F97539}">
      <dgm:prSet/>
      <dgm:spPr/>
      <dgm:t>
        <a:bodyPr/>
        <a:lstStyle/>
        <a:p>
          <a:r>
            <a:rPr lang="en-US" b="1" i="0" baseline="0"/>
            <a:t>Security Features:</a:t>
          </a:r>
          <a:r>
            <a:rPr lang="en-US" b="0" i="0" baseline="0"/>
            <a:t> WPA2, WPA3, and 802.1X for authentication. </a:t>
          </a:r>
          <a:endParaRPr lang="en-US"/>
        </a:p>
      </dgm:t>
    </dgm:pt>
    <dgm:pt modelId="{6B4F031D-AE9D-44D4-A61A-F80B51F8D98F}" type="parTrans" cxnId="{C45855CA-4AFF-4177-804B-825A8B282248}">
      <dgm:prSet/>
      <dgm:spPr/>
      <dgm:t>
        <a:bodyPr/>
        <a:lstStyle/>
        <a:p>
          <a:endParaRPr lang="en-US"/>
        </a:p>
      </dgm:t>
    </dgm:pt>
    <dgm:pt modelId="{F6911CC3-4F6A-4404-8434-66C8F06D429E}" type="sibTrans" cxnId="{C45855CA-4AFF-4177-804B-825A8B282248}">
      <dgm:prSet/>
      <dgm:spPr/>
      <dgm:t>
        <a:bodyPr/>
        <a:lstStyle/>
        <a:p>
          <a:endParaRPr lang="en-US"/>
        </a:p>
      </dgm:t>
    </dgm:pt>
    <dgm:pt modelId="{A39CE8FD-CDC0-4CD9-9D1D-3449DBA286AF}" type="pres">
      <dgm:prSet presAssocID="{F78F78D3-7177-4495-9BF5-CE242A91DF48}" presName="linear" presStyleCnt="0">
        <dgm:presLayoutVars>
          <dgm:animLvl val="lvl"/>
          <dgm:resizeHandles val="exact"/>
        </dgm:presLayoutVars>
      </dgm:prSet>
      <dgm:spPr/>
    </dgm:pt>
    <dgm:pt modelId="{8DC23D41-064A-44BB-9D01-61979C2C1E6B}" type="pres">
      <dgm:prSet presAssocID="{EE9286C3-91C8-407E-B4B9-977C893437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2FEE5F-A7CC-4D47-8FEE-2F90FDCB9A5E}" type="pres">
      <dgm:prSet presAssocID="{3D65C805-409A-4CDE-A336-542CCC93F0EB}" presName="spacer" presStyleCnt="0"/>
      <dgm:spPr/>
    </dgm:pt>
    <dgm:pt modelId="{EB0B0B4F-D8DF-46D0-85EC-FC0CB525722F}" type="pres">
      <dgm:prSet presAssocID="{B5A963C1-2E64-432D-814C-63462FD912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F94B622-7940-4972-BB51-4AA3E7FD653F}" type="pres">
      <dgm:prSet presAssocID="{6E214B34-7212-4BA0-A8BD-E8A17C0A9A7A}" presName="spacer" presStyleCnt="0"/>
      <dgm:spPr/>
    </dgm:pt>
    <dgm:pt modelId="{9323F497-0BF8-4192-8A4A-DE6252A82FE4}" type="pres">
      <dgm:prSet presAssocID="{F2018E8C-FAAF-4C5E-826A-8B1749F9753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1A3D001-0BFF-4A8F-A3BE-03C71B000E1F}" type="presOf" srcId="{EE9286C3-91C8-407E-B4B9-977C893437AF}" destId="{8DC23D41-064A-44BB-9D01-61979C2C1E6B}" srcOrd="0" destOrd="0" presId="urn:microsoft.com/office/officeart/2005/8/layout/vList2"/>
    <dgm:cxn modelId="{21B1CA0B-CCDC-4B46-BA6B-B6C7827CA6EA}" srcId="{F78F78D3-7177-4495-9BF5-CE242A91DF48}" destId="{EE9286C3-91C8-407E-B4B9-977C893437AF}" srcOrd="0" destOrd="0" parTransId="{F835A32C-5BBD-4F26-B417-63FE97F3F218}" sibTransId="{3D65C805-409A-4CDE-A336-542CCC93F0EB}"/>
    <dgm:cxn modelId="{752A2020-F506-4CE7-A4FC-352E41B106EA}" type="presOf" srcId="{F2018E8C-FAAF-4C5E-826A-8B1749F97539}" destId="{9323F497-0BF8-4192-8A4A-DE6252A82FE4}" srcOrd="0" destOrd="0" presId="urn:microsoft.com/office/officeart/2005/8/layout/vList2"/>
    <dgm:cxn modelId="{7D57776F-F9E6-4E0B-979A-CA91BFAB21CF}" type="presOf" srcId="{F78F78D3-7177-4495-9BF5-CE242A91DF48}" destId="{A39CE8FD-CDC0-4CD9-9D1D-3449DBA286AF}" srcOrd="0" destOrd="0" presId="urn:microsoft.com/office/officeart/2005/8/layout/vList2"/>
    <dgm:cxn modelId="{C1747F9B-AAFA-4657-B845-6794BA508D2C}" srcId="{F78F78D3-7177-4495-9BF5-CE242A91DF48}" destId="{B5A963C1-2E64-432D-814C-63462FD9122F}" srcOrd="1" destOrd="0" parTransId="{B8969483-F7D1-4238-9E2D-63DC7E4DF814}" sibTransId="{6E214B34-7212-4BA0-A8BD-E8A17C0A9A7A}"/>
    <dgm:cxn modelId="{C45855CA-4AFF-4177-804B-825A8B282248}" srcId="{F78F78D3-7177-4495-9BF5-CE242A91DF48}" destId="{F2018E8C-FAAF-4C5E-826A-8B1749F97539}" srcOrd="2" destOrd="0" parTransId="{6B4F031D-AE9D-44D4-A61A-F80B51F8D98F}" sibTransId="{F6911CC3-4F6A-4404-8434-66C8F06D429E}"/>
    <dgm:cxn modelId="{C30DD9E7-F284-44D3-970A-E9A4B521DF76}" type="presOf" srcId="{B5A963C1-2E64-432D-814C-63462FD9122F}" destId="{EB0B0B4F-D8DF-46D0-85EC-FC0CB525722F}" srcOrd="0" destOrd="0" presId="urn:microsoft.com/office/officeart/2005/8/layout/vList2"/>
    <dgm:cxn modelId="{8D5AD0E1-D844-4361-8A7F-A5E49938F20D}" type="presParOf" srcId="{A39CE8FD-CDC0-4CD9-9D1D-3449DBA286AF}" destId="{8DC23D41-064A-44BB-9D01-61979C2C1E6B}" srcOrd="0" destOrd="0" presId="urn:microsoft.com/office/officeart/2005/8/layout/vList2"/>
    <dgm:cxn modelId="{21878959-84BC-4177-9C7D-4FF87B7EF8BB}" type="presParOf" srcId="{A39CE8FD-CDC0-4CD9-9D1D-3449DBA286AF}" destId="{802FEE5F-A7CC-4D47-8FEE-2F90FDCB9A5E}" srcOrd="1" destOrd="0" presId="urn:microsoft.com/office/officeart/2005/8/layout/vList2"/>
    <dgm:cxn modelId="{07C21046-E03E-49B3-B8A5-0C0F23F9DE8A}" type="presParOf" srcId="{A39CE8FD-CDC0-4CD9-9D1D-3449DBA286AF}" destId="{EB0B0B4F-D8DF-46D0-85EC-FC0CB525722F}" srcOrd="2" destOrd="0" presId="urn:microsoft.com/office/officeart/2005/8/layout/vList2"/>
    <dgm:cxn modelId="{1D2697FF-66DD-4D6C-84BC-C3BC0C809E74}" type="presParOf" srcId="{A39CE8FD-CDC0-4CD9-9D1D-3449DBA286AF}" destId="{6F94B622-7940-4972-BB51-4AA3E7FD653F}" srcOrd="3" destOrd="0" presId="urn:microsoft.com/office/officeart/2005/8/layout/vList2"/>
    <dgm:cxn modelId="{18CCA3E9-0C8A-44A7-8272-3E3958C720C0}" type="presParOf" srcId="{A39CE8FD-CDC0-4CD9-9D1D-3449DBA286AF}" destId="{9323F497-0BF8-4192-8A4A-DE6252A82FE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C6D54F-EAF6-47F8-A4B2-734850FE4DA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182773C-7A78-418E-A33C-0C99EA9ABBC5}">
      <dgm:prSet/>
      <dgm:spPr/>
      <dgm:t>
        <a:bodyPr/>
        <a:lstStyle/>
        <a:p>
          <a:r>
            <a:rPr lang="en-US" b="1" i="0" baseline="0"/>
            <a:t>Bluetooth:</a:t>
          </a:r>
          <a:endParaRPr lang="en-US"/>
        </a:p>
      </dgm:t>
    </dgm:pt>
    <dgm:pt modelId="{A8E77743-3522-46AD-A0E3-55D8087EDF48}" type="parTrans" cxnId="{6428B206-1CE9-446A-8845-9ECC1F6D7DE8}">
      <dgm:prSet/>
      <dgm:spPr/>
      <dgm:t>
        <a:bodyPr/>
        <a:lstStyle/>
        <a:p>
          <a:endParaRPr lang="en-US"/>
        </a:p>
      </dgm:t>
    </dgm:pt>
    <dgm:pt modelId="{E6ACC052-935B-4837-BF4F-39EEDB650724}" type="sibTrans" cxnId="{6428B206-1CE9-446A-8845-9ECC1F6D7DE8}">
      <dgm:prSet/>
      <dgm:spPr/>
      <dgm:t>
        <a:bodyPr/>
        <a:lstStyle/>
        <a:p>
          <a:endParaRPr lang="en-US"/>
        </a:p>
      </dgm:t>
    </dgm:pt>
    <dgm:pt modelId="{D8FBED6E-96A7-42FD-911A-A9118242D6D8}">
      <dgm:prSet/>
      <dgm:spPr/>
      <dgm:t>
        <a:bodyPr/>
        <a:lstStyle/>
        <a:p>
          <a:r>
            <a:rPr lang="en-US" b="0" i="0" baseline="0"/>
            <a:t>Short-range, low-power communication.</a:t>
          </a:r>
          <a:endParaRPr lang="en-US"/>
        </a:p>
      </dgm:t>
    </dgm:pt>
    <dgm:pt modelId="{193716DD-00EF-47F3-BE4A-7642A7643228}" type="parTrans" cxnId="{EE84E409-BACD-4F85-9EBF-606D5C76C8AE}">
      <dgm:prSet/>
      <dgm:spPr/>
      <dgm:t>
        <a:bodyPr/>
        <a:lstStyle/>
        <a:p>
          <a:endParaRPr lang="en-US"/>
        </a:p>
      </dgm:t>
    </dgm:pt>
    <dgm:pt modelId="{3FCC7534-BFDE-4B73-97BC-57903B8273D9}" type="sibTrans" cxnId="{EE84E409-BACD-4F85-9EBF-606D5C76C8AE}">
      <dgm:prSet/>
      <dgm:spPr/>
      <dgm:t>
        <a:bodyPr/>
        <a:lstStyle/>
        <a:p>
          <a:endParaRPr lang="en-US"/>
        </a:p>
      </dgm:t>
    </dgm:pt>
    <dgm:pt modelId="{CF5B8EAB-CB58-4901-B06B-28F2BA3AC003}">
      <dgm:prSet/>
      <dgm:spPr/>
      <dgm:t>
        <a:bodyPr/>
        <a:lstStyle/>
        <a:p>
          <a:r>
            <a:rPr lang="en-US" b="0" i="0" baseline="0"/>
            <a:t>Secure pairing and data transfer.</a:t>
          </a:r>
          <a:endParaRPr lang="en-US"/>
        </a:p>
      </dgm:t>
    </dgm:pt>
    <dgm:pt modelId="{06204CE9-F742-403B-8AE4-D15357AAB3BB}" type="parTrans" cxnId="{A74EAF26-B080-4A7F-8EA3-4A12A79B2A8F}">
      <dgm:prSet/>
      <dgm:spPr/>
      <dgm:t>
        <a:bodyPr/>
        <a:lstStyle/>
        <a:p>
          <a:endParaRPr lang="en-US"/>
        </a:p>
      </dgm:t>
    </dgm:pt>
    <dgm:pt modelId="{66619433-CDF5-4A46-8ABA-DAF47CE0F4E2}" type="sibTrans" cxnId="{A74EAF26-B080-4A7F-8EA3-4A12A79B2A8F}">
      <dgm:prSet/>
      <dgm:spPr/>
      <dgm:t>
        <a:bodyPr/>
        <a:lstStyle/>
        <a:p>
          <a:endParaRPr lang="en-US"/>
        </a:p>
      </dgm:t>
    </dgm:pt>
    <dgm:pt modelId="{1D4804DC-1393-4FE1-A2AE-9D9C6447BF92}">
      <dgm:prSet/>
      <dgm:spPr/>
      <dgm:t>
        <a:bodyPr/>
        <a:lstStyle/>
        <a:p>
          <a:r>
            <a:rPr lang="en-US" b="1" i="0" baseline="0"/>
            <a:t>Zigbee:</a:t>
          </a:r>
          <a:endParaRPr lang="en-US"/>
        </a:p>
      </dgm:t>
    </dgm:pt>
    <dgm:pt modelId="{FCD33537-141E-4400-A16B-5AD2B6A85B2E}" type="parTrans" cxnId="{198BD748-6992-4A02-9A70-A503B73DEFC1}">
      <dgm:prSet/>
      <dgm:spPr/>
      <dgm:t>
        <a:bodyPr/>
        <a:lstStyle/>
        <a:p>
          <a:endParaRPr lang="en-US"/>
        </a:p>
      </dgm:t>
    </dgm:pt>
    <dgm:pt modelId="{2E546CE2-6C82-4AC5-8561-E024560062FB}" type="sibTrans" cxnId="{198BD748-6992-4A02-9A70-A503B73DEFC1}">
      <dgm:prSet/>
      <dgm:spPr/>
      <dgm:t>
        <a:bodyPr/>
        <a:lstStyle/>
        <a:p>
          <a:endParaRPr lang="en-US"/>
        </a:p>
      </dgm:t>
    </dgm:pt>
    <dgm:pt modelId="{95F86598-B2E6-4CE3-BE5D-2058D51B3E43}">
      <dgm:prSet/>
      <dgm:spPr/>
      <dgm:t>
        <a:bodyPr/>
        <a:lstStyle/>
        <a:p>
          <a:r>
            <a:rPr lang="en-US" b="0" i="0" baseline="0"/>
            <a:t>Low-power, low-data-rate; used in IoT applications.</a:t>
          </a:r>
          <a:endParaRPr lang="en-US"/>
        </a:p>
      </dgm:t>
    </dgm:pt>
    <dgm:pt modelId="{201AC112-EF74-4339-A1CF-F6334A55728F}" type="parTrans" cxnId="{143A926D-6E26-4AAC-923C-8036E1A59D2E}">
      <dgm:prSet/>
      <dgm:spPr/>
      <dgm:t>
        <a:bodyPr/>
        <a:lstStyle/>
        <a:p>
          <a:endParaRPr lang="en-US"/>
        </a:p>
      </dgm:t>
    </dgm:pt>
    <dgm:pt modelId="{AD55BFED-6BB3-4529-A1B8-8F89D0522201}" type="sibTrans" cxnId="{143A926D-6E26-4AAC-923C-8036E1A59D2E}">
      <dgm:prSet/>
      <dgm:spPr/>
      <dgm:t>
        <a:bodyPr/>
        <a:lstStyle/>
        <a:p>
          <a:endParaRPr lang="en-US"/>
        </a:p>
      </dgm:t>
    </dgm:pt>
    <dgm:pt modelId="{53E58B75-E4AE-4D86-99BA-D18E1B6643D2}">
      <dgm:prSet/>
      <dgm:spPr/>
      <dgm:t>
        <a:bodyPr/>
        <a:lstStyle/>
        <a:p>
          <a:r>
            <a:rPr lang="en-US" b="0" i="0" baseline="0"/>
            <a:t>Mesh networking for extended coverage.</a:t>
          </a:r>
          <a:endParaRPr lang="en-US"/>
        </a:p>
      </dgm:t>
    </dgm:pt>
    <dgm:pt modelId="{DA76D765-87CB-41A6-B6C8-D43B2C117ED6}" type="parTrans" cxnId="{C664BEF3-5814-4597-8F2E-B4FF209E8522}">
      <dgm:prSet/>
      <dgm:spPr/>
      <dgm:t>
        <a:bodyPr/>
        <a:lstStyle/>
        <a:p>
          <a:endParaRPr lang="en-US"/>
        </a:p>
      </dgm:t>
    </dgm:pt>
    <dgm:pt modelId="{3388AE0E-6453-42B4-B1A3-D54683E8C11D}" type="sibTrans" cxnId="{C664BEF3-5814-4597-8F2E-B4FF209E8522}">
      <dgm:prSet/>
      <dgm:spPr/>
      <dgm:t>
        <a:bodyPr/>
        <a:lstStyle/>
        <a:p>
          <a:endParaRPr lang="en-US"/>
        </a:p>
      </dgm:t>
    </dgm:pt>
    <dgm:pt modelId="{D5D3BC46-06F0-43FA-AC89-D2D5BF99F5E2}" type="pres">
      <dgm:prSet presAssocID="{30C6D54F-EAF6-47F8-A4B2-734850FE4DA1}" presName="linear" presStyleCnt="0">
        <dgm:presLayoutVars>
          <dgm:animLvl val="lvl"/>
          <dgm:resizeHandles val="exact"/>
        </dgm:presLayoutVars>
      </dgm:prSet>
      <dgm:spPr/>
    </dgm:pt>
    <dgm:pt modelId="{E0561EA0-AF13-4F2C-8256-39A69BAAE134}" type="pres">
      <dgm:prSet presAssocID="{2182773C-7A78-418E-A33C-0C99EA9ABBC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92B1EF6-0537-49B9-A6F0-A154AE83BB18}" type="pres">
      <dgm:prSet presAssocID="{E6ACC052-935B-4837-BF4F-39EEDB650724}" presName="spacer" presStyleCnt="0"/>
      <dgm:spPr/>
    </dgm:pt>
    <dgm:pt modelId="{1E9705DD-65E8-42AE-BFD0-1C0873DC55B5}" type="pres">
      <dgm:prSet presAssocID="{D8FBED6E-96A7-42FD-911A-A9118242D6D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5D67EBE-AE51-45EA-8C68-30DE5B3679FE}" type="pres">
      <dgm:prSet presAssocID="{3FCC7534-BFDE-4B73-97BC-57903B8273D9}" presName="spacer" presStyleCnt="0"/>
      <dgm:spPr/>
    </dgm:pt>
    <dgm:pt modelId="{F65684A3-FF65-462D-8E4F-08E83E9CF271}" type="pres">
      <dgm:prSet presAssocID="{CF5B8EAB-CB58-4901-B06B-28F2BA3AC0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E8D8D05-F5CA-483D-B153-199EE2F290C0}" type="pres">
      <dgm:prSet presAssocID="{66619433-CDF5-4A46-8ABA-DAF47CE0F4E2}" presName="spacer" presStyleCnt="0"/>
      <dgm:spPr/>
    </dgm:pt>
    <dgm:pt modelId="{B8EBA282-CE74-4607-98E6-9C983C308CA2}" type="pres">
      <dgm:prSet presAssocID="{1D4804DC-1393-4FE1-A2AE-9D9C6447BF9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61C7BFD-656A-48B1-BC38-396AA9479773}" type="pres">
      <dgm:prSet presAssocID="{2E546CE2-6C82-4AC5-8561-E024560062FB}" presName="spacer" presStyleCnt="0"/>
      <dgm:spPr/>
    </dgm:pt>
    <dgm:pt modelId="{EEEF8842-7EAD-4402-8EB8-71C1FA97B8E6}" type="pres">
      <dgm:prSet presAssocID="{95F86598-B2E6-4CE3-BE5D-2058D51B3E4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B09D583-F6E7-41A1-9E50-FA6E3FA1776C}" type="pres">
      <dgm:prSet presAssocID="{AD55BFED-6BB3-4529-A1B8-8F89D0522201}" presName="spacer" presStyleCnt="0"/>
      <dgm:spPr/>
    </dgm:pt>
    <dgm:pt modelId="{D949D35C-EC66-4B3F-8513-CD223EA0963A}" type="pres">
      <dgm:prSet presAssocID="{53E58B75-E4AE-4D86-99BA-D18E1B6643D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428B206-1CE9-446A-8845-9ECC1F6D7DE8}" srcId="{30C6D54F-EAF6-47F8-A4B2-734850FE4DA1}" destId="{2182773C-7A78-418E-A33C-0C99EA9ABBC5}" srcOrd="0" destOrd="0" parTransId="{A8E77743-3522-46AD-A0E3-55D8087EDF48}" sibTransId="{E6ACC052-935B-4837-BF4F-39EEDB650724}"/>
    <dgm:cxn modelId="{EE84E409-BACD-4F85-9EBF-606D5C76C8AE}" srcId="{30C6D54F-EAF6-47F8-A4B2-734850FE4DA1}" destId="{D8FBED6E-96A7-42FD-911A-A9118242D6D8}" srcOrd="1" destOrd="0" parTransId="{193716DD-00EF-47F3-BE4A-7642A7643228}" sibTransId="{3FCC7534-BFDE-4B73-97BC-57903B8273D9}"/>
    <dgm:cxn modelId="{A74EAF26-B080-4A7F-8EA3-4A12A79B2A8F}" srcId="{30C6D54F-EAF6-47F8-A4B2-734850FE4DA1}" destId="{CF5B8EAB-CB58-4901-B06B-28F2BA3AC003}" srcOrd="2" destOrd="0" parTransId="{06204CE9-F742-403B-8AE4-D15357AAB3BB}" sibTransId="{66619433-CDF5-4A46-8ABA-DAF47CE0F4E2}"/>
    <dgm:cxn modelId="{66006F5C-960B-4C9F-93E8-22264D083FA4}" type="presOf" srcId="{53E58B75-E4AE-4D86-99BA-D18E1B6643D2}" destId="{D949D35C-EC66-4B3F-8513-CD223EA0963A}" srcOrd="0" destOrd="0" presId="urn:microsoft.com/office/officeart/2005/8/layout/vList2"/>
    <dgm:cxn modelId="{FE03725F-394F-42E1-A80D-3649BA509CFC}" type="presOf" srcId="{D8FBED6E-96A7-42FD-911A-A9118242D6D8}" destId="{1E9705DD-65E8-42AE-BFD0-1C0873DC55B5}" srcOrd="0" destOrd="0" presId="urn:microsoft.com/office/officeart/2005/8/layout/vList2"/>
    <dgm:cxn modelId="{E2EE1F46-8F2F-449A-B557-43EFB7204F33}" type="presOf" srcId="{2182773C-7A78-418E-A33C-0C99EA9ABBC5}" destId="{E0561EA0-AF13-4F2C-8256-39A69BAAE134}" srcOrd="0" destOrd="0" presId="urn:microsoft.com/office/officeart/2005/8/layout/vList2"/>
    <dgm:cxn modelId="{198BD748-6992-4A02-9A70-A503B73DEFC1}" srcId="{30C6D54F-EAF6-47F8-A4B2-734850FE4DA1}" destId="{1D4804DC-1393-4FE1-A2AE-9D9C6447BF92}" srcOrd="3" destOrd="0" parTransId="{FCD33537-141E-4400-A16B-5AD2B6A85B2E}" sibTransId="{2E546CE2-6C82-4AC5-8561-E024560062FB}"/>
    <dgm:cxn modelId="{143A926D-6E26-4AAC-923C-8036E1A59D2E}" srcId="{30C6D54F-EAF6-47F8-A4B2-734850FE4DA1}" destId="{95F86598-B2E6-4CE3-BE5D-2058D51B3E43}" srcOrd="4" destOrd="0" parTransId="{201AC112-EF74-4339-A1CF-F6334A55728F}" sibTransId="{AD55BFED-6BB3-4529-A1B8-8F89D0522201}"/>
    <dgm:cxn modelId="{9B938383-FB7A-4FFF-B388-0780609BA57E}" type="presOf" srcId="{30C6D54F-EAF6-47F8-A4B2-734850FE4DA1}" destId="{D5D3BC46-06F0-43FA-AC89-D2D5BF99F5E2}" srcOrd="0" destOrd="0" presId="urn:microsoft.com/office/officeart/2005/8/layout/vList2"/>
    <dgm:cxn modelId="{FC365889-D719-4426-AC15-7826E3E12BE6}" type="presOf" srcId="{95F86598-B2E6-4CE3-BE5D-2058D51B3E43}" destId="{EEEF8842-7EAD-4402-8EB8-71C1FA97B8E6}" srcOrd="0" destOrd="0" presId="urn:microsoft.com/office/officeart/2005/8/layout/vList2"/>
    <dgm:cxn modelId="{1CC898C4-A477-4F77-8FDF-790B9C474741}" type="presOf" srcId="{1D4804DC-1393-4FE1-A2AE-9D9C6447BF92}" destId="{B8EBA282-CE74-4607-98E6-9C983C308CA2}" srcOrd="0" destOrd="0" presId="urn:microsoft.com/office/officeart/2005/8/layout/vList2"/>
    <dgm:cxn modelId="{E46D0EE3-EFBA-4242-A94D-CD16DBBCDE3D}" type="presOf" srcId="{CF5B8EAB-CB58-4901-B06B-28F2BA3AC003}" destId="{F65684A3-FF65-462D-8E4F-08E83E9CF271}" srcOrd="0" destOrd="0" presId="urn:microsoft.com/office/officeart/2005/8/layout/vList2"/>
    <dgm:cxn modelId="{C664BEF3-5814-4597-8F2E-B4FF209E8522}" srcId="{30C6D54F-EAF6-47F8-A4B2-734850FE4DA1}" destId="{53E58B75-E4AE-4D86-99BA-D18E1B6643D2}" srcOrd="5" destOrd="0" parTransId="{DA76D765-87CB-41A6-B6C8-D43B2C117ED6}" sibTransId="{3388AE0E-6453-42B4-B1A3-D54683E8C11D}"/>
    <dgm:cxn modelId="{2E48BD67-7151-4F0E-8532-C33521E9678F}" type="presParOf" srcId="{D5D3BC46-06F0-43FA-AC89-D2D5BF99F5E2}" destId="{E0561EA0-AF13-4F2C-8256-39A69BAAE134}" srcOrd="0" destOrd="0" presId="urn:microsoft.com/office/officeart/2005/8/layout/vList2"/>
    <dgm:cxn modelId="{34FF00CF-5854-4841-A46E-8A94E4B2ECAD}" type="presParOf" srcId="{D5D3BC46-06F0-43FA-AC89-D2D5BF99F5E2}" destId="{892B1EF6-0537-49B9-A6F0-A154AE83BB18}" srcOrd="1" destOrd="0" presId="urn:microsoft.com/office/officeart/2005/8/layout/vList2"/>
    <dgm:cxn modelId="{92302F38-1973-4DE8-9386-87F43D33D480}" type="presParOf" srcId="{D5D3BC46-06F0-43FA-AC89-D2D5BF99F5E2}" destId="{1E9705DD-65E8-42AE-BFD0-1C0873DC55B5}" srcOrd="2" destOrd="0" presId="urn:microsoft.com/office/officeart/2005/8/layout/vList2"/>
    <dgm:cxn modelId="{BEFD33CF-C9BB-4DE6-B06A-02CDC19DB324}" type="presParOf" srcId="{D5D3BC46-06F0-43FA-AC89-D2D5BF99F5E2}" destId="{A5D67EBE-AE51-45EA-8C68-30DE5B3679FE}" srcOrd="3" destOrd="0" presId="urn:microsoft.com/office/officeart/2005/8/layout/vList2"/>
    <dgm:cxn modelId="{AEAA6DBE-D019-4175-94F5-AE24E9090B0E}" type="presParOf" srcId="{D5D3BC46-06F0-43FA-AC89-D2D5BF99F5E2}" destId="{F65684A3-FF65-462D-8E4F-08E83E9CF271}" srcOrd="4" destOrd="0" presId="urn:microsoft.com/office/officeart/2005/8/layout/vList2"/>
    <dgm:cxn modelId="{7389820B-3EA6-492F-9DF8-C2EF1A6CE5C7}" type="presParOf" srcId="{D5D3BC46-06F0-43FA-AC89-D2D5BF99F5E2}" destId="{9E8D8D05-F5CA-483D-B153-199EE2F290C0}" srcOrd="5" destOrd="0" presId="urn:microsoft.com/office/officeart/2005/8/layout/vList2"/>
    <dgm:cxn modelId="{B15F87F3-9147-49E5-A733-C0F67DED3718}" type="presParOf" srcId="{D5D3BC46-06F0-43FA-AC89-D2D5BF99F5E2}" destId="{B8EBA282-CE74-4607-98E6-9C983C308CA2}" srcOrd="6" destOrd="0" presId="urn:microsoft.com/office/officeart/2005/8/layout/vList2"/>
    <dgm:cxn modelId="{DE084DEE-8719-4E24-9FA2-E9BE85FE74DB}" type="presParOf" srcId="{D5D3BC46-06F0-43FA-AC89-D2D5BF99F5E2}" destId="{361C7BFD-656A-48B1-BC38-396AA9479773}" srcOrd="7" destOrd="0" presId="urn:microsoft.com/office/officeart/2005/8/layout/vList2"/>
    <dgm:cxn modelId="{6D99B9C3-1B57-477D-A9F2-C56ADD53509E}" type="presParOf" srcId="{D5D3BC46-06F0-43FA-AC89-D2D5BF99F5E2}" destId="{EEEF8842-7EAD-4402-8EB8-71C1FA97B8E6}" srcOrd="8" destOrd="0" presId="urn:microsoft.com/office/officeart/2005/8/layout/vList2"/>
    <dgm:cxn modelId="{16ECAA70-D42D-474B-ACCC-F016E66CD4A0}" type="presParOf" srcId="{D5D3BC46-06F0-43FA-AC89-D2D5BF99F5E2}" destId="{FB09D583-F6E7-41A1-9E50-FA6E3FA1776C}" srcOrd="9" destOrd="0" presId="urn:microsoft.com/office/officeart/2005/8/layout/vList2"/>
    <dgm:cxn modelId="{8D5F3BF2-0E25-4306-B727-39F9CF2B6E59}" type="presParOf" srcId="{D5D3BC46-06F0-43FA-AC89-D2D5BF99F5E2}" destId="{D949D35C-EC66-4B3F-8513-CD223EA0963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037276-7EC8-4BB4-8C6F-125261D0926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B41D0DD-3262-4B7D-86CD-24981738B8DA}">
      <dgm:prSet/>
      <dgm:spPr/>
      <dgm:t>
        <a:bodyPr/>
        <a:lstStyle/>
        <a:p>
          <a:pPr>
            <a:defRPr cap="all"/>
          </a:pPr>
          <a:r>
            <a:rPr lang="en-IN" b="1"/>
            <a:t>Overview:</a:t>
          </a:r>
          <a:r>
            <a:rPr lang="en-IN"/>
            <a:t> Develops standards for cellular networks.</a:t>
          </a:r>
          <a:endParaRPr lang="en-US"/>
        </a:p>
      </dgm:t>
    </dgm:pt>
    <dgm:pt modelId="{369D2989-6F3B-46E8-9069-AC238E3784C5}" type="parTrans" cxnId="{4AD8E055-CBF9-4FFC-8ECB-BE896F5D799D}">
      <dgm:prSet/>
      <dgm:spPr/>
      <dgm:t>
        <a:bodyPr/>
        <a:lstStyle/>
        <a:p>
          <a:endParaRPr lang="en-US"/>
        </a:p>
      </dgm:t>
    </dgm:pt>
    <dgm:pt modelId="{783FA595-D1E1-4E87-A1D9-DAA537597AA6}" type="sibTrans" cxnId="{4AD8E055-CBF9-4FFC-8ECB-BE896F5D799D}">
      <dgm:prSet/>
      <dgm:spPr/>
      <dgm:t>
        <a:bodyPr/>
        <a:lstStyle/>
        <a:p>
          <a:endParaRPr lang="en-US"/>
        </a:p>
      </dgm:t>
    </dgm:pt>
    <dgm:pt modelId="{2C812B10-5F0C-43F3-8CEF-6AA15E496BC4}">
      <dgm:prSet/>
      <dgm:spPr/>
      <dgm:t>
        <a:bodyPr/>
        <a:lstStyle/>
        <a:p>
          <a:pPr>
            <a:defRPr cap="all"/>
          </a:pPr>
          <a:r>
            <a:rPr lang="en-IN" b="1"/>
            <a:t>UMTS (3G):</a:t>
          </a:r>
          <a:r>
            <a:rPr lang="en-IN"/>
            <a:t> Voice, video calls, mobile internet.</a:t>
          </a:r>
          <a:endParaRPr lang="en-US"/>
        </a:p>
      </dgm:t>
    </dgm:pt>
    <dgm:pt modelId="{2526EEB6-B54A-4F66-91AF-A4D2C8FE1464}" type="parTrans" cxnId="{17340A07-A3E1-4B12-90C8-42D1D3469F57}">
      <dgm:prSet/>
      <dgm:spPr/>
      <dgm:t>
        <a:bodyPr/>
        <a:lstStyle/>
        <a:p>
          <a:endParaRPr lang="en-US"/>
        </a:p>
      </dgm:t>
    </dgm:pt>
    <dgm:pt modelId="{8DE8C734-CEBC-4F7C-8B44-D5ECACC665F7}" type="sibTrans" cxnId="{17340A07-A3E1-4B12-90C8-42D1D3469F57}">
      <dgm:prSet/>
      <dgm:spPr/>
      <dgm:t>
        <a:bodyPr/>
        <a:lstStyle/>
        <a:p>
          <a:endParaRPr lang="en-US"/>
        </a:p>
      </dgm:t>
    </dgm:pt>
    <dgm:pt modelId="{48EEC3DD-4081-4FEA-B40C-841918070B40}">
      <dgm:prSet/>
      <dgm:spPr/>
      <dgm:t>
        <a:bodyPr/>
        <a:lstStyle/>
        <a:p>
          <a:pPr>
            <a:defRPr cap="all"/>
          </a:pPr>
          <a:r>
            <a:rPr lang="en-IN" b="1"/>
            <a:t>LTE (4G):</a:t>
          </a:r>
          <a:r>
            <a:rPr lang="en-IN"/>
            <a:t> Faster rates, lower latency.</a:t>
          </a:r>
          <a:endParaRPr lang="en-US"/>
        </a:p>
      </dgm:t>
    </dgm:pt>
    <dgm:pt modelId="{98BCD1F2-469B-48C9-881F-3F0CF3642F90}" type="parTrans" cxnId="{A7D08914-FD88-4DFA-BAEA-E972ED03C8EE}">
      <dgm:prSet/>
      <dgm:spPr/>
      <dgm:t>
        <a:bodyPr/>
        <a:lstStyle/>
        <a:p>
          <a:endParaRPr lang="en-US"/>
        </a:p>
      </dgm:t>
    </dgm:pt>
    <dgm:pt modelId="{91E2983C-731B-4B61-BAA9-0A7FE1ED9395}" type="sibTrans" cxnId="{A7D08914-FD88-4DFA-BAEA-E972ED03C8EE}">
      <dgm:prSet/>
      <dgm:spPr/>
      <dgm:t>
        <a:bodyPr/>
        <a:lstStyle/>
        <a:p>
          <a:endParaRPr lang="en-US"/>
        </a:p>
      </dgm:t>
    </dgm:pt>
    <dgm:pt modelId="{98F23603-C604-41E8-9B72-974F03D7E2B6}">
      <dgm:prSet/>
      <dgm:spPr/>
      <dgm:t>
        <a:bodyPr/>
        <a:lstStyle/>
        <a:p>
          <a:pPr>
            <a:defRPr cap="all"/>
          </a:pPr>
          <a:r>
            <a:rPr lang="en-IN" b="1"/>
            <a:t>5G NR:</a:t>
          </a:r>
          <a:r>
            <a:rPr lang="en-IN"/>
            <a:t> Ultra-fast speeds, massive IoT support.</a:t>
          </a:r>
          <a:endParaRPr lang="en-US"/>
        </a:p>
      </dgm:t>
    </dgm:pt>
    <dgm:pt modelId="{A9637CBC-0A0D-4892-AF9A-E798699302E9}" type="parTrans" cxnId="{FC811B13-E23B-4D0B-BC21-A01EAA03AC49}">
      <dgm:prSet/>
      <dgm:spPr/>
      <dgm:t>
        <a:bodyPr/>
        <a:lstStyle/>
        <a:p>
          <a:endParaRPr lang="en-US"/>
        </a:p>
      </dgm:t>
    </dgm:pt>
    <dgm:pt modelId="{3A4346B7-65F2-41E7-A029-D7895623227F}" type="sibTrans" cxnId="{FC811B13-E23B-4D0B-BC21-A01EAA03AC49}">
      <dgm:prSet/>
      <dgm:spPr/>
      <dgm:t>
        <a:bodyPr/>
        <a:lstStyle/>
        <a:p>
          <a:endParaRPr lang="en-US"/>
        </a:p>
      </dgm:t>
    </dgm:pt>
    <dgm:pt modelId="{9CF081C1-8B70-4048-BB17-D6FA2E490BE7}" type="pres">
      <dgm:prSet presAssocID="{E0037276-7EC8-4BB4-8C6F-125261D09266}" presName="root" presStyleCnt="0">
        <dgm:presLayoutVars>
          <dgm:dir/>
          <dgm:resizeHandles val="exact"/>
        </dgm:presLayoutVars>
      </dgm:prSet>
      <dgm:spPr/>
    </dgm:pt>
    <dgm:pt modelId="{6EDCB924-FACD-461E-8BDC-48F9859D13B4}" type="pres">
      <dgm:prSet presAssocID="{CB41D0DD-3262-4B7D-86CD-24981738B8DA}" presName="compNode" presStyleCnt="0"/>
      <dgm:spPr/>
    </dgm:pt>
    <dgm:pt modelId="{4ABB8F6A-63B2-47F0-A3CD-5EF935C52E23}" type="pres">
      <dgm:prSet presAssocID="{CB41D0DD-3262-4B7D-86CD-24981738B8D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87C6285-EC67-408E-A58C-8DEF526ADCC6}" type="pres">
      <dgm:prSet presAssocID="{CB41D0DD-3262-4B7D-86CD-24981738B8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4A108096-9EDD-41C5-9F10-51DB170BDC8D}" type="pres">
      <dgm:prSet presAssocID="{CB41D0DD-3262-4B7D-86CD-24981738B8DA}" presName="spaceRect" presStyleCnt="0"/>
      <dgm:spPr/>
    </dgm:pt>
    <dgm:pt modelId="{5C5BD748-F9D7-4DE6-9028-AA1972B460A9}" type="pres">
      <dgm:prSet presAssocID="{CB41D0DD-3262-4B7D-86CD-24981738B8DA}" presName="textRect" presStyleLbl="revTx" presStyleIdx="0" presStyleCnt="4">
        <dgm:presLayoutVars>
          <dgm:chMax val="1"/>
          <dgm:chPref val="1"/>
        </dgm:presLayoutVars>
      </dgm:prSet>
      <dgm:spPr/>
    </dgm:pt>
    <dgm:pt modelId="{0395F2EE-9B22-436E-99FB-A4C50ED1E5B5}" type="pres">
      <dgm:prSet presAssocID="{783FA595-D1E1-4E87-A1D9-DAA537597AA6}" presName="sibTrans" presStyleCnt="0"/>
      <dgm:spPr/>
    </dgm:pt>
    <dgm:pt modelId="{31FFC34D-3B4E-4E20-B00C-84CFCFCA23D6}" type="pres">
      <dgm:prSet presAssocID="{2C812B10-5F0C-43F3-8CEF-6AA15E496BC4}" presName="compNode" presStyleCnt="0"/>
      <dgm:spPr/>
    </dgm:pt>
    <dgm:pt modelId="{5C8412BA-1813-4FCF-A40B-E37DE345B72F}" type="pres">
      <dgm:prSet presAssocID="{2C812B10-5F0C-43F3-8CEF-6AA15E496BC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05AD3D4-CE5B-44CB-A934-E07FFAC01A0B}" type="pres">
      <dgm:prSet presAssocID="{2C812B10-5F0C-43F3-8CEF-6AA15E496B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9E6A3E6-045F-4CC9-9BC4-F55EF17C2E09}" type="pres">
      <dgm:prSet presAssocID="{2C812B10-5F0C-43F3-8CEF-6AA15E496BC4}" presName="spaceRect" presStyleCnt="0"/>
      <dgm:spPr/>
    </dgm:pt>
    <dgm:pt modelId="{2DEC6DF1-13B7-4F42-8E9D-FD1882834651}" type="pres">
      <dgm:prSet presAssocID="{2C812B10-5F0C-43F3-8CEF-6AA15E496BC4}" presName="textRect" presStyleLbl="revTx" presStyleIdx="1" presStyleCnt="4">
        <dgm:presLayoutVars>
          <dgm:chMax val="1"/>
          <dgm:chPref val="1"/>
        </dgm:presLayoutVars>
      </dgm:prSet>
      <dgm:spPr/>
    </dgm:pt>
    <dgm:pt modelId="{96E1B8D9-2A2F-4B60-B040-7691BAD7FC23}" type="pres">
      <dgm:prSet presAssocID="{8DE8C734-CEBC-4F7C-8B44-D5ECACC665F7}" presName="sibTrans" presStyleCnt="0"/>
      <dgm:spPr/>
    </dgm:pt>
    <dgm:pt modelId="{015A3CD5-EF97-4D29-8E59-A36C08D370C8}" type="pres">
      <dgm:prSet presAssocID="{48EEC3DD-4081-4FEA-B40C-841918070B40}" presName="compNode" presStyleCnt="0"/>
      <dgm:spPr/>
    </dgm:pt>
    <dgm:pt modelId="{3CC31733-D3C0-42AE-AA5F-F7113CC7AB18}" type="pres">
      <dgm:prSet presAssocID="{48EEC3DD-4081-4FEA-B40C-841918070B4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EEB0623-4D84-4ECB-9ACD-0E3AE4CC9582}" type="pres">
      <dgm:prSet presAssocID="{48EEC3DD-4081-4FEA-B40C-841918070B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7C8033B4-89A3-439D-9282-D53E5DDE6E51}" type="pres">
      <dgm:prSet presAssocID="{48EEC3DD-4081-4FEA-B40C-841918070B40}" presName="spaceRect" presStyleCnt="0"/>
      <dgm:spPr/>
    </dgm:pt>
    <dgm:pt modelId="{06FDB0E3-394C-4724-B7C0-92DE32423CAB}" type="pres">
      <dgm:prSet presAssocID="{48EEC3DD-4081-4FEA-B40C-841918070B40}" presName="textRect" presStyleLbl="revTx" presStyleIdx="2" presStyleCnt="4">
        <dgm:presLayoutVars>
          <dgm:chMax val="1"/>
          <dgm:chPref val="1"/>
        </dgm:presLayoutVars>
      </dgm:prSet>
      <dgm:spPr/>
    </dgm:pt>
    <dgm:pt modelId="{561BBFB6-9433-49EF-966D-0A84EE10BB7C}" type="pres">
      <dgm:prSet presAssocID="{91E2983C-731B-4B61-BAA9-0A7FE1ED9395}" presName="sibTrans" presStyleCnt="0"/>
      <dgm:spPr/>
    </dgm:pt>
    <dgm:pt modelId="{3FC9FEB9-6D7B-42AD-96E4-5A3353D80C3E}" type="pres">
      <dgm:prSet presAssocID="{98F23603-C604-41E8-9B72-974F03D7E2B6}" presName="compNode" presStyleCnt="0"/>
      <dgm:spPr/>
    </dgm:pt>
    <dgm:pt modelId="{04F0406D-27AC-4FA1-993E-9633EC3C97AF}" type="pres">
      <dgm:prSet presAssocID="{98F23603-C604-41E8-9B72-974F03D7E2B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E8D185E-BAFC-4723-BF5F-1EF3083FFECE}" type="pres">
      <dgm:prSet presAssocID="{98F23603-C604-41E8-9B72-974F03D7E2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E59685DD-F602-46CF-A125-A39D559DCC38}" type="pres">
      <dgm:prSet presAssocID="{98F23603-C604-41E8-9B72-974F03D7E2B6}" presName="spaceRect" presStyleCnt="0"/>
      <dgm:spPr/>
    </dgm:pt>
    <dgm:pt modelId="{BD509D63-F9D5-4B68-A011-6433AFA21D40}" type="pres">
      <dgm:prSet presAssocID="{98F23603-C604-41E8-9B72-974F03D7E2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340A07-A3E1-4B12-90C8-42D1D3469F57}" srcId="{E0037276-7EC8-4BB4-8C6F-125261D09266}" destId="{2C812B10-5F0C-43F3-8CEF-6AA15E496BC4}" srcOrd="1" destOrd="0" parTransId="{2526EEB6-B54A-4F66-91AF-A4D2C8FE1464}" sibTransId="{8DE8C734-CEBC-4F7C-8B44-D5ECACC665F7}"/>
    <dgm:cxn modelId="{FC811B13-E23B-4D0B-BC21-A01EAA03AC49}" srcId="{E0037276-7EC8-4BB4-8C6F-125261D09266}" destId="{98F23603-C604-41E8-9B72-974F03D7E2B6}" srcOrd="3" destOrd="0" parTransId="{A9637CBC-0A0D-4892-AF9A-E798699302E9}" sibTransId="{3A4346B7-65F2-41E7-A029-D7895623227F}"/>
    <dgm:cxn modelId="{A7D08914-FD88-4DFA-BAEA-E972ED03C8EE}" srcId="{E0037276-7EC8-4BB4-8C6F-125261D09266}" destId="{48EEC3DD-4081-4FEA-B40C-841918070B40}" srcOrd="2" destOrd="0" parTransId="{98BCD1F2-469B-48C9-881F-3F0CF3642F90}" sibTransId="{91E2983C-731B-4B61-BAA9-0A7FE1ED9395}"/>
    <dgm:cxn modelId="{7671711D-70DA-48E0-8073-37B955B85406}" type="presOf" srcId="{2C812B10-5F0C-43F3-8CEF-6AA15E496BC4}" destId="{2DEC6DF1-13B7-4F42-8E9D-FD1882834651}" srcOrd="0" destOrd="0" presId="urn:microsoft.com/office/officeart/2018/5/layout/IconLeafLabelList"/>
    <dgm:cxn modelId="{4AD8E055-CBF9-4FFC-8ECB-BE896F5D799D}" srcId="{E0037276-7EC8-4BB4-8C6F-125261D09266}" destId="{CB41D0DD-3262-4B7D-86CD-24981738B8DA}" srcOrd="0" destOrd="0" parTransId="{369D2989-6F3B-46E8-9069-AC238E3784C5}" sibTransId="{783FA595-D1E1-4E87-A1D9-DAA537597AA6}"/>
    <dgm:cxn modelId="{0970727B-0BFF-4CC0-B4F9-4F990912C489}" type="presOf" srcId="{48EEC3DD-4081-4FEA-B40C-841918070B40}" destId="{06FDB0E3-394C-4724-B7C0-92DE32423CAB}" srcOrd="0" destOrd="0" presId="urn:microsoft.com/office/officeart/2018/5/layout/IconLeafLabelList"/>
    <dgm:cxn modelId="{7FDFE795-BBB6-4051-8BC8-6404BD276FEF}" type="presOf" srcId="{98F23603-C604-41E8-9B72-974F03D7E2B6}" destId="{BD509D63-F9D5-4B68-A011-6433AFA21D40}" srcOrd="0" destOrd="0" presId="urn:microsoft.com/office/officeart/2018/5/layout/IconLeafLabelList"/>
    <dgm:cxn modelId="{C36B02EF-AE8A-4172-AA22-E245E0922B3F}" type="presOf" srcId="{E0037276-7EC8-4BB4-8C6F-125261D09266}" destId="{9CF081C1-8B70-4048-BB17-D6FA2E490BE7}" srcOrd="0" destOrd="0" presId="urn:microsoft.com/office/officeart/2018/5/layout/IconLeafLabelList"/>
    <dgm:cxn modelId="{2EFBF1FA-FBD4-4326-969A-217ECC1CD339}" type="presOf" srcId="{CB41D0DD-3262-4B7D-86CD-24981738B8DA}" destId="{5C5BD748-F9D7-4DE6-9028-AA1972B460A9}" srcOrd="0" destOrd="0" presId="urn:microsoft.com/office/officeart/2018/5/layout/IconLeafLabelList"/>
    <dgm:cxn modelId="{89EB9C71-B3C9-4ED0-B6A3-8126A7B792CC}" type="presParOf" srcId="{9CF081C1-8B70-4048-BB17-D6FA2E490BE7}" destId="{6EDCB924-FACD-461E-8BDC-48F9859D13B4}" srcOrd="0" destOrd="0" presId="urn:microsoft.com/office/officeart/2018/5/layout/IconLeafLabelList"/>
    <dgm:cxn modelId="{CE3E7887-41DA-4C39-ACAF-EB6892A9DF96}" type="presParOf" srcId="{6EDCB924-FACD-461E-8BDC-48F9859D13B4}" destId="{4ABB8F6A-63B2-47F0-A3CD-5EF935C52E23}" srcOrd="0" destOrd="0" presId="urn:microsoft.com/office/officeart/2018/5/layout/IconLeafLabelList"/>
    <dgm:cxn modelId="{CA943CC5-3367-4E4C-8146-8BB816E52494}" type="presParOf" srcId="{6EDCB924-FACD-461E-8BDC-48F9859D13B4}" destId="{F87C6285-EC67-408E-A58C-8DEF526ADCC6}" srcOrd="1" destOrd="0" presId="urn:microsoft.com/office/officeart/2018/5/layout/IconLeafLabelList"/>
    <dgm:cxn modelId="{3BB889BA-6E58-4CE7-9D3D-9DA86D6618D3}" type="presParOf" srcId="{6EDCB924-FACD-461E-8BDC-48F9859D13B4}" destId="{4A108096-9EDD-41C5-9F10-51DB170BDC8D}" srcOrd="2" destOrd="0" presId="urn:microsoft.com/office/officeart/2018/5/layout/IconLeafLabelList"/>
    <dgm:cxn modelId="{749D6D9E-1892-4AB1-94AB-144C734EB696}" type="presParOf" srcId="{6EDCB924-FACD-461E-8BDC-48F9859D13B4}" destId="{5C5BD748-F9D7-4DE6-9028-AA1972B460A9}" srcOrd="3" destOrd="0" presId="urn:microsoft.com/office/officeart/2018/5/layout/IconLeafLabelList"/>
    <dgm:cxn modelId="{0FB72589-2219-4C07-BBDE-BC828DBC8BE2}" type="presParOf" srcId="{9CF081C1-8B70-4048-BB17-D6FA2E490BE7}" destId="{0395F2EE-9B22-436E-99FB-A4C50ED1E5B5}" srcOrd="1" destOrd="0" presId="urn:microsoft.com/office/officeart/2018/5/layout/IconLeafLabelList"/>
    <dgm:cxn modelId="{F051B9DE-38C0-44F3-B2D4-7EBAA1259F79}" type="presParOf" srcId="{9CF081C1-8B70-4048-BB17-D6FA2E490BE7}" destId="{31FFC34D-3B4E-4E20-B00C-84CFCFCA23D6}" srcOrd="2" destOrd="0" presId="urn:microsoft.com/office/officeart/2018/5/layout/IconLeafLabelList"/>
    <dgm:cxn modelId="{DFE1B839-CE22-4F3A-9540-5948DF2D627C}" type="presParOf" srcId="{31FFC34D-3B4E-4E20-B00C-84CFCFCA23D6}" destId="{5C8412BA-1813-4FCF-A40B-E37DE345B72F}" srcOrd="0" destOrd="0" presId="urn:microsoft.com/office/officeart/2018/5/layout/IconLeafLabelList"/>
    <dgm:cxn modelId="{636FDD6D-0F1F-4339-9564-36EFF7404601}" type="presParOf" srcId="{31FFC34D-3B4E-4E20-B00C-84CFCFCA23D6}" destId="{305AD3D4-CE5B-44CB-A934-E07FFAC01A0B}" srcOrd="1" destOrd="0" presId="urn:microsoft.com/office/officeart/2018/5/layout/IconLeafLabelList"/>
    <dgm:cxn modelId="{960E869C-6B2E-4AED-A06A-FB6CADB559B9}" type="presParOf" srcId="{31FFC34D-3B4E-4E20-B00C-84CFCFCA23D6}" destId="{E9E6A3E6-045F-4CC9-9BC4-F55EF17C2E09}" srcOrd="2" destOrd="0" presId="urn:microsoft.com/office/officeart/2018/5/layout/IconLeafLabelList"/>
    <dgm:cxn modelId="{9E33E4AF-15DC-4A1D-9CF9-34BA9B0993C7}" type="presParOf" srcId="{31FFC34D-3B4E-4E20-B00C-84CFCFCA23D6}" destId="{2DEC6DF1-13B7-4F42-8E9D-FD1882834651}" srcOrd="3" destOrd="0" presId="urn:microsoft.com/office/officeart/2018/5/layout/IconLeafLabelList"/>
    <dgm:cxn modelId="{B23D4317-A6E3-463F-B00B-3535FD739DA7}" type="presParOf" srcId="{9CF081C1-8B70-4048-BB17-D6FA2E490BE7}" destId="{96E1B8D9-2A2F-4B60-B040-7691BAD7FC23}" srcOrd="3" destOrd="0" presId="urn:microsoft.com/office/officeart/2018/5/layout/IconLeafLabelList"/>
    <dgm:cxn modelId="{7A6561B6-C111-4D1A-8756-67BF8025DC79}" type="presParOf" srcId="{9CF081C1-8B70-4048-BB17-D6FA2E490BE7}" destId="{015A3CD5-EF97-4D29-8E59-A36C08D370C8}" srcOrd="4" destOrd="0" presId="urn:microsoft.com/office/officeart/2018/5/layout/IconLeafLabelList"/>
    <dgm:cxn modelId="{F83656A1-5C9D-4323-9140-0CFE3033A30D}" type="presParOf" srcId="{015A3CD5-EF97-4D29-8E59-A36C08D370C8}" destId="{3CC31733-D3C0-42AE-AA5F-F7113CC7AB18}" srcOrd="0" destOrd="0" presId="urn:microsoft.com/office/officeart/2018/5/layout/IconLeafLabelList"/>
    <dgm:cxn modelId="{FED2E983-5378-46A3-BE94-7F4708F0A3C6}" type="presParOf" srcId="{015A3CD5-EF97-4D29-8E59-A36C08D370C8}" destId="{3EEB0623-4D84-4ECB-9ACD-0E3AE4CC9582}" srcOrd="1" destOrd="0" presId="urn:microsoft.com/office/officeart/2018/5/layout/IconLeafLabelList"/>
    <dgm:cxn modelId="{0D980DC7-D9F5-4955-8A64-422C6C38AD6D}" type="presParOf" srcId="{015A3CD5-EF97-4D29-8E59-A36C08D370C8}" destId="{7C8033B4-89A3-439D-9282-D53E5DDE6E51}" srcOrd="2" destOrd="0" presId="urn:microsoft.com/office/officeart/2018/5/layout/IconLeafLabelList"/>
    <dgm:cxn modelId="{A52BD3F9-9A2A-4433-9458-8599B9AC975F}" type="presParOf" srcId="{015A3CD5-EF97-4D29-8E59-A36C08D370C8}" destId="{06FDB0E3-394C-4724-B7C0-92DE32423CAB}" srcOrd="3" destOrd="0" presId="urn:microsoft.com/office/officeart/2018/5/layout/IconLeafLabelList"/>
    <dgm:cxn modelId="{C516702C-E9D1-4094-9074-B77F5E3BDE8B}" type="presParOf" srcId="{9CF081C1-8B70-4048-BB17-D6FA2E490BE7}" destId="{561BBFB6-9433-49EF-966D-0A84EE10BB7C}" srcOrd="5" destOrd="0" presId="urn:microsoft.com/office/officeart/2018/5/layout/IconLeafLabelList"/>
    <dgm:cxn modelId="{84C43094-DF43-4901-9AC6-7DF3A7581D01}" type="presParOf" srcId="{9CF081C1-8B70-4048-BB17-D6FA2E490BE7}" destId="{3FC9FEB9-6D7B-42AD-96E4-5A3353D80C3E}" srcOrd="6" destOrd="0" presId="urn:microsoft.com/office/officeart/2018/5/layout/IconLeafLabelList"/>
    <dgm:cxn modelId="{B81232C0-2447-465F-8D06-CE73DCE1FE7B}" type="presParOf" srcId="{3FC9FEB9-6D7B-42AD-96E4-5A3353D80C3E}" destId="{04F0406D-27AC-4FA1-993E-9633EC3C97AF}" srcOrd="0" destOrd="0" presId="urn:microsoft.com/office/officeart/2018/5/layout/IconLeafLabelList"/>
    <dgm:cxn modelId="{2A0903C8-BADC-4410-B794-60314861558E}" type="presParOf" srcId="{3FC9FEB9-6D7B-42AD-96E4-5A3353D80C3E}" destId="{2E8D185E-BAFC-4723-BF5F-1EF3083FFECE}" srcOrd="1" destOrd="0" presId="urn:microsoft.com/office/officeart/2018/5/layout/IconLeafLabelList"/>
    <dgm:cxn modelId="{FA794877-7539-4B24-B592-44B27152D62D}" type="presParOf" srcId="{3FC9FEB9-6D7B-42AD-96E4-5A3353D80C3E}" destId="{E59685DD-F602-46CF-A125-A39D559DCC38}" srcOrd="2" destOrd="0" presId="urn:microsoft.com/office/officeart/2018/5/layout/IconLeafLabelList"/>
    <dgm:cxn modelId="{2562F84A-2088-4568-9246-63173B5719D1}" type="presParOf" srcId="{3FC9FEB9-6D7B-42AD-96E4-5A3353D80C3E}" destId="{BD509D63-F9D5-4B68-A011-6433AFA21D4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6E3B5A-80F8-4DD3-88A7-7A1C4E6761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7B2337-D9D6-42C0-8012-EE97F619C2D4}">
      <dgm:prSet/>
      <dgm:spPr/>
      <dgm:t>
        <a:bodyPr/>
        <a:lstStyle/>
        <a:p>
          <a:r>
            <a:rPr lang="en-US" b="1" i="0" baseline="0"/>
            <a:t>Wireless Technologies:</a:t>
          </a:r>
          <a:r>
            <a:rPr lang="en-US" b="0" i="0" baseline="0"/>
            <a:t> Primarily operate at physical and data link layers.</a:t>
          </a:r>
          <a:endParaRPr lang="en-US"/>
        </a:p>
      </dgm:t>
    </dgm:pt>
    <dgm:pt modelId="{CDC9513E-086E-408E-9FE3-B56EE81F6F73}" type="parTrans" cxnId="{F2E9BCCB-4488-47E5-85F2-B864D64878EA}">
      <dgm:prSet/>
      <dgm:spPr/>
      <dgm:t>
        <a:bodyPr/>
        <a:lstStyle/>
        <a:p>
          <a:endParaRPr lang="en-US"/>
        </a:p>
      </dgm:t>
    </dgm:pt>
    <dgm:pt modelId="{8A5D68B9-8E80-4B32-B8DD-701AAAE54501}" type="sibTrans" cxnId="{F2E9BCCB-4488-47E5-85F2-B864D64878EA}">
      <dgm:prSet/>
      <dgm:spPr/>
      <dgm:t>
        <a:bodyPr/>
        <a:lstStyle/>
        <a:p>
          <a:endParaRPr lang="en-US"/>
        </a:p>
      </dgm:t>
    </dgm:pt>
    <dgm:pt modelId="{0765897F-B4D8-40C2-8682-5A3379C5234B}">
      <dgm:prSet/>
      <dgm:spPr/>
      <dgm:t>
        <a:bodyPr/>
        <a:lstStyle/>
        <a:p>
          <a:r>
            <a:rPr lang="en-US" b="1" i="0" baseline="0"/>
            <a:t>Role in Higher Layers:</a:t>
          </a:r>
          <a:r>
            <a:rPr lang="en-US" b="0" i="0" baseline="0"/>
            <a:t> Manage data transmission, routing, and application services. </a:t>
          </a:r>
          <a:endParaRPr lang="en-US"/>
        </a:p>
      </dgm:t>
    </dgm:pt>
    <dgm:pt modelId="{E3432C72-CDFB-458D-A081-B7CEE483DE02}" type="parTrans" cxnId="{B189902D-8C42-496F-BA83-32E606B56DEC}">
      <dgm:prSet/>
      <dgm:spPr/>
      <dgm:t>
        <a:bodyPr/>
        <a:lstStyle/>
        <a:p>
          <a:endParaRPr lang="en-US"/>
        </a:p>
      </dgm:t>
    </dgm:pt>
    <dgm:pt modelId="{89EE119C-42E4-4EB5-A99E-46FDD758BD1D}" type="sibTrans" cxnId="{B189902D-8C42-496F-BA83-32E606B56DEC}">
      <dgm:prSet/>
      <dgm:spPr/>
      <dgm:t>
        <a:bodyPr/>
        <a:lstStyle/>
        <a:p>
          <a:endParaRPr lang="en-US"/>
        </a:p>
      </dgm:t>
    </dgm:pt>
    <dgm:pt modelId="{EEA88777-6737-40E9-ACF8-4DC5329A4BB2}" type="pres">
      <dgm:prSet presAssocID="{E86E3B5A-80F8-4DD3-88A7-7A1C4E6761C9}" presName="root" presStyleCnt="0">
        <dgm:presLayoutVars>
          <dgm:dir/>
          <dgm:resizeHandles val="exact"/>
        </dgm:presLayoutVars>
      </dgm:prSet>
      <dgm:spPr/>
    </dgm:pt>
    <dgm:pt modelId="{4C85CF63-BEF4-47DA-B511-54888FE43135}" type="pres">
      <dgm:prSet presAssocID="{FC7B2337-D9D6-42C0-8012-EE97F619C2D4}" presName="compNode" presStyleCnt="0"/>
      <dgm:spPr/>
    </dgm:pt>
    <dgm:pt modelId="{DA3D8DE1-08D1-45C0-ADA5-A7D41DBBFCD7}" type="pres">
      <dgm:prSet presAssocID="{FC7B2337-D9D6-42C0-8012-EE97F619C2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2F4D6C3B-DA41-4138-8B1F-DA4E204829AC}" type="pres">
      <dgm:prSet presAssocID="{FC7B2337-D9D6-42C0-8012-EE97F619C2D4}" presName="spaceRect" presStyleCnt="0"/>
      <dgm:spPr/>
    </dgm:pt>
    <dgm:pt modelId="{ACB1A707-BA85-4AB7-AA82-AD3EC3F065FB}" type="pres">
      <dgm:prSet presAssocID="{FC7B2337-D9D6-42C0-8012-EE97F619C2D4}" presName="textRect" presStyleLbl="revTx" presStyleIdx="0" presStyleCnt="2">
        <dgm:presLayoutVars>
          <dgm:chMax val="1"/>
          <dgm:chPref val="1"/>
        </dgm:presLayoutVars>
      </dgm:prSet>
      <dgm:spPr/>
    </dgm:pt>
    <dgm:pt modelId="{66C1A055-FD2D-478A-822E-72368A5163A5}" type="pres">
      <dgm:prSet presAssocID="{8A5D68B9-8E80-4B32-B8DD-701AAAE54501}" presName="sibTrans" presStyleCnt="0"/>
      <dgm:spPr/>
    </dgm:pt>
    <dgm:pt modelId="{5A1129AA-BCE2-4208-AEBA-7FCB54A6D82C}" type="pres">
      <dgm:prSet presAssocID="{0765897F-B4D8-40C2-8682-5A3379C5234B}" presName="compNode" presStyleCnt="0"/>
      <dgm:spPr/>
    </dgm:pt>
    <dgm:pt modelId="{907D0B55-CF55-482A-A7A1-EF65A4D1D014}" type="pres">
      <dgm:prSet presAssocID="{0765897F-B4D8-40C2-8682-5A3379C523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69A1150-16F4-4893-A0C7-5FB8D1732C4E}" type="pres">
      <dgm:prSet presAssocID="{0765897F-B4D8-40C2-8682-5A3379C5234B}" presName="spaceRect" presStyleCnt="0"/>
      <dgm:spPr/>
    </dgm:pt>
    <dgm:pt modelId="{852E54B9-7E49-4669-AAF0-5A495F467BAE}" type="pres">
      <dgm:prSet presAssocID="{0765897F-B4D8-40C2-8682-5A3379C5234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EC52207-6592-4945-89CA-3B71CE1B1148}" type="presOf" srcId="{0765897F-B4D8-40C2-8682-5A3379C5234B}" destId="{852E54B9-7E49-4669-AAF0-5A495F467BAE}" srcOrd="0" destOrd="0" presId="urn:microsoft.com/office/officeart/2018/2/layout/IconLabelList"/>
    <dgm:cxn modelId="{5250121C-8C18-4D19-B32A-854783FC0FC1}" type="presOf" srcId="{E86E3B5A-80F8-4DD3-88A7-7A1C4E6761C9}" destId="{EEA88777-6737-40E9-ACF8-4DC5329A4BB2}" srcOrd="0" destOrd="0" presId="urn:microsoft.com/office/officeart/2018/2/layout/IconLabelList"/>
    <dgm:cxn modelId="{23F0612A-B830-40B5-B22E-E4AB935F1505}" type="presOf" srcId="{FC7B2337-D9D6-42C0-8012-EE97F619C2D4}" destId="{ACB1A707-BA85-4AB7-AA82-AD3EC3F065FB}" srcOrd="0" destOrd="0" presId="urn:microsoft.com/office/officeart/2018/2/layout/IconLabelList"/>
    <dgm:cxn modelId="{B189902D-8C42-496F-BA83-32E606B56DEC}" srcId="{E86E3B5A-80F8-4DD3-88A7-7A1C4E6761C9}" destId="{0765897F-B4D8-40C2-8682-5A3379C5234B}" srcOrd="1" destOrd="0" parTransId="{E3432C72-CDFB-458D-A081-B7CEE483DE02}" sibTransId="{89EE119C-42E4-4EB5-A99E-46FDD758BD1D}"/>
    <dgm:cxn modelId="{F2E9BCCB-4488-47E5-85F2-B864D64878EA}" srcId="{E86E3B5A-80F8-4DD3-88A7-7A1C4E6761C9}" destId="{FC7B2337-D9D6-42C0-8012-EE97F619C2D4}" srcOrd="0" destOrd="0" parTransId="{CDC9513E-086E-408E-9FE3-B56EE81F6F73}" sibTransId="{8A5D68B9-8E80-4B32-B8DD-701AAAE54501}"/>
    <dgm:cxn modelId="{1C2BD361-CE65-4E8E-A053-782BC6A1893F}" type="presParOf" srcId="{EEA88777-6737-40E9-ACF8-4DC5329A4BB2}" destId="{4C85CF63-BEF4-47DA-B511-54888FE43135}" srcOrd="0" destOrd="0" presId="urn:microsoft.com/office/officeart/2018/2/layout/IconLabelList"/>
    <dgm:cxn modelId="{0A1A845A-1912-4F2A-B78D-B8C5EB33F8FE}" type="presParOf" srcId="{4C85CF63-BEF4-47DA-B511-54888FE43135}" destId="{DA3D8DE1-08D1-45C0-ADA5-A7D41DBBFCD7}" srcOrd="0" destOrd="0" presId="urn:microsoft.com/office/officeart/2018/2/layout/IconLabelList"/>
    <dgm:cxn modelId="{26AAA1A8-6F5A-401E-83B3-03D602B117F7}" type="presParOf" srcId="{4C85CF63-BEF4-47DA-B511-54888FE43135}" destId="{2F4D6C3B-DA41-4138-8B1F-DA4E204829AC}" srcOrd="1" destOrd="0" presId="urn:microsoft.com/office/officeart/2018/2/layout/IconLabelList"/>
    <dgm:cxn modelId="{C1818B32-A259-4811-B27D-AF886A2F85F8}" type="presParOf" srcId="{4C85CF63-BEF4-47DA-B511-54888FE43135}" destId="{ACB1A707-BA85-4AB7-AA82-AD3EC3F065FB}" srcOrd="2" destOrd="0" presId="urn:microsoft.com/office/officeart/2018/2/layout/IconLabelList"/>
    <dgm:cxn modelId="{6FA7BB65-E395-4BBC-B438-2E233486E2D3}" type="presParOf" srcId="{EEA88777-6737-40E9-ACF8-4DC5329A4BB2}" destId="{66C1A055-FD2D-478A-822E-72368A5163A5}" srcOrd="1" destOrd="0" presId="urn:microsoft.com/office/officeart/2018/2/layout/IconLabelList"/>
    <dgm:cxn modelId="{D372D35C-7806-485B-A90B-63716FBA73A0}" type="presParOf" srcId="{EEA88777-6737-40E9-ACF8-4DC5329A4BB2}" destId="{5A1129AA-BCE2-4208-AEBA-7FCB54A6D82C}" srcOrd="2" destOrd="0" presId="urn:microsoft.com/office/officeart/2018/2/layout/IconLabelList"/>
    <dgm:cxn modelId="{B8B9214F-AA8C-4D28-983F-B5264546852C}" type="presParOf" srcId="{5A1129AA-BCE2-4208-AEBA-7FCB54A6D82C}" destId="{907D0B55-CF55-482A-A7A1-EF65A4D1D014}" srcOrd="0" destOrd="0" presId="urn:microsoft.com/office/officeart/2018/2/layout/IconLabelList"/>
    <dgm:cxn modelId="{F05BFCA3-F95C-41B8-8E76-E050F1E84551}" type="presParOf" srcId="{5A1129AA-BCE2-4208-AEBA-7FCB54A6D82C}" destId="{469A1150-16F4-4893-A0C7-5FB8D1732C4E}" srcOrd="1" destOrd="0" presId="urn:microsoft.com/office/officeart/2018/2/layout/IconLabelList"/>
    <dgm:cxn modelId="{1C0428A5-1343-42CC-9A46-6F31D2BE188F}" type="presParOf" srcId="{5A1129AA-BCE2-4208-AEBA-7FCB54A6D82C}" destId="{852E54B9-7E49-4669-AAF0-5A495F467B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2221D-0308-4108-AC79-A19078505554}">
      <dsp:nvSpPr>
        <dsp:cNvPr id="0" name=""/>
        <dsp:cNvSpPr/>
      </dsp:nvSpPr>
      <dsp:spPr>
        <a:xfrm>
          <a:off x="1703276" y="1407"/>
          <a:ext cx="3308191" cy="19849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Definition:</a:t>
          </a:r>
          <a:r>
            <a:rPr lang="en-US" sz="2700" b="0" i="0" kern="1200" baseline="0"/>
            <a:t> Understanding different generations of mobile networks.</a:t>
          </a:r>
          <a:endParaRPr lang="en-US" sz="2700" kern="1200"/>
        </a:p>
      </dsp:txBody>
      <dsp:txXfrm>
        <a:off x="1703276" y="1407"/>
        <a:ext cx="3308191" cy="1984915"/>
      </dsp:txXfrm>
    </dsp:sp>
    <dsp:sp modelId="{4A1BBCA2-0512-4850-9C75-449F5B09AA5F}">
      <dsp:nvSpPr>
        <dsp:cNvPr id="0" name=""/>
        <dsp:cNvSpPr/>
      </dsp:nvSpPr>
      <dsp:spPr>
        <a:xfrm>
          <a:off x="1703276" y="2317142"/>
          <a:ext cx="3308191" cy="19849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Focus on:</a:t>
          </a:r>
          <a:r>
            <a:rPr lang="en-US" sz="2700" b="0" i="0" kern="1200" baseline="0"/>
            <a:t> Circuit-switched vs. packet-switched systems. </a:t>
          </a:r>
          <a:endParaRPr lang="en-US" sz="2700" kern="1200"/>
        </a:p>
      </dsp:txBody>
      <dsp:txXfrm>
        <a:off x="1703276" y="2317142"/>
        <a:ext cx="3308191" cy="19849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F1690-D45B-4291-BC7C-B07FAFD57CC1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3F1A6-C9BA-4B41-BE2C-EFF593027D6A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96CF2-6C5E-49B6-9373-90043139F5DE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 baseline="0"/>
            <a:t>Authentication:</a:t>
          </a:r>
          <a:r>
            <a:rPr lang="en-US" sz="1700" b="0" i="0" kern="1200" baseline="0"/>
            <a:t> Methods like 802.1X and SIM authentication.</a:t>
          </a:r>
          <a:endParaRPr lang="en-US" sz="1700" kern="1200"/>
        </a:p>
      </dsp:txBody>
      <dsp:txXfrm>
        <a:off x="93445" y="3018902"/>
        <a:ext cx="3206250" cy="720000"/>
      </dsp:txXfrm>
    </dsp:sp>
    <dsp:sp modelId="{F8545A4C-79B6-4961-84FF-AE1A2839E88B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80491-E9EA-48B2-8693-D3E7956CDD1B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0AA8A-FBD9-43DF-9C39-4CD5EF502FEA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 baseline="0"/>
            <a:t>Encryption:</a:t>
          </a:r>
          <a:r>
            <a:rPr lang="en-US" sz="1700" b="0" i="0" kern="1200" baseline="0"/>
            <a:t> AES and IPsec protect data from interception.</a:t>
          </a:r>
          <a:endParaRPr lang="en-US" sz="1700" kern="1200"/>
        </a:p>
      </dsp:txBody>
      <dsp:txXfrm>
        <a:off x="3860789" y="3018902"/>
        <a:ext cx="3206250" cy="720000"/>
      </dsp:txXfrm>
    </dsp:sp>
    <dsp:sp modelId="{5C9B4855-DFE3-479D-A124-F70350F2E39E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C5EBD-BD8D-45C8-B774-17C9BA1A7B2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A0B10-A76E-439F-A37C-280B24648143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 baseline="0"/>
            <a:t>Access Control:</a:t>
          </a:r>
          <a:r>
            <a:rPr lang="en-US" sz="1700" b="0" i="0" kern="1200" baseline="0"/>
            <a:t> Mechanisms to prevent unauthorized access. </a:t>
          </a:r>
          <a:endParaRPr lang="en-US" sz="1700" kern="1200"/>
        </a:p>
      </dsp:txBody>
      <dsp:txXfrm>
        <a:off x="7628133" y="3018902"/>
        <a:ext cx="32062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43A67-A613-4A56-8A73-DD01A887D07D}">
      <dsp:nvSpPr>
        <dsp:cNvPr id="0" name=""/>
        <dsp:cNvSpPr/>
      </dsp:nvSpPr>
      <dsp:spPr>
        <a:xfrm>
          <a:off x="0" y="469147"/>
          <a:ext cx="4828172" cy="11179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Summary of Key Points:</a:t>
          </a:r>
          <a:endParaRPr lang="en-US" sz="2800" kern="1200"/>
        </a:p>
      </dsp:txBody>
      <dsp:txXfrm>
        <a:off x="54573" y="523720"/>
        <a:ext cx="4719026" cy="1008788"/>
      </dsp:txXfrm>
    </dsp:sp>
    <dsp:sp modelId="{6F2DABD4-3AC5-441B-A4F8-BCEBDDAC4699}">
      <dsp:nvSpPr>
        <dsp:cNvPr id="0" name=""/>
        <dsp:cNvSpPr/>
      </dsp:nvSpPr>
      <dsp:spPr>
        <a:xfrm>
          <a:off x="0" y="1667722"/>
          <a:ext cx="4828172" cy="1117934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Evolution of mobile networks.</a:t>
          </a:r>
        </a:p>
      </dsp:txBody>
      <dsp:txXfrm>
        <a:off x="54573" y="1722295"/>
        <a:ext cx="4719026" cy="1008788"/>
      </dsp:txXfrm>
    </dsp:sp>
    <dsp:sp modelId="{8218D748-1736-438F-8D21-E01E05793B5D}">
      <dsp:nvSpPr>
        <dsp:cNvPr id="0" name=""/>
        <dsp:cNvSpPr/>
      </dsp:nvSpPr>
      <dsp:spPr>
        <a:xfrm>
          <a:off x="0" y="2866297"/>
          <a:ext cx="4828172" cy="1117934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Importance of protocols for secure communication.</a:t>
          </a:r>
        </a:p>
      </dsp:txBody>
      <dsp:txXfrm>
        <a:off x="54573" y="2920870"/>
        <a:ext cx="4719026" cy="1008788"/>
      </dsp:txXfrm>
    </dsp:sp>
    <dsp:sp modelId="{194C1F80-AE99-4703-A2A2-06B8FB21A43D}">
      <dsp:nvSpPr>
        <dsp:cNvPr id="0" name=""/>
        <dsp:cNvSpPr/>
      </dsp:nvSpPr>
      <dsp:spPr>
        <a:xfrm>
          <a:off x="0" y="4064872"/>
          <a:ext cx="4828172" cy="1117934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role of OSI and TCP/IP models in wireless networks.</a:t>
          </a:r>
        </a:p>
      </dsp:txBody>
      <dsp:txXfrm>
        <a:off x="54573" y="4119445"/>
        <a:ext cx="4719026" cy="1008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03219-B4EC-48BA-9A3A-D807F104DD8C}">
      <dsp:nvSpPr>
        <dsp:cNvPr id="0" name=""/>
        <dsp:cNvSpPr/>
      </dsp:nvSpPr>
      <dsp:spPr>
        <a:xfrm>
          <a:off x="0" y="33439"/>
          <a:ext cx="6666833" cy="12776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baseline="0"/>
            <a:t>Architecture:</a:t>
          </a:r>
          <a:endParaRPr lang="en-US" sz="3200" kern="1200"/>
        </a:p>
      </dsp:txBody>
      <dsp:txXfrm>
        <a:off x="62369" y="95808"/>
        <a:ext cx="6542095" cy="1152902"/>
      </dsp:txXfrm>
    </dsp:sp>
    <dsp:sp modelId="{8D9EDA53-DDFC-4583-8301-529A07771E47}">
      <dsp:nvSpPr>
        <dsp:cNvPr id="0" name=""/>
        <dsp:cNvSpPr/>
      </dsp:nvSpPr>
      <dsp:spPr>
        <a:xfrm>
          <a:off x="0" y="1403239"/>
          <a:ext cx="6666833" cy="127764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2G network, circuit-switched system.</a:t>
          </a:r>
          <a:endParaRPr lang="en-US" sz="3200" kern="1200"/>
        </a:p>
      </dsp:txBody>
      <dsp:txXfrm>
        <a:off x="62369" y="1465608"/>
        <a:ext cx="6542095" cy="1152902"/>
      </dsp:txXfrm>
    </dsp:sp>
    <dsp:sp modelId="{81324AD3-FDA2-40B9-A1D9-6D4BB04B1990}">
      <dsp:nvSpPr>
        <dsp:cNvPr id="0" name=""/>
        <dsp:cNvSpPr/>
      </dsp:nvSpPr>
      <dsp:spPr>
        <a:xfrm>
          <a:off x="0" y="2773040"/>
          <a:ext cx="6666833" cy="127764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Introduction of SIM cards, SMS, MMS.</a:t>
          </a:r>
          <a:endParaRPr lang="en-US" sz="3200" kern="1200"/>
        </a:p>
      </dsp:txBody>
      <dsp:txXfrm>
        <a:off x="62369" y="2835409"/>
        <a:ext cx="6542095" cy="1152902"/>
      </dsp:txXfrm>
    </dsp:sp>
    <dsp:sp modelId="{A832E0E6-6343-4E6B-A5AD-D71A1FD853A3}">
      <dsp:nvSpPr>
        <dsp:cNvPr id="0" name=""/>
        <dsp:cNvSpPr/>
      </dsp:nvSpPr>
      <dsp:spPr>
        <a:xfrm>
          <a:off x="0" y="4142840"/>
          <a:ext cx="6666833" cy="12776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baseline="0"/>
            <a:t>Limitations:</a:t>
          </a:r>
          <a:r>
            <a:rPr lang="en-US" sz="3200" b="0" i="0" kern="1200" baseline="0"/>
            <a:t> Primarily voice communication; inefficient for data. </a:t>
          </a:r>
          <a:endParaRPr lang="en-US" sz="3200" kern="1200"/>
        </a:p>
      </dsp:txBody>
      <dsp:txXfrm>
        <a:off x="62369" y="4205209"/>
        <a:ext cx="6542095" cy="11529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60D43-C6D6-46B3-BAAD-663EAD4913B6}">
      <dsp:nvSpPr>
        <dsp:cNvPr id="0" name=""/>
        <dsp:cNvSpPr/>
      </dsp:nvSpPr>
      <dsp:spPr>
        <a:xfrm>
          <a:off x="0" y="47419"/>
          <a:ext cx="6714744" cy="9981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Architecture:</a:t>
          </a:r>
          <a:endParaRPr lang="en-US" sz="2500" kern="1200"/>
        </a:p>
      </dsp:txBody>
      <dsp:txXfrm>
        <a:off x="48726" y="96145"/>
        <a:ext cx="6617292" cy="900704"/>
      </dsp:txXfrm>
    </dsp:sp>
    <dsp:sp modelId="{B10765BE-3EF4-46EC-B6CC-710C34543264}">
      <dsp:nvSpPr>
        <dsp:cNvPr id="0" name=""/>
        <dsp:cNvSpPr/>
      </dsp:nvSpPr>
      <dsp:spPr>
        <a:xfrm>
          <a:off x="0" y="1117576"/>
          <a:ext cx="6714744" cy="998156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3G standard, based on W-CDMA.</a:t>
          </a:r>
          <a:endParaRPr lang="en-US" sz="2500" kern="1200"/>
        </a:p>
      </dsp:txBody>
      <dsp:txXfrm>
        <a:off x="48726" y="1166302"/>
        <a:ext cx="6617292" cy="900704"/>
      </dsp:txXfrm>
    </dsp:sp>
    <dsp:sp modelId="{59E449CC-15EA-43DA-B235-6C36FF41B6BC}">
      <dsp:nvSpPr>
        <dsp:cNvPr id="0" name=""/>
        <dsp:cNvSpPr/>
      </dsp:nvSpPr>
      <dsp:spPr>
        <a:xfrm>
          <a:off x="0" y="2187732"/>
          <a:ext cx="6714744" cy="998156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Shift towards packet-switched data.</a:t>
          </a:r>
          <a:endParaRPr lang="en-US" sz="2500" kern="1200"/>
        </a:p>
      </dsp:txBody>
      <dsp:txXfrm>
        <a:off x="48726" y="2236458"/>
        <a:ext cx="6617292" cy="900704"/>
      </dsp:txXfrm>
    </dsp:sp>
    <dsp:sp modelId="{0415911C-BF75-402E-BA75-EBB98DED6E41}">
      <dsp:nvSpPr>
        <dsp:cNvPr id="0" name=""/>
        <dsp:cNvSpPr/>
      </dsp:nvSpPr>
      <dsp:spPr>
        <a:xfrm>
          <a:off x="0" y="3257888"/>
          <a:ext cx="6714744" cy="998156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Advantages:</a:t>
          </a:r>
          <a:r>
            <a:rPr lang="en-US" sz="2500" b="0" i="0" kern="1200" baseline="0"/>
            <a:t> Higher data rates, improved multimedia capabilities. </a:t>
          </a:r>
          <a:endParaRPr lang="en-US" sz="2500" kern="1200"/>
        </a:p>
      </dsp:txBody>
      <dsp:txXfrm>
        <a:off x="48726" y="3306614"/>
        <a:ext cx="6617292" cy="900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F8A5B-EDCD-4454-B772-43AC400FC6A3}">
      <dsp:nvSpPr>
        <dsp:cNvPr id="0" name=""/>
        <dsp:cNvSpPr/>
      </dsp:nvSpPr>
      <dsp:spPr>
        <a:xfrm>
          <a:off x="2133386" y="2729"/>
          <a:ext cx="2400059" cy="131288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Architecture:</a:t>
          </a:r>
          <a:endParaRPr lang="en-US" sz="1700" kern="1200"/>
        </a:p>
      </dsp:txBody>
      <dsp:txXfrm>
        <a:off x="2197476" y="66819"/>
        <a:ext cx="2271879" cy="1184702"/>
      </dsp:txXfrm>
    </dsp:sp>
    <dsp:sp modelId="{539E194E-2B4C-40E9-955E-B54CDE56E6C3}">
      <dsp:nvSpPr>
        <dsp:cNvPr id="0" name=""/>
        <dsp:cNvSpPr/>
      </dsp:nvSpPr>
      <dsp:spPr>
        <a:xfrm>
          <a:off x="2133386" y="1381255"/>
          <a:ext cx="2400059" cy="1312882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Backbone of 4G networks, purely packet-switched.</a:t>
          </a:r>
          <a:endParaRPr lang="en-US" sz="1700" kern="1200"/>
        </a:p>
      </dsp:txBody>
      <dsp:txXfrm>
        <a:off x="2197476" y="1445345"/>
        <a:ext cx="2271879" cy="1184702"/>
      </dsp:txXfrm>
    </dsp:sp>
    <dsp:sp modelId="{1DFC522F-00B0-4437-B7E8-FFB02CD6B254}">
      <dsp:nvSpPr>
        <dsp:cNvPr id="0" name=""/>
        <dsp:cNvSpPr/>
      </dsp:nvSpPr>
      <dsp:spPr>
        <a:xfrm>
          <a:off x="2133386" y="2759782"/>
          <a:ext cx="2400059" cy="1312882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IP-based protocols for voice and data.</a:t>
          </a:r>
          <a:endParaRPr lang="en-US" sz="1700" kern="1200"/>
        </a:p>
      </dsp:txBody>
      <dsp:txXfrm>
        <a:off x="2197476" y="2823872"/>
        <a:ext cx="2271879" cy="1184702"/>
      </dsp:txXfrm>
    </dsp:sp>
    <dsp:sp modelId="{98137DCA-33B0-4EBE-B841-D54EEDC53E99}">
      <dsp:nvSpPr>
        <dsp:cNvPr id="0" name=""/>
        <dsp:cNvSpPr/>
      </dsp:nvSpPr>
      <dsp:spPr>
        <a:xfrm>
          <a:off x="2133386" y="4138308"/>
          <a:ext cx="2400059" cy="1312882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Advantages:</a:t>
          </a:r>
          <a:r>
            <a:rPr lang="en-US" sz="1700" b="0" i="0" kern="1200" baseline="0"/>
            <a:t> High-speed internet, supports HD streaming and gaming. </a:t>
          </a:r>
          <a:endParaRPr lang="en-US" sz="1700" kern="1200"/>
        </a:p>
      </dsp:txBody>
      <dsp:txXfrm>
        <a:off x="2197476" y="4202398"/>
        <a:ext cx="2271879" cy="1184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BF6E6-848D-45A2-A07C-5D940CCB6E01}">
      <dsp:nvSpPr>
        <dsp:cNvPr id="0" name=""/>
        <dsp:cNvSpPr/>
      </dsp:nvSpPr>
      <dsp:spPr>
        <a:xfrm>
          <a:off x="2133386" y="2663"/>
          <a:ext cx="2400059" cy="17576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Objective:</a:t>
          </a:r>
          <a:r>
            <a:rPr lang="en-US" sz="2100" b="0" i="0" kern="1200" baseline="0"/>
            <a:t> Ensure secure and efficient data transmission.</a:t>
          </a:r>
          <a:endParaRPr lang="en-US" sz="2100" kern="1200"/>
        </a:p>
      </dsp:txBody>
      <dsp:txXfrm>
        <a:off x="2219185" y="88462"/>
        <a:ext cx="2228461" cy="1586012"/>
      </dsp:txXfrm>
    </dsp:sp>
    <dsp:sp modelId="{5748000F-81A1-4C60-BF63-8927CAB16126}">
      <dsp:nvSpPr>
        <dsp:cNvPr id="0" name=""/>
        <dsp:cNvSpPr/>
      </dsp:nvSpPr>
      <dsp:spPr>
        <a:xfrm>
          <a:off x="2133386" y="1848154"/>
          <a:ext cx="2400059" cy="175761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Content Overview:</a:t>
          </a:r>
          <a:endParaRPr lang="en-US" sz="2100" kern="1200"/>
        </a:p>
      </dsp:txBody>
      <dsp:txXfrm>
        <a:off x="2219185" y="1933953"/>
        <a:ext cx="2228461" cy="1586012"/>
      </dsp:txXfrm>
    </dsp:sp>
    <dsp:sp modelId="{2D40526D-BC7C-4CDD-BC1F-9A8DEB9469D6}">
      <dsp:nvSpPr>
        <dsp:cNvPr id="0" name=""/>
        <dsp:cNvSpPr/>
      </dsp:nvSpPr>
      <dsp:spPr>
        <a:xfrm>
          <a:off x="2133386" y="3693646"/>
          <a:ext cx="2400059" cy="175761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Protocols govern device communication and data formatting.</a:t>
          </a:r>
          <a:endParaRPr lang="en-US" sz="2100" kern="1200"/>
        </a:p>
      </dsp:txBody>
      <dsp:txXfrm>
        <a:off x="2219185" y="3779445"/>
        <a:ext cx="2228461" cy="15860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23D41-064A-44BB-9D01-61979C2C1E6B}">
      <dsp:nvSpPr>
        <dsp:cNvPr id="0" name=""/>
        <dsp:cNvSpPr/>
      </dsp:nvSpPr>
      <dsp:spPr>
        <a:xfrm>
          <a:off x="0" y="600259"/>
          <a:ext cx="6666833" cy="1352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Overview:</a:t>
          </a:r>
          <a:r>
            <a:rPr lang="en-US" sz="3400" b="0" i="0" kern="1200" baseline="0"/>
            <a:t> Standards for WLANs; communication over radio waves.</a:t>
          </a:r>
          <a:endParaRPr lang="en-US" sz="3400" kern="1200"/>
        </a:p>
      </dsp:txBody>
      <dsp:txXfrm>
        <a:off x="66025" y="666284"/>
        <a:ext cx="6534783" cy="1220470"/>
      </dsp:txXfrm>
    </dsp:sp>
    <dsp:sp modelId="{EB0B0B4F-D8DF-46D0-85EC-FC0CB525722F}">
      <dsp:nvSpPr>
        <dsp:cNvPr id="0" name=""/>
        <dsp:cNvSpPr/>
      </dsp:nvSpPr>
      <dsp:spPr>
        <a:xfrm>
          <a:off x="0" y="2050699"/>
          <a:ext cx="6666833" cy="135252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Operation:</a:t>
          </a:r>
          <a:r>
            <a:rPr lang="en-US" sz="3400" b="0" i="0" kern="1200" baseline="0"/>
            <a:t> Unlicensed frequency bands (2.4 GHz, 5 GHz).</a:t>
          </a:r>
          <a:endParaRPr lang="en-US" sz="3400" kern="1200"/>
        </a:p>
      </dsp:txBody>
      <dsp:txXfrm>
        <a:off x="66025" y="2116724"/>
        <a:ext cx="6534783" cy="1220470"/>
      </dsp:txXfrm>
    </dsp:sp>
    <dsp:sp modelId="{9323F497-0BF8-4192-8A4A-DE6252A82FE4}">
      <dsp:nvSpPr>
        <dsp:cNvPr id="0" name=""/>
        <dsp:cNvSpPr/>
      </dsp:nvSpPr>
      <dsp:spPr>
        <a:xfrm>
          <a:off x="0" y="3501140"/>
          <a:ext cx="6666833" cy="135252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Security Features:</a:t>
          </a:r>
          <a:r>
            <a:rPr lang="en-US" sz="3400" b="0" i="0" kern="1200" baseline="0"/>
            <a:t> WPA2, WPA3, and 802.1X for authentication. </a:t>
          </a:r>
          <a:endParaRPr lang="en-US" sz="3400" kern="1200"/>
        </a:p>
      </dsp:txBody>
      <dsp:txXfrm>
        <a:off x="66025" y="3567165"/>
        <a:ext cx="6534783" cy="12204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61EA0-AF13-4F2C-8256-39A69BAAE134}">
      <dsp:nvSpPr>
        <dsp:cNvPr id="0" name=""/>
        <dsp:cNvSpPr/>
      </dsp:nvSpPr>
      <dsp:spPr>
        <a:xfrm>
          <a:off x="0" y="866029"/>
          <a:ext cx="6666833" cy="5651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Bluetooth:</a:t>
          </a:r>
          <a:endParaRPr lang="en-US" sz="2300" kern="1200"/>
        </a:p>
      </dsp:txBody>
      <dsp:txXfrm>
        <a:off x="27586" y="893615"/>
        <a:ext cx="6611661" cy="509938"/>
      </dsp:txXfrm>
    </dsp:sp>
    <dsp:sp modelId="{1E9705DD-65E8-42AE-BFD0-1C0873DC55B5}">
      <dsp:nvSpPr>
        <dsp:cNvPr id="0" name=""/>
        <dsp:cNvSpPr/>
      </dsp:nvSpPr>
      <dsp:spPr>
        <a:xfrm>
          <a:off x="0" y="1497379"/>
          <a:ext cx="6666833" cy="565110"/>
        </a:xfrm>
        <a:prstGeom prst="round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Short-range, low-power communication.</a:t>
          </a:r>
          <a:endParaRPr lang="en-US" sz="2300" kern="1200"/>
        </a:p>
      </dsp:txBody>
      <dsp:txXfrm>
        <a:off x="27586" y="1524965"/>
        <a:ext cx="6611661" cy="509938"/>
      </dsp:txXfrm>
    </dsp:sp>
    <dsp:sp modelId="{F65684A3-FF65-462D-8E4F-08E83E9CF271}">
      <dsp:nvSpPr>
        <dsp:cNvPr id="0" name=""/>
        <dsp:cNvSpPr/>
      </dsp:nvSpPr>
      <dsp:spPr>
        <a:xfrm>
          <a:off x="0" y="2128729"/>
          <a:ext cx="6666833" cy="565110"/>
        </a:xfrm>
        <a:prstGeom prst="round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Secure pairing and data transfer.</a:t>
          </a:r>
          <a:endParaRPr lang="en-US" sz="2300" kern="1200"/>
        </a:p>
      </dsp:txBody>
      <dsp:txXfrm>
        <a:off x="27586" y="2156315"/>
        <a:ext cx="6611661" cy="509938"/>
      </dsp:txXfrm>
    </dsp:sp>
    <dsp:sp modelId="{B8EBA282-CE74-4607-98E6-9C983C308CA2}">
      <dsp:nvSpPr>
        <dsp:cNvPr id="0" name=""/>
        <dsp:cNvSpPr/>
      </dsp:nvSpPr>
      <dsp:spPr>
        <a:xfrm>
          <a:off x="0" y="2760080"/>
          <a:ext cx="6666833" cy="565110"/>
        </a:xfrm>
        <a:prstGeom prst="round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Zigbee:</a:t>
          </a:r>
          <a:endParaRPr lang="en-US" sz="2300" kern="1200"/>
        </a:p>
      </dsp:txBody>
      <dsp:txXfrm>
        <a:off x="27586" y="2787666"/>
        <a:ext cx="6611661" cy="509938"/>
      </dsp:txXfrm>
    </dsp:sp>
    <dsp:sp modelId="{EEEF8842-7EAD-4402-8EB8-71C1FA97B8E6}">
      <dsp:nvSpPr>
        <dsp:cNvPr id="0" name=""/>
        <dsp:cNvSpPr/>
      </dsp:nvSpPr>
      <dsp:spPr>
        <a:xfrm>
          <a:off x="0" y="3391430"/>
          <a:ext cx="6666833" cy="565110"/>
        </a:xfrm>
        <a:prstGeom prst="round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Low-power, low-data-rate; used in IoT applications.</a:t>
          </a:r>
          <a:endParaRPr lang="en-US" sz="2300" kern="1200"/>
        </a:p>
      </dsp:txBody>
      <dsp:txXfrm>
        <a:off x="27586" y="3419016"/>
        <a:ext cx="6611661" cy="509938"/>
      </dsp:txXfrm>
    </dsp:sp>
    <dsp:sp modelId="{D949D35C-EC66-4B3F-8513-CD223EA0963A}">
      <dsp:nvSpPr>
        <dsp:cNvPr id="0" name=""/>
        <dsp:cNvSpPr/>
      </dsp:nvSpPr>
      <dsp:spPr>
        <a:xfrm>
          <a:off x="0" y="4022780"/>
          <a:ext cx="6666833" cy="56511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Mesh networking for extended coverage.</a:t>
          </a:r>
          <a:endParaRPr lang="en-US" sz="2300" kern="1200"/>
        </a:p>
      </dsp:txBody>
      <dsp:txXfrm>
        <a:off x="27586" y="4050366"/>
        <a:ext cx="6611661" cy="5099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8F6A-63B2-47F0-A3CD-5EF935C52E23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C6285-EC67-408E-A58C-8DEF526ADCC6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BD748-F9D7-4DE6-9028-AA1972B460A9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b="1" kern="1200"/>
            <a:t>Overview:</a:t>
          </a:r>
          <a:r>
            <a:rPr lang="en-IN" sz="1700" kern="1200"/>
            <a:t> Develops standards for cellular networks.</a:t>
          </a:r>
          <a:endParaRPr lang="en-US" sz="1700" kern="1200"/>
        </a:p>
      </dsp:txBody>
      <dsp:txXfrm>
        <a:off x="100682" y="2684598"/>
        <a:ext cx="2370489" cy="720000"/>
      </dsp:txXfrm>
    </dsp:sp>
    <dsp:sp modelId="{5C8412BA-1813-4FCF-A40B-E37DE345B72F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AD3D4-CE5B-44CB-A934-E07FFAC01A0B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C6DF1-13B7-4F42-8E9D-FD1882834651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b="1" kern="1200"/>
            <a:t>UMTS (3G):</a:t>
          </a:r>
          <a:r>
            <a:rPr lang="en-IN" sz="1700" kern="1200"/>
            <a:t> Voice, video calls, mobile internet.</a:t>
          </a:r>
          <a:endParaRPr lang="en-US" sz="1700" kern="1200"/>
        </a:p>
      </dsp:txBody>
      <dsp:txXfrm>
        <a:off x="2886007" y="2684598"/>
        <a:ext cx="2370489" cy="720000"/>
      </dsp:txXfrm>
    </dsp:sp>
    <dsp:sp modelId="{3CC31733-D3C0-42AE-AA5F-F7113CC7AB18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B0623-4D84-4ECB-9ACD-0E3AE4CC9582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DB0E3-394C-4724-B7C0-92DE32423CAB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b="1" kern="1200"/>
            <a:t>LTE (4G):</a:t>
          </a:r>
          <a:r>
            <a:rPr lang="en-IN" sz="1700" kern="1200"/>
            <a:t> Faster rates, lower latency.</a:t>
          </a:r>
          <a:endParaRPr lang="en-US" sz="1700" kern="1200"/>
        </a:p>
      </dsp:txBody>
      <dsp:txXfrm>
        <a:off x="5671332" y="2684598"/>
        <a:ext cx="2370489" cy="720000"/>
      </dsp:txXfrm>
    </dsp:sp>
    <dsp:sp modelId="{04F0406D-27AC-4FA1-993E-9633EC3C97AF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D185E-BAFC-4723-BF5F-1EF3083FFECE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09D63-F9D5-4B68-A011-6433AFA21D40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b="1" kern="1200"/>
            <a:t>5G NR:</a:t>
          </a:r>
          <a:r>
            <a:rPr lang="en-IN" sz="1700" kern="1200"/>
            <a:t> Ultra-fast speeds, massive IoT support.</a:t>
          </a:r>
          <a:endParaRPr lang="en-US" sz="1700" kern="1200"/>
        </a:p>
      </dsp:txBody>
      <dsp:txXfrm>
        <a:off x="8456657" y="2684598"/>
        <a:ext cx="2370489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D8DE1-08D1-45C0-ADA5-A7D41DBBFCD7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1A707-BA85-4AB7-AA82-AD3EC3F065FB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Wireless Technologies:</a:t>
          </a:r>
          <a:r>
            <a:rPr lang="en-US" sz="1700" b="0" i="0" kern="1200" baseline="0"/>
            <a:t> Primarily operate at physical and data link layers.</a:t>
          </a:r>
          <a:endParaRPr lang="en-US" sz="1700" kern="1200"/>
        </a:p>
      </dsp:txBody>
      <dsp:txXfrm>
        <a:off x="765914" y="2943510"/>
        <a:ext cx="4320000" cy="720000"/>
      </dsp:txXfrm>
    </dsp:sp>
    <dsp:sp modelId="{907D0B55-CF55-482A-A7A1-EF65A4D1D014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E54B9-7E49-4669-AAF0-5A495F467BAE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Role in Higher Layers:</a:t>
          </a:r>
          <a:r>
            <a:rPr lang="en-US" sz="1700" b="0" i="0" kern="1200" baseline="0"/>
            <a:t> Manage data transmission, routing, and application services. </a:t>
          </a:r>
          <a:endParaRPr lang="en-US" sz="1700" kern="1200"/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9660-D31B-304C-D556-E0C4118A3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2F018-2288-CA41-B84B-9D3D11FBB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5C260-630F-92E2-7C90-5621152F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81DA-9601-43DC-88BC-11958350582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75A4-9D7A-B173-D532-E81B0DFC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05F5-B4A8-9CD7-C253-FFE60077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86B-054E-4592-AE68-15C2A0174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9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C511-77F2-9B92-A063-33905DFE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EBC24-F213-25B0-9390-BDDD2B435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5D405-4C75-0C75-FE78-0808DCD1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81DA-9601-43DC-88BC-11958350582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E74F-1454-252C-DB74-6CB3305F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CD38-9D2E-2335-0770-CCB31FEB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86B-054E-4592-AE68-15C2A0174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3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97CB3-D9F0-8EBA-04AC-1DD539863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87DA4-AF17-B348-6C22-46DC358B7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1F4AD-0216-67E9-98EA-3094F122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81DA-9601-43DC-88BC-11958350582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37A3C-E230-A51E-44B0-411D0A12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B429-7DDC-FD0D-16DB-1BECD2E7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86B-054E-4592-AE68-15C2A0174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87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913A-4837-FD71-0AE7-4197A92E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536B-CF4B-F215-C55B-14F13CD4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DECC8-B346-A351-D40A-28395672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81DA-9601-43DC-88BC-11958350582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870B7-5379-898B-2B56-3150CCAA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6D8A6-DEAF-5F2B-9685-B19A9159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86B-054E-4592-AE68-15C2A0174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E3F6-5F93-3810-24ED-42701D28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5FDBE-B19A-399D-7E00-C03563E09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8264-6222-EDC1-F146-A8EAD598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81DA-9601-43DC-88BC-11958350582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9FBD-9A32-49C1-26AE-DF0E0A17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ACE2D-5E92-0C3C-B864-813DAA7A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86B-054E-4592-AE68-15C2A0174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6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2F12-B485-09AB-321D-ECC8F1AA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3FD7-91E8-CE22-AB4A-30008FCF6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A826D-EDDA-422E-DF5A-792D16F8A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3467-468C-140D-CEFC-66CB336F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81DA-9601-43DC-88BC-11958350582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BE18D-D031-20ED-78CA-FD350E39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BF691-C7EA-519C-1C3B-6D90E656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86B-054E-4592-AE68-15C2A0174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54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4019-29B0-E778-CCDE-AF191DC0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EB928-FBA6-1E23-3889-37309D1C8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199E6-A89F-6018-7F52-C84E13A8E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D1D8F-3CC4-64FE-DA8C-96F794A90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CD05E-4791-66FB-38FA-7C9A4DAFA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312B7-4CE2-1D1C-CE93-CACB3B98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81DA-9601-43DC-88BC-11958350582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CE2BD-FE7C-D15A-37AC-8230C7F4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632C0-2F5D-E047-2CFE-829644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86B-054E-4592-AE68-15C2A0174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91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4B5-25FB-9C15-3C52-030FE2BC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75A51-EAD5-CAB4-20B9-9A2D13C7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81DA-9601-43DC-88BC-11958350582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650C0-BF56-CDF8-05BF-4CCEC0B6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B2BA3-F2B1-CC28-02F1-67AAF0C3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86B-054E-4592-AE68-15C2A0174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43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503AF-22E5-0447-3B8F-5AA8D766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81DA-9601-43DC-88BC-11958350582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8B0B3-1A2F-6E41-3F5D-2AC81DEB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3E976-DADF-E7F8-F7BD-6EBF311A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86B-054E-4592-AE68-15C2A0174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12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963D-E9B7-D9D9-450E-F4B1F91F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0A9B-4CB2-8C65-BC03-C6586BBE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DA134-1B0A-D432-83AF-212F9156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ED0B4-6673-BA84-8D39-95A54714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81DA-9601-43DC-88BC-11958350582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5BAD2-F58C-8184-E4C3-3C010FD5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2768B-7C2A-7BCA-B0C4-44BC832D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86B-054E-4592-AE68-15C2A0174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31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7978-5BE6-3749-7A72-8F7D3831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BCCC0-29ED-E5B3-5611-EE94EE6BB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A8BA2-C66C-F57C-2CF7-D8AF9A5C9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220C0-CA05-DD89-E30C-05D8C4FD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81DA-9601-43DC-88BC-11958350582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AA8D9-6A24-046F-414F-CADC0507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98C8E-E7A4-530E-A443-C76BBC22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86B-054E-4592-AE68-15C2A0174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1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D815A-4D00-0647-2CE6-58BFDDBB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1CB6E-EBCB-1FAB-7AAF-6600A75FD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DD86-5514-86E4-4EA3-2199B9588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781DA-9601-43DC-88BC-11958350582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5681-941E-DA0C-E792-950E4634A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EFAB7-8E08-0E90-F813-A751AB4E9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5D86B-054E-4592-AE68-15C2A0174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84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D96EFD-1FE1-CA1C-C834-9A139121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155073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Mobile Network Architecture and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DB0A-3C5F-291A-83F7-AF0C7620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687" y="841664"/>
            <a:ext cx="4602517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 Overview of GSM, UMTS, LTE, and 5G NR</a:t>
            </a:r>
          </a:p>
        </p:txBody>
      </p:sp>
    </p:spTree>
    <p:extLst>
      <p:ext uri="{BB962C8B-B14F-4D97-AF65-F5344CB8AC3E}">
        <p14:creationId xmlns:p14="http://schemas.microsoft.com/office/powerpoint/2010/main" val="322778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8FFE9-1A8F-FFD9-98FE-8BD60337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IEEE 802.15 (Bluetooth and Zigbee)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8495890-5F49-8477-A2FD-D910EA203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83624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96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D67CE-958F-0D75-311E-4A5ED7C3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n-NO" sz="4000">
                <a:solidFill>
                  <a:srgbClr val="FFFFFF"/>
                </a:solidFill>
              </a:rPr>
              <a:t>3GPP Standards (UMTS, LTE, 5G NR)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DD2F2ED1-50EE-30A9-2BB7-F21331AD8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904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74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989EF-E1E7-5BB5-6019-ECD2969C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OSI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CD46-8F6C-DA2B-2CBC-6F835DED1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Conceptual Framework:</a:t>
            </a:r>
            <a:r>
              <a:rPr lang="en-US" sz="2000" dirty="0"/>
              <a:t> Divides network communication into seven </a:t>
            </a:r>
            <a:r>
              <a:rPr lang="en-US" sz="2000" dirty="0" err="1"/>
              <a:t>layers.Physical</a:t>
            </a:r>
            <a:r>
              <a:rPr lang="en-US" sz="2000" dirty="0"/>
              <a:t>, Data Link, Network, Transport, Session, Presentation, Application.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2721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9970F-CE49-4AE8-B6B7-AFC54659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/>
              <a:t>TCP/IP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21B5-CBC6-645D-ED0A-90A3CDDB2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Condensed Model: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Four layers.</a:t>
            </a:r>
          </a:p>
          <a:p>
            <a:r>
              <a:rPr lang="en-US" sz="2000" dirty="0"/>
              <a:t>Network Interface, </a:t>
            </a:r>
          </a:p>
          <a:p>
            <a:r>
              <a:rPr lang="en-US" sz="2000" dirty="0"/>
              <a:t>Internet,</a:t>
            </a:r>
          </a:p>
          <a:p>
            <a:r>
              <a:rPr lang="en-US" sz="2000" dirty="0"/>
              <a:t> Transport,</a:t>
            </a:r>
          </a:p>
          <a:p>
            <a:r>
              <a:rPr lang="en-US" sz="2000" dirty="0"/>
              <a:t> Application.</a:t>
            </a:r>
          </a:p>
          <a:p>
            <a:endParaRPr lang="en-IN" sz="2000" dirty="0"/>
          </a:p>
        </p:txBody>
      </p:sp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956927B8-495D-B50A-308A-E06D93D7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92" r="2090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0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12F02-2009-751C-95BD-9428EBEF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Wireless Protocols in OSI and TCP/IP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4561BBE-3E9C-368A-4A88-7EB24B92C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7564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83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4D5A8-33B1-51AE-FBFF-B2D6AB1B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Security in Wireless Protocols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83ADA5A-A99A-9E1E-4FF9-BECA8D998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68313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28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66A4CB-891C-3DF1-1F4B-6B31575D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2ED290-7F9B-3DF6-CBD9-002F7D174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538253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54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ED1F9-605E-C949-2470-51840BFF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870A68-2372-5EF1-B351-77236984D0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Mobile Network Architecture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GSM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UMTS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LTE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5G NR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Protocols in Wireless Networks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OSI and TCP/IP Models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Security in Wireless Protocols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Wireless router">
            <a:extLst>
              <a:ext uri="{FF2B5EF4-FFF2-40B4-BE49-F238E27FC236}">
                <a16:creationId xmlns:a16="http://schemas.microsoft.com/office/drawing/2014/main" id="{E8F54668-0C01-93EE-DD23-D1E495DEB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0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BEF32-E4C8-733F-87D6-6426597F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IN" sz="4000"/>
              <a:t>Mobile Network Architecture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A9913-1FE1-3790-CF65-B6A40C7267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07" r="23209" b="-2"/>
          <a:stretch/>
        </p:blipFill>
        <p:spPr>
          <a:xfrm>
            <a:off x="7989293" y="1904282"/>
            <a:ext cx="3423093" cy="4224808"/>
          </a:xfrm>
          <a:prstGeom prst="rect">
            <a:avLst/>
          </a:prstGeom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FB8F8F5-2789-EA67-F25C-B7F77EED2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718485"/>
              </p:ext>
            </p:extLst>
          </p:nvPr>
        </p:nvGraphicFramePr>
        <p:xfrm>
          <a:off x="838200" y="1825625"/>
          <a:ext cx="6714744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848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208AA-7264-46A4-B5FC-9262002A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100">
                <a:solidFill>
                  <a:srgbClr val="FFFFFF"/>
                </a:solidFill>
              </a:rPr>
              <a:t>GSM (Global System for Mobile Communications)</a:t>
            </a:r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AB21FEEA-B928-770C-0480-0E6BF5D1A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8010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0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F0088-C5AC-409E-96AB-35B670AD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fr-FR" sz="4000"/>
              <a:t>UMTS (Universal Mobile Telecommunications System)</a:t>
            </a:r>
            <a:endParaRPr lang="en-IN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52D7E-FF40-7D8A-6168-FD5A482516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48" r="26576"/>
          <a:stretch/>
        </p:blipFill>
        <p:spPr>
          <a:xfrm>
            <a:off x="7989293" y="1904282"/>
            <a:ext cx="3423093" cy="4224808"/>
          </a:xfrm>
          <a:prstGeom prst="rect">
            <a:avLst/>
          </a:prstGeom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6ED63B8-B4AA-D4EA-09D5-380020484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491432"/>
              </p:ext>
            </p:extLst>
          </p:nvPr>
        </p:nvGraphicFramePr>
        <p:xfrm>
          <a:off x="838200" y="1825625"/>
          <a:ext cx="6714744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135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C9DED-EB30-FFA7-D3FA-2BB9CB8F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LTE (Long-Term Evolution)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C659E0C-AEFF-9DD3-A165-846FD0D09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1530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56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A8B66-7DE0-0F3E-BE2F-D04DD3C7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</p:spPr>
        <p:txBody>
          <a:bodyPr>
            <a:normAutofit/>
          </a:bodyPr>
          <a:lstStyle/>
          <a:p>
            <a:r>
              <a:rPr lang="en-IN" sz="4000" b="1"/>
              <a:t>5G NR (New Radio)</a:t>
            </a:r>
            <a:br>
              <a:rPr lang="en-IN" sz="4000" b="1"/>
            </a:br>
            <a:endParaRPr lang="en-IN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B8A1C-CF76-2F3D-2FEC-5FCD51E4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96" r="2099" b="-1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A4CD463-7DD9-3AF3-4FCC-18A0EF732A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92119" y="2630161"/>
            <a:ext cx="4589491" cy="33324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Architecture: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Operates across wide frequency bands.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Uses technologies like massive MIMO and beamforming.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Advantages: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Ultra-fast speeds, low latency, supports IoT and VR/AR. </a:t>
            </a:r>
          </a:p>
        </p:txBody>
      </p:sp>
    </p:spTree>
    <p:extLst>
      <p:ext uri="{BB962C8B-B14F-4D97-AF65-F5344CB8AC3E}">
        <p14:creationId xmlns:p14="http://schemas.microsoft.com/office/powerpoint/2010/main" val="418450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174FC-0354-36AA-4F6A-B04839D2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Key Protocols in Wireless Networks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61A4805E-3522-07DA-BCE7-88B69094F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6960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947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9638A-6B4C-139D-4AE7-C14483AF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IEEE 802.11 (Wi-Fi)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8B8B794-6E2C-26C9-7883-8FE172F08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06445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82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500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Mobile Network Architecture and Protocols</vt:lpstr>
      <vt:lpstr>Agenda</vt:lpstr>
      <vt:lpstr>Mobile Network Architecture Overview</vt:lpstr>
      <vt:lpstr>GSM (Global System for Mobile Communications)</vt:lpstr>
      <vt:lpstr>UMTS (Universal Mobile Telecommunications System)</vt:lpstr>
      <vt:lpstr>LTE (Long-Term Evolution)</vt:lpstr>
      <vt:lpstr>5G NR (New Radio) </vt:lpstr>
      <vt:lpstr>Key Protocols in Wireless Networks</vt:lpstr>
      <vt:lpstr>IEEE 802.11 (Wi-Fi)</vt:lpstr>
      <vt:lpstr>IEEE 802.15 (Bluetooth and Zigbee)</vt:lpstr>
      <vt:lpstr>3GPP Standards (UMTS, LTE, 5G NR)</vt:lpstr>
      <vt:lpstr>OSI Model Overview</vt:lpstr>
      <vt:lpstr>TCP/IP Model Overview</vt:lpstr>
      <vt:lpstr>Wireless Protocols in OSI and TCP/IP</vt:lpstr>
      <vt:lpstr>Security in Wireless Protocols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Kaushik Reddy</dc:creator>
  <cp:lastModifiedBy>Kaushik Reddy</cp:lastModifiedBy>
  <cp:revision>2</cp:revision>
  <dcterms:created xsi:type="dcterms:W3CDTF">2024-09-22T12:38:22Z</dcterms:created>
  <dcterms:modified xsi:type="dcterms:W3CDTF">2024-09-22T13:16:22Z</dcterms:modified>
</cp:coreProperties>
</file>