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3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E65F0-8036-4009-9352-1D3DD1590142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E612A35-4D61-4E8B-B333-C573C7E0D678}">
      <dgm:prSet/>
      <dgm:spPr/>
      <dgm:t>
        <a:bodyPr/>
        <a:lstStyle/>
        <a:p>
          <a:r>
            <a:rPr lang="en-US" b="1" i="0" baseline="0"/>
            <a:t>Benefits:</a:t>
          </a:r>
          <a:endParaRPr lang="en-US"/>
        </a:p>
      </dgm:t>
    </dgm:pt>
    <dgm:pt modelId="{5099D4DE-3493-494A-BD74-0FC1ECCA84D8}" type="parTrans" cxnId="{DD523AE2-0A09-4B40-A192-1BBB343D2205}">
      <dgm:prSet/>
      <dgm:spPr/>
      <dgm:t>
        <a:bodyPr/>
        <a:lstStyle/>
        <a:p>
          <a:endParaRPr lang="en-US"/>
        </a:p>
      </dgm:t>
    </dgm:pt>
    <dgm:pt modelId="{FD64C8F2-7DE6-4981-B210-D841AA27A7F2}" type="sibTrans" cxnId="{DD523AE2-0A09-4B40-A192-1BBB343D2205}">
      <dgm:prSet/>
      <dgm:spPr/>
      <dgm:t>
        <a:bodyPr/>
        <a:lstStyle/>
        <a:p>
          <a:endParaRPr lang="en-US"/>
        </a:p>
      </dgm:t>
    </dgm:pt>
    <dgm:pt modelId="{339011D2-6D36-4072-940E-77A6942602A0}">
      <dgm:prSet/>
      <dgm:spPr/>
      <dgm:t>
        <a:bodyPr/>
        <a:lstStyle/>
        <a:p>
          <a:r>
            <a:rPr lang="en-US" b="1" i="0" baseline="0"/>
            <a:t>Efficiency:</a:t>
          </a:r>
          <a:r>
            <a:rPr lang="en-US" b="0" i="0" baseline="0"/>
            <a:t> Better allocation of resources for critical services.</a:t>
          </a:r>
          <a:endParaRPr lang="en-US"/>
        </a:p>
      </dgm:t>
    </dgm:pt>
    <dgm:pt modelId="{BE54F1D4-4BD3-4465-AF7C-3CD23BE8F615}" type="parTrans" cxnId="{0DDB789E-BFF1-4A1A-AD7D-7EEEB7CC3466}">
      <dgm:prSet/>
      <dgm:spPr/>
      <dgm:t>
        <a:bodyPr/>
        <a:lstStyle/>
        <a:p>
          <a:endParaRPr lang="en-US"/>
        </a:p>
      </dgm:t>
    </dgm:pt>
    <dgm:pt modelId="{7C38A40C-2A30-4B7A-B931-8B662AC310EC}" type="sibTrans" cxnId="{0DDB789E-BFF1-4A1A-AD7D-7EEEB7CC3466}">
      <dgm:prSet/>
      <dgm:spPr/>
      <dgm:t>
        <a:bodyPr/>
        <a:lstStyle/>
        <a:p>
          <a:endParaRPr lang="en-US"/>
        </a:p>
      </dgm:t>
    </dgm:pt>
    <dgm:pt modelId="{BFED4347-4D93-4352-A01B-A3E95099DD69}">
      <dgm:prSet/>
      <dgm:spPr/>
      <dgm:t>
        <a:bodyPr/>
        <a:lstStyle/>
        <a:p>
          <a:r>
            <a:rPr lang="en-US" b="1" i="0" baseline="0"/>
            <a:t>Customization:</a:t>
          </a:r>
          <a:r>
            <a:rPr lang="en-US" b="0" i="0" baseline="0"/>
            <a:t> Tailored network slices for different applications.</a:t>
          </a:r>
          <a:endParaRPr lang="en-US"/>
        </a:p>
      </dgm:t>
    </dgm:pt>
    <dgm:pt modelId="{E40BADC6-0CE9-4DBF-9BAE-76648A4BD32C}" type="parTrans" cxnId="{D6305BA7-BAFB-4A95-8871-95F05D53A27C}">
      <dgm:prSet/>
      <dgm:spPr/>
      <dgm:t>
        <a:bodyPr/>
        <a:lstStyle/>
        <a:p>
          <a:endParaRPr lang="en-US"/>
        </a:p>
      </dgm:t>
    </dgm:pt>
    <dgm:pt modelId="{B8C5C6F2-0935-480A-90A7-8028C1205DC5}" type="sibTrans" cxnId="{D6305BA7-BAFB-4A95-8871-95F05D53A27C}">
      <dgm:prSet/>
      <dgm:spPr/>
      <dgm:t>
        <a:bodyPr/>
        <a:lstStyle/>
        <a:p>
          <a:endParaRPr lang="en-US"/>
        </a:p>
      </dgm:t>
    </dgm:pt>
    <dgm:pt modelId="{B8815DB1-96AC-4D37-92BE-2B8AA47AFBB3}">
      <dgm:prSet/>
      <dgm:spPr/>
      <dgm:t>
        <a:bodyPr/>
        <a:lstStyle/>
        <a:p>
          <a:r>
            <a:rPr lang="en-US" b="1" i="0" baseline="0"/>
            <a:t>Use Cases:</a:t>
          </a:r>
          <a:endParaRPr lang="en-US"/>
        </a:p>
      </dgm:t>
    </dgm:pt>
    <dgm:pt modelId="{AC2869A4-43D9-4FFF-911F-EB3FE060A0AD}" type="parTrans" cxnId="{6241C86A-F83D-43AC-828A-CF5E2D367EF0}">
      <dgm:prSet/>
      <dgm:spPr/>
      <dgm:t>
        <a:bodyPr/>
        <a:lstStyle/>
        <a:p>
          <a:endParaRPr lang="en-US"/>
        </a:p>
      </dgm:t>
    </dgm:pt>
    <dgm:pt modelId="{93B287EB-36E9-4331-8F5B-8FF76528DE54}" type="sibTrans" cxnId="{6241C86A-F83D-43AC-828A-CF5E2D367EF0}">
      <dgm:prSet/>
      <dgm:spPr/>
      <dgm:t>
        <a:bodyPr/>
        <a:lstStyle/>
        <a:p>
          <a:endParaRPr lang="en-US"/>
        </a:p>
      </dgm:t>
    </dgm:pt>
    <dgm:pt modelId="{8AF3D008-AD46-4773-8D27-CD10EDA8A38F}">
      <dgm:prSet/>
      <dgm:spPr/>
      <dgm:t>
        <a:bodyPr/>
        <a:lstStyle/>
        <a:p>
          <a:r>
            <a:rPr lang="en-US" b="1" i="0" baseline="0"/>
            <a:t>Autonomous Driving:</a:t>
          </a:r>
          <a:r>
            <a:rPr lang="en-US" b="0" i="0" baseline="0"/>
            <a:t> Low-latency communication.</a:t>
          </a:r>
          <a:endParaRPr lang="en-US"/>
        </a:p>
      </dgm:t>
    </dgm:pt>
    <dgm:pt modelId="{1B37DE52-100E-431E-A254-878276C4F4E6}" type="parTrans" cxnId="{C8EA1375-C486-41C1-82CF-2BB3FC21F7E2}">
      <dgm:prSet/>
      <dgm:spPr/>
      <dgm:t>
        <a:bodyPr/>
        <a:lstStyle/>
        <a:p>
          <a:endParaRPr lang="en-US"/>
        </a:p>
      </dgm:t>
    </dgm:pt>
    <dgm:pt modelId="{41C2B58B-CA10-43EF-8DE9-B07C62718727}" type="sibTrans" cxnId="{C8EA1375-C486-41C1-82CF-2BB3FC21F7E2}">
      <dgm:prSet/>
      <dgm:spPr/>
      <dgm:t>
        <a:bodyPr/>
        <a:lstStyle/>
        <a:p>
          <a:endParaRPr lang="en-US"/>
        </a:p>
      </dgm:t>
    </dgm:pt>
    <dgm:pt modelId="{0635F692-0C6F-4979-908D-1F3FCA551CEF}">
      <dgm:prSet/>
      <dgm:spPr/>
      <dgm:t>
        <a:bodyPr/>
        <a:lstStyle/>
        <a:p>
          <a:r>
            <a:rPr lang="en-US" b="1" i="0" baseline="0"/>
            <a:t>Industrial Automation:</a:t>
          </a:r>
          <a:r>
            <a:rPr lang="en-US" b="0" i="0" baseline="0"/>
            <a:t> Ultra-reliable connectivity.</a:t>
          </a:r>
          <a:endParaRPr lang="en-US"/>
        </a:p>
      </dgm:t>
    </dgm:pt>
    <dgm:pt modelId="{ACD15E63-5968-463D-A4A3-B26824B4C353}" type="parTrans" cxnId="{F8BD3493-7F14-42A0-BCC3-B8C7D0BFED42}">
      <dgm:prSet/>
      <dgm:spPr/>
      <dgm:t>
        <a:bodyPr/>
        <a:lstStyle/>
        <a:p>
          <a:endParaRPr lang="en-US"/>
        </a:p>
      </dgm:t>
    </dgm:pt>
    <dgm:pt modelId="{FFDC152A-57F3-4A0C-9730-807E71A10300}" type="sibTrans" cxnId="{F8BD3493-7F14-42A0-BCC3-B8C7D0BFED42}">
      <dgm:prSet/>
      <dgm:spPr/>
      <dgm:t>
        <a:bodyPr/>
        <a:lstStyle/>
        <a:p>
          <a:endParaRPr lang="en-US"/>
        </a:p>
      </dgm:t>
    </dgm:pt>
    <dgm:pt modelId="{59C79508-6A40-4346-A891-1C0F6004FDD7}">
      <dgm:prSet/>
      <dgm:spPr/>
      <dgm:t>
        <a:bodyPr/>
        <a:lstStyle/>
        <a:p>
          <a:r>
            <a:rPr lang="en-US" b="1" i="0" baseline="0"/>
            <a:t>IoT Ecosystems:</a:t>
          </a:r>
          <a:r>
            <a:rPr lang="en-US" b="0" i="0" baseline="0"/>
            <a:t> Support for massive connected devices</a:t>
          </a:r>
          <a:endParaRPr lang="en-US"/>
        </a:p>
      </dgm:t>
    </dgm:pt>
    <dgm:pt modelId="{DC9821A6-1831-4BBD-A274-B624687AFF39}" type="parTrans" cxnId="{44A1CBD6-23D9-4764-A776-A1470C5810DA}">
      <dgm:prSet/>
      <dgm:spPr/>
      <dgm:t>
        <a:bodyPr/>
        <a:lstStyle/>
        <a:p>
          <a:endParaRPr lang="en-US"/>
        </a:p>
      </dgm:t>
    </dgm:pt>
    <dgm:pt modelId="{7E671527-B173-41EA-88B7-332A3823FC82}" type="sibTrans" cxnId="{44A1CBD6-23D9-4764-A776-A1470C5810DA}">
      <dgm:prSet/>
      <dgm:spPr/>
      <dgm:t>
        <a:bodyPr/>
        <a:lstStyle/>
        <a:p>
          <a:endParaRPr lang="en-US"/>
        </a:p>
      </dgm:t>
    </dgm:pt>
    <dgm:pt modelId="{C88D78E4-D300-4D99-8906-84A8DED2ADE1}" type="pres">
      <dgm:prSet presAssocID="{AD5E65F0-8036-4009-9352-1D3DD1590142}" presName="Name0" presStyleCnt="0">
        <dgm:presLayoutVars>
          <dgm:dir/>
          <dgm:animLvl val="lvl"/>
          <dgm:resizeHandles val="exact"/>
        </dgm:presLayoutVars>
      </dgm:prSet>
      <dgm:spPr/>
    </dgm:pt>
    <dgm:pt modelId="{7C950E54-0F86-40DD-8CD8-7F278DA0B71B}" type="pres">
      <dgm:prSet presAssocID="{3E612A35-4D61-4E8B-B333-C573C7E0D678}" presName="linNode" presStyleCnt="0"/>
      <dgm:spPr/>
    </dgm:pt>
    <dgm:pt modelId="{6AC2D69F-23F2-4B2F-B1C1-A19CC02B6651}" type="pres">
      <dgm:prSet presAssocID="{3E612A35-4D61-4E8B-B333-C573C7E0D678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208098B8-9477-43E9-B6DB-5CA02891A9F1}" type="pres">
      <dgm:prSet presAssocID="{FD64C8F2-7DE6-4981-B210-D841AA27A7F2}" presName="sp" presStyleCnt="0"/>
      <dgm:spPr/>
    </dgm:pt>
    <dgm:pt modelId="{E3CBBAFF-E878-49F6-9FB8-E6EBD6166012}" type="pres">
      <dgm:prSet presAssocID="{339011D2-6D36-4072-940E-77A6942602A0}" presName="linNode" presStyleCnt="0"/>
      <dgm:spPr/>
    </dgm:pt>
    <dgm:pt modelId="{7C1D8473-BF6C-4C65-B7F8-561571B1C116}" type="pres">
      <dgm:prSet presAssocID="{339011D2-6D36-4072-940E-77A6942602A0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CB74C58C-3908-4CA6-9FA1-92F36DDE225A}" type="pres">
      <dgm:prSet presAssocID="{7C38A40C-2A30-4B7A-B931-8B662AC310EC}" presName="sp" presStyleCnt="0"/>
      <dgm:spPr/>
    </dgm:pt>
    <dgm:pt modelId="{3C9D3E07-92F1-4C60-83D3-94EA84DFD8C9}" type="pres">
      <dgm:prSet presAssocID="{BFED4347-4D93-4352-A01B-A3E95099DD69}" presName="linNode" presStyleCnt="0"/>
      <dgm:spPr/>
    </dgm:pt>
    <dgm:pt modelId="{7902B81D-AA0F-400B-B245-380048530D31}" type="pres">
      <dgm:prSet presAssocID="{BFED4347-4D93-4352-A01B-A3E95099DD69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FCCDFB28-9564-46AB-AC39-FF4036A300DA}" type="pres">
      <dgm:prSet presAssocID="{B8C5C6F2-0935-480A-90A7-8028C1205DC5}" presName="sp" presStyleCnt="0"/>
      <dgm:spPr/>
    </dgm:pt>
    <dgm:pt modelId="{B17249F0-814D-4D33-898B-44667DF62AD0}" type="pres">
      <dgm:prSet presAssocID="{B8815DB1-96AC-4D37-92BE-2B8AA47AFBB3}" presName="linNode" presStyleCnt="0"/>
      <dgm:spPr/>
    </dgm:pt>
    <dgm:pt modelId="{EE7AF7F9-6FCB-4FB3-B88C-E9107464B761}" type="pres">
      <dgm:prSet presAssocID="{B8815DB1-96AC-4D37-92BE-2B8AA47AFBB3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9E1FDF5E-14B2-450B-BAB4-1D7CCB705D65}" type="pres">
      <dgm:prSet presAssocID="{93B287EB-36E9-4331-8F5B-8FF76528DE54}" presName="sp" presStyleCnt="0"/>
      <dgm:spPr/>
    </dgm:pt>
    <dgm:pt modelId="{A5BDC1E0-17B9-4512-879C-9BE61370A870}" type="pres">
      <dgm:prSet presAssocID="{8AF3D008-AD46-4773-8D27-CD10EDA8A38F}" presName="linNode" presStyleCnt="0"/>
      <dgm:spPr/>
    </dgm:pt>
    <dgm:pt modelId="{F8BF52F0-A930-49A7-85D3-655353D9D3C6}" type="pres">
      <dgm:prSet presAssocID="{8AF3D008-AD46-4773-8D27-CD10EDA8A38F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FFAECA1-6C30-4207-B839-A732A80CCCD0}" type="pres">
      <dgm:prSet presAssocID="{41C2B58B-CA10-43EF-8DE9-B07C62718727}" presName="sp" presStyleCnt="0"/>
      <dgm:spPr/>
    </dgm:pt>
    <dgm:pt modelId="{06D9BE2B-3634-4EE0-997C-714A173A117C}" type="pres">
      <dgm:prSet presAssocID="{0635F692-0C6F-4979-908D-1F3FCA551CEF}" presName="linNode" presStyleCnt="0"/>
      <dgm:spPr/>
    </dgm:pt>
    <dgm:pt modelId="{93E2401F-E4D3-4A19-A301-1D4ED0D71045}" type="pres">
      <dgm:prSet presAssocID="{0635F692-0C6F-4979-908D-1F3FCA551CEF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D0B845D-8AF4-4755-8DDB-AD058D9031EC}" type="pres">
      <dgm:prSet presAssocID="{FFDC152A-57F3-4A0C-9730-807E71A10300}" presName="sp" presStyleCnt="0"/>
      <dgm:spPr/>
    </dgm:pt>
    <dgm:pt modelId="{4C09B4A1-7334-403F-BB4C-B5E746F7EB8E}" type="pres">
      <dgm:prSet presAssocID="{59C79508-6A40-4346-A891-1C0F6004FDD7}" presName="linNode" presStyleCnt="0"/>
      <dgm:spPr/>
    </dgm:pt>
    <dgm:pt modelId="{F7698776-9CC3-44BE-931C-0FC4892E7764}" type="pres">
      <dgm:prSet presAssocID="{59C79508-6A40-4346-A891-1C0F6004FDD7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6241C86A-F83D-43AC-828A-CF5E2D367EF0}" srcId="{AD5E65F0-8036-4009-9352-1D3DD1590142}" destId="{B8815DB1-96AC-4D37-92BE-2B8AA47AFBB3}" srcOrd="3" destOrd="0" parTransId="{AC2869A4-43D9-4FFF-911F-EB3FE060A0AD}" sibTransId="{93B287EB-36E9-4331-8F5B-8FF76528DE54}"/>
    <dgm:cxn modelId="{4AF0EA6E-58CE-49DC-A946-3469486B19B9}" type="presOf" srcId="{0635F692-0C6F-4979-908D-1F3FCA551CEF}" destId="{93E2401F-E4D3-4A19-A301-1D4ED0D71045}" srcOrd="0" destOrd="0" presId="urn:microsoft.com/office/officeart/2005/8/layout/vList5"/>
    <dgm:cxn modelId="{C8EA1375-C486-41C1-82CF-2BB3FC21F7E2}" srcId="{AD5E65F0-8036-4009-9352-1D3DD1590142}" destId="{8AF3D008-AD46-4773-8D27-CD10EDA8A38F}" srcOrd="4" destOrd="0" parTransId="{1B37DE52-100E-431E-A254-878276C4F4E6}" sibTransId="{41C2B58B-CA10-43EF-8DE9-B07C62718727}"/>
    <dgm:cxn modelId="{666A8475-6831-4E70-AF5A-4BF255164240}" type="presOf" srcId="{59C79508-6A40-4346-A891-1C0F6004FDD7}" destId="{F7698776-9CC3-44BE-931C-0FC4892E7764}" srcOrd="0" destOrd="0" presId="urn:microsoft.com/office/officeart/2005/8/layout/vList5"/>
    <dgm:cxn modelId="{13432E82-D787-406C-BFEA-610D14BA596B}" type="presOf" srcId="{339011D2-6D36-4072-940E-77A6942602A0}" destId="{7C1D8473-BF6C-4C65-B7F8-561571B1C116}" srcOrd="0" destOrd="0" presId="urn:microsoft.com/office/officeart/2005/8/layout/vList5"/>
    <dgm:cxn modelId="{85F4B191-3FA2-4BBC-8301-67A982315D17}" type="presOf" srcId="{B8815DB1-96AC-4D37-92BE-2B8AA47AFBB3}" destId="{EE7AF7F9-6FCB-4FB3-B88C-E9107464B761}" srcOrd="0" destOrd="0" presId="urn:microsoft.com/office/officeart/2005/8/layout/vList5"/>
    <dgm:cxn modelId="{F8BD3493-7F14-42A0-BCC3-B8C7D0BFED42}" srcId="{AD5E65F0-8036-4009-9352-1D3DD1590142}" destId="{0635F692-0C6F-4979-908D-1F3FCA551CEF}" srcOrd="5" destOrd="0" parTransId="{ACD15E63-5968-463D-A4A3-B26824B4C353}" sibTransId="{FFDC152A-57F3-4A0C-9730-807E71A10300}"/>
    <dgm:cxn modelId="{0DDB789E-BFF1-4A1A-AD7D-7EEEB7CC3466}" srcId="{AD5E65F0-8036-4009-9352-1D3DD1590142}" destId="{339011D2-6D36-4072-940E-77A6942602A0}" srcOrd="1" destOrd="0" parTransId="{BE54F1D4-4BD3-4465-AF7C-3CD23BE8F615}" sibTransId="{7C38A40C-2A30-4B7A-B931-8B662AC310EC}"/>
    <dgm:cxn modelId="{D51F1A9F-2A30-46A9-ACBF-0BE471A3AFA5}" type="presOf" srcId="{8AF3D008-AD46-4773-8D27-CD10EDA8A38F}" destId="{F8BF52F0-A930-49A7-85D3-655353D9D3C6}" srcOrd="0" destOrd="0" presId="urn:microsoft.com/office/officeart/2005/8/layout/vList5"/>
    <dgm:cxn modelId="{D6305BA7-BAFB-4A95-8871-95F05D53A27C}" srcId="{AD5E65F0-8036-4009-9352-1D3DD1590142}" destId="{BFED4347-4D93-4352-A01B-A3E95099DD69}" srcOrd="2" destOrd="0" parTransId="{E40BADC6-0CE9-4DBF-9BAE-76648A4BD32C}" sibTransId="{B8C5C6F2-0935-480A-90A7-8028C1205DC5}"/>
    <dgm:cxn modelId="{9BBE7ABA-A552-4C16-8ADD-1019BD4336CB}" type="presOf" srcId="{AD5E65F0-8036-4009-9352-1D3DD1590142}" destId="{C88D78E4-D300-4D99-8906-84A8DED2ADE1}" srcOrd="0" destOrd="0" presId="urn:microsoft.com/office/officeart/2005/8/layout/vList5"/>
    <dgm:cxn modelId="{44A1CBD6-23D9-4764-A776-A1470C5810DA}" srcId="{AD5E65F0-8036-4009-9352-1D3DD1590142}" destId="{59C79508-6A40-4346-A891-1C0F6004FDD7}" srcOrd="6" destOrd="0" parTransId="{DC9821A6-1831-4BBD-A274-B624687AFF39}" sibTransId="{7E671527-B173-41EA-88B7-332A3823FC82}"/>
    <dgm:cxn modelId="{DD523AE2-0A09-4B40-A192-1BBB343D2205}" srcId="{AD5E65F0-8036-4009-9352-1D3DD1590142}" destId="{3E612A35-4D61-4E8B-B333-C573C7E0D678}" srcOrd="0" destOrd="0" parTransId="{5099D4DE-3493-494A-BD74-0FC1ECCA84D8}" sibTransId="{FD64C8F2-7DE6-4981-B210-D841AA27A7F2}"/>
    <dgm:cxn modelId="{B90556E7-B577-441A-B034-BE992D9AFEB8}" type="presOf" srcId="{BFED4347-4D93-4352-A01B-A3E95099DD69}" destId="{7902B81D-AA0F-400B-B245-380048530D31}" srcOrd="0" destOrd="0" presId="urn:microsoft.com/office/officeart/2005/8/layout/vList5"/>
    <dgm:cxn modelId="{0DE29CF5-E5C1-4632-930A-4B02202120A7}" type="presOf" srcId="{3E612A35-4D61-4E8B-B333-C573C7E0D678}" destId="{6AC2D69F-23F2-4B2F-B1C1-A19CC02B6651}" srcOrd="0" destOrd="0" presId="urn:microsoft.com/office/officeart/2005/8/layout/vList5"/>
    <dgm:cxn modelId="{FE65E4F2-1F7E-4528-85E5-E437F7D321FA}" type="presParOf" srcId="{C88D78E4-D300-4D99-8906-84A8DED2ADE1}" destId="{7C950E54-0F86-40DD-8CD8-7F278DA0B71B}" srcOrd="0" destOrd="0" presId="urn:microsoft.com/office/officeart/2005/8/layout/vList5"/>
    <dgm:cxn modelId="{FDD2EC50-73F3-444D-B3EB-383E213F5FE8}" type="presParOf" srcId="{7C950E54-0F86-40DD-8CD8-7F278DA0B71B}" destId="{6AC2D69F-23F2-4B2F-B1C1-A19CC02B6651}" srcOrd="0" destOrd="0" presId="urn:microsoft.com/office/officeart/2005/8/layout/vList5"/>
    <dgm:cxn modelId="{9F55B313-EF5B-4987-A3BA-D95A8343B6BA}" type="presParOf" srcId="{C88D78E4-D300-4D99-8906-84A8DED2ADE1}" destId="{208098B8-9477-43E9-B6DB-5CA02891A9F1}" srcOrd="1" destOrd="0" presId="urn:microsoft.com/office/officeart/2005/8/layout/vList5"/>
    <dgm:cxn modelId="{0CE4F9AB-60CC-4001-97F4-7806BDD65B45}" type="presParOf" srcId="{C88D78E4-D300-4D99-8906-84A8DED2ADE1}" destId="{E3CBBAFF-E878-49F6-9FB8-E6EBD6166012}" srcOrd="2" destOrd="0" presId="urn:microsoft.com/office/officeart/2005/8/layout/vList5"/>
    <dgm:cxn modelId="{FF2A4884-47D4-4928-A9EF-92E7978454A6}" type="presParOf" srcId="{E3CBBAFF-E878-49F6-9FB8-E6EBD6166012}" destId="{7C1D8473-BF6C-4C65-B7F8-561571B1C116}" srcOrd="0" destOrd="0" presId="urn:microsoft.com/office/officeart/2005/8/layout/vList5"/>
    <dgm:cxn modelId="{78E23455-F35B-41D8-A8EA-B8A33750C16C}" type="presParOf" srcId="{C88D78E4-D300-4D99-8906-84A8DED2ADE1}" destId="{CB74C58C-3908-4CA6-9FA1-92F36DDE225A}" srcOrd="3" destOrd="0" presId="urn:microsoft.com/office/officeart/2005/8/layout/vList5"/>
    <dgm:cxn modelId="{0438FC14-6616-4736-8C72-76B10DFC682A}" type="presParOf" srcId="{C88D78E4-D300-4D99-8906-84A8DED2ADE1}" destId="{3C9D3E07-92F1-4C60-83D3-94EA84DFD8C9}" srcOrd="4" destOrd="0" presId="urn:microsoft.com/office/officeart/2005/8/layout/vList5"/>
    <dgm:cxn modelId="{DC9AB60C-ADCA-48A6-8055-83E9E368EB20}" type="presParOf" srcId="{3C9D3E07-92F1-4C60-83D3-94EA84DFD8C9}" destId="{7902B81D-AA0F-400B-B245-380048530D31}" srcOrd="0" destOrd="0" presId="urn:microsoft.com/office/officeart/2005/8/layout/vList5"/>
    <dgm:cxn modelId="{C63A291C-6B50-4C8A-90AF-14A02EB5E83D}" type="presParOf" srcId="{C88D78E4-D300-4D99-8906-84A8DED2ADE1}" destId="{FCCDFB28-9564-46AB-AC39-FF4036A300DA}" srcOrd="5" destOrd="0" presId="urn:microsoft.com/office/officeart/2005/8/layout/vList5"/>
    <dgm:cxn modelId="{A1262A52-CC6F-4D88-A3A4-5AFBE0F1E478}" type="presParOf" srcId="{C88D78E4-D300-4D99-8906-84A8DED2ADE1}" destId="{B17249F0-814D-4D33-898B-44667DF62AD0}" srcOrd="6" destOrd="0" presId="urn:microsoft.com/office/officeart/2005/8/layout/vList5"/>
    <dgm:cxn modelId="{756267CA-DF31-45A4-8C96-607357B87502}" type="presParOf" srcId="{B17249F0-814D-4D33-898B-44667DF62AD0}" destId="{EE7AF7F9-6FCB-4FB3-B88C-E9107464B761}" srcOrd="0" destOrd="0" presId="urn:microsoft.com/office/officeart/2005/8/layout/vList5"/>
    <dgm:cxn modelId="{34EFEDE5-8F24-48E4-A8ED-84ED8A6A048C}" type="presParOf" srcId="{C88D78E4-D300-4D99-8906-84A8DED2ADE1}" destId="{9E1FDF5E-14B2-450B-BAB4-1D7CCB705D65}" srcOrd="7" destOrd="0" presId="urn:microsoft.com/office/officeart/2005/8/layout/vList5"/>
    <dgm:cxn modelId="{9E4769EE-6D40-472F-A7F8-653CD1919495}" type="presParOf" srcId="{C88D78E4-D300-4D99-8906-84A8DED2ADE1}" destId="{A5BDC1E0-17B9-4512-879C-9BE61370A870}" srcOrd="8" destOrd="0" presId="urn:microsoft.com/office/officeart/2005/8/layout/vList5"/>
    <dgm:cxn modelId="{FF43A369-67CB-47D7-A24D-C8A6A0DF8082}" type="presParOf" srcId="{A5BDC1E0-17B9-4512-879C-9BE61370A870}" destId="{F8BF52F0-A930-49A7-85D3-655353D9D3C6}" srcOrd="0" destOrd="0" presId="urn:microsoft.com/office/officeart/2005/8/layout/vList5"/>
    <dgm:cxn modelId="{C7ED7853-F09D-4E89-A09B-FCFE56EA2550}" type="presParOf" srcId="{C88D78E4-D300-4D99-8906-84A8DED2ADE1}" destId="{CFFAECA1-6C30-4207-B839-A732A80CCCD0}" srcOrd="9" destOrd="0" presId="urn:microsoft.com/office/officeart/2005/8/layout/vList5"/>
    <dgm:cxn modelId="{813295E3-D5D3-4464-B469-9836CD0222C9}" type="presParOf" srcId="{C88D78E4-D300-4D99-8906-84A8DED2ADE1}" destId="{06D9BE2B-3634-4EE0-997C-714A173A117C}" srcOrd="10" destOrd="0" presId="urn:microsoft.com/office/officeart/2005/8/layout/vList5"/>
    <dgm:cxn modelId="{EA880838-6D82-4F40-B25F-A84AC975AE11}" type="presParOf" srcId="{06D9BE2B-3634-4EE0-997C-714A173A117C}" destId="{93E2401F-E4D3-4A19-A301-1D4ED0D71045}" srcOrd="0" destOrd="0" presId="urn:microsoft.com/office/officeart/2005/8/layout/vList5"/>
    <dgm:cxn modelId="{B459C7B1-6B0F-4BDE-AD58-E3D5642C9315}" type="presParOf" srcId="{C88D78E4-D300-4D99-8906-84A8DED2ADE1}" destId="{9D0B845D-8AF4-4755-8DDB-AD058D9031EC}" srcOrd="11" destOrd="0" presId="urn:microsoft.com/office/officeart/2005/8/layout/vList5"/>
    <dgm:cxn modelId="{7DDE036C-7CBB-4A5E-942C-D19C2A0CC7BA}" type="presParOf" srcId="{C88D78E4-D300-4D99-8906-84A8DED2ADE1}" destId="{4C09B4A1-7334-403F-BB4C-B5E746F7EB8E}" srcOrd="12" destOrd="0" presId="urn:microsoft.com/office/officeart/2005/8/layout/vList5"/>
    <dgm:cxn modelId="{C903E854-74EC-450E-9883-9EF0B6CCC262}" type="presParOf" srcId="{4C09B4A1-7334-403F-BB4C-B5E746F7EB8E}" destId="{F7698776-9CC3-44BE-931C-0FC4892E776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7F2A22-725E-4053-A6FA-946D11859FF8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063D2B-A477-4E19-8724-B6D99B20C56D}">
      <dgm:prSet/>
      <dgm:spPr/>
      <dgm:t>
        <a:bodyPr/>
        <a:lstStyle/>
        <a:p>
          <a:r>
            <a:rPr lang="en-US" b="1" i="0" baseline="0"/>
            <a:t>Summary:</a:t>
          </a:r>
          <a:r>
            <a:rPr lang="en-US" b="0" i="0" baseline="0"/>
            <a:t> The future of wireless and mobile networks is being shaped by innovations such as network slicing, IoT integration, edge computing, and the upcoming 6G networks.</a:t>
          </a:r>
          <a:endParaRPr lang="en-US"/>
        </a:p>
      </dgm:t>
    </dgm:pt>
    <dgm:pt modelId="{A8CFA76B-20AF-4773-B038-EF226F40C083}" type="parTrans" cxnId="{A0EB1A67-6A19-408A-9455-47AC08141A79}">
      <dgm:prSet/>
      <dgm:spPr/>
      <dgm:t>
        <a:bodyPr/>
        <a:lstStyle/>
        <a:p>
          <a:endParaRPr lang="en-US"/>
        </a:p>
      </dgm:t>
    </dgm:pt>
    <dgm:pt modelId="{A445145F-107D-4F45-8C34-79A962D7CB21}" type="sibTrans" cxnId="{A0EB1A67-6A19-408A-9455-47AC08141A79}">
      <dgm:prSet/>
      <dgm:spPr/>
      <dgm:t>
        <a:bodyPr/>
        <a:lstStyle/>
        <a:p>
          <a:endParaRPr lang="en-US"/>
        </a:p>
      </dgm:t>
    </dgm:pt>
    <dgm:pt modelId="{4A96666E-E639-41C6-9F74-542FFB78A833}">
      <dgm:prSet/>
      <dgm:spPr/>
      <dgm:t>
        <a:bodyPr/>
        <a:lstStyle/>
        <a:p>
          <a:r>
            <a:rPr lang="en-US" b="1" i="0" baseline="0"/>
            <a:t>Impact:</a:t>
          </a:r>
          <a:r>
            <a:rPr lang="en-US" b="0" i="0" baseline="0"/>
            <a:t> These technologies will enable real-time, ultra-reliable, and highly customized applications across industries.</a:t>
          </a:r>
          <a:endParaRPr lang="en-US"/>
        </a:p>
      </dgm:t>
    </dgm:pt>
    <dgm:pt modelId="{53454EF1-EBD3-4A4E-967D-5EA5FFDDBD31}" type="parTrans" cxnId="{66773BC4-0563-43D6-814B-19988DFEB55B}">
      <dgm:prSet/>
      <dgm:spPr/>
      <dgm:t>
        <a:bodyPr/>
        <a:lstStyle/>
        <a:p>
          <a:endParaRPr lang="en-US"/>
        </a:p>
      </dgm:t>
    </dgm:pt>
    <dgm:pt modelId="{D8F879B3-D6C6-4527-8C63-0F9F1416A49D}" type="sibTrans" cxnId="{66773BC4-0563-43D6-814B-19988DFEB55B}">
      <dgm:prSet/>
      <dgm:spPr/>
      <dgm:t>
        <a:bodyPr/>
        <a:lstStyle/>
        <a:p>
          <a:endParaRPr lang="en-US"/>
        </a:p>
      </dgm:t>
    </dgm:pt>
    <dgm:pt modelId="{E9EB1160-C117-4F60-BCBE-818FF9C86656}">
      <dgm:prSet/>
      <dgm:spPr/>
      <dgm:t>
        <a:bodyPr/>
        <a:lstStyle/>
        <a:p>
          <a:r>
            <a:rPr lang="en-US" b="1" i="0" baseline="0"/>
            <a:t>Looking Ahead:</a:t>
          </a:r>
          <a:r>
            <a:rPr lang="en-US" b="0" i="0" baseline="0"/>
            <a:t> Emerging trends like 6G and eMBB are paving the way for a hyper-connected world with unprecedented data speeds and responsiveness. </a:t>
          </a:r>
          <a:endParaRPr lang="en-US"/>
        </a:p>
      </dgm:t>
    </dgm:pt>
    <dgm:pt modelId="{AAD42396-7165-4562-99C2-90C2D326697E}" type="parTrans" cxnId="{0FC7183D-EAED-4707-A701-55608267F5B1}">
      <dgm:prSet/>
      <dgm:spPr/>
      <dgm:t>
        <a:bodyPr/>
        <a:lstStyle/>
        <a:p>
          <a:endParaRPr lang="en-US"/>
        </a:p>
      </dgm:t>
    </dgm:pt>
    <dgm:pt modelId="{03C8C9B6-E464-492D-B0ED-B605445E6258}" type="sibTrans" cxnId="{0FC7183D-EAED-4707-A701-55608267F5B1}">
      <dgm:prSet/>
      <dgm:spPr/>
      <dgm:t>
        <a:bodyPr/>
        <a:lstStyle/>
        <a:p>
          <a:endParaRPr lang="en-US"/>
        </a:p>
      </dgm:t>
    </dgm:pt>
    <dgm:pt modelId="{D5D71F3B-DFDC-4FA8-B071-0EBC13E9C597}" type="pres">
      <dgm:prSet presAssocID="{457F2A22-725E-4053-A6FA-946D11859FF8}" presName="Name0" presStyleCnt="0">
        <dgm:presLayoutVars>
          <dgm:dir/>
          <dgm:resizeHandles val="exact"/>
        </dgm:presLayoutVars>
      </dgm:prSet>
      <dgm:spPr/>
    </dgm:pt>
    <dgm:pt modelId="{C4E11154-D7C5-4A43-B06F-7A97842A32F4}" type="pres">
      <dgm:prSet presAssocID="{1F063D2B-A477-4E19-8724-B6D99B20C56D}" presName="node" presStyleLbl="node1" presStyleIdx="0" presStyleCnt="3">
        <dgm:presLayoutVars>
          <dgm:bulletEnabled val="1"/>
        </dgm:presLayoutVars>
      </dgm:prSet>
      <dgm:spPr/>
    </dgm:pt>
    <dgm:pt modelId="{D2421727-BF61-4CB1-B87B-9A8474D5FD60}" type="pres">
      <dgm:prSet presAssocID="{A445145F-107D-4F45-8C34-79A962D7CB21}" presName="sibTrans" presStyleLbl="sibTrans2D1" presStyleIdx="0" presStyleCnt="2"/>
      <dgm:spPr/>
    </dgm:pt>
    <dgm:pt modelId="{85DE0D7F-1BDE-442F-86C0-7C07BD64F33E}" type="pres">
      <dgm:prSet presAssocID="{A445145F-107D-4F45-8C34-79A962D7CB21}" presName="connectorText" presStyleLbl="sibTrans2D1" presStyleIdx="0" presStyleCnt="2"/>
      <dgm:spPr/>
    </dgm:pt>
    <dgm:pt modelId="{FC03678E-2CA3-41E3-B4B3-1E489B48C56C}" type="pres">
      <dgm:prSet presAssocID="{4A96666E-E639-41C6-9F74-542FFB78A833}" presName="node" presStyleLbl="node1" presStyleIdx="1" presStyleCnt="3">
        <dgm:presLayoutVars>
          <dgm:bulletEnabled val="1"/>
        </dgm:presLayoutVars>
      </dgm:prSet>
      <dgm:spPr/>
    </dgm:pt>
    <dgm:pt modelId="{DE2F84FF-7BEA-4658-AEDB-6B4E9B5FA526}" type="pres">
      <dgm:prSet presAssocID="{D8F879B3-D6C6-4527-8C63-0F9F1416A49D}" presName="sibTrans" presStyleLbl="sibTrans2D1" presStyleIdx="1" presStyleCnt="2"/>
      <dgm:spPr/>
    </dgm:pt>
    <dgm:pt modelId="{ED87715F-7629-4158-BDC0-32050EF332DD}" type="pres">
      <dgm:prSet presAssocID="{D8F879B3-D6C6-4527-8C63-0F9F1416A49D}" presName="connectorText" presStyleLbl="sibTrans2D1" presStyleIdx="1" presStyleCnt="2"/>
      <dgm:spPr/>
    </dgm:pt>
    <dgm:pt modelId="{26704D58-29C3-4CDA-B3EE-56694A55F013}" type="pres">
      <dgm:prSet presAssocID="{E9EB1160-C117-4F60-BCBE-818FF9C86656}" presName="node" presStyleLbl="node1" presStyleIdx="2" presStyleCnt="3">
        <dgm:presLayoutVars>
          <dgm:bulletEnabled val="1"/>
        </dgm:presLayoutVars>
      </dgm:prSet>
      <dgm:spPr/>
    </dgm:pt>
  </dgm:ptLst>
  <dgm:cxnLst>
    <dgm:cxn modelId="{0FC7183D-EAED-4707-A701-55608267F5B1}" srcId="{457F2A22-725E-4053-A6FA-946D11859FF8}" destId="{E9EB1160-C117-4F60-BCBE-818FF9C86656}" srcOrd="2" destOrd="0" parTransId="{AAD42396-7165-4562-99C2-90C2D326697E}" sibTransId="{03C8C9B6-E464-492D-B0ED-B605445E6258}"/>
    <dgm:cxn modelId="{C7960F66-3890-4711-8D19-5B75D03EEE25}" type="presOf" srcId="{457F2A22-725E-4053-A6FA-946D11859FF8}" destId="{D5D71F3B-DFDC-4FA8-B071-0EBC13E9C597}" srcOrd="0" destOrd="0" presId="urn:microsoft.com/office/officeart/2005/8/layout/process1"/>
    <dgm:cxn modelId="{A0EB1A67-6A19-408A-9455-47AC08141A79}" srcId="{457F2A22-725E-4053-A6FA-946D11859FF8}" destId="{1F063D2B-A477-4E19-8724-B6D99B20C56D}" srcOrd="0" destOrd="0" parTransId="{A8CFA76B-20AF-4773-B038-EF226F40C083}" sibTransId="{A445145F-107D-4F45-8C34-79A962D7CB21}"/>
    <dgm:cxn modelId="{838F5E4C-9611-454F-8113-6EAB62C04FA3}" type="presOf" srcId="{D8F879B3-D6C6-4527-8C63-0F9F1416A49D}" destId="{DE2F84FF-7BEA-4658-AEDB-6B4E9B5FA526}" srcOrd="0" destOrd="0" presId="urn:microsoft.com/office/officeart/2005/8/layout/process1"/>
    <dgm:cxn modelId="{B5FC909C-CFC6-4A6C-9871-1758F2B5DE6B}" type="presOf" srcId="{E9EB1160-C117-4F60-BCBE-818FF9C86656}" destId="{26704D58-29C3-4CDA-B3EE-56694A55F013}" srcOrd="0" destOrd="0" presId="urn:microsoft.com/office/officeart/2005/8/layout/process1"/>
    <dgm:cxn modelId="{605F37A5-C959-41FF-AAFE-D7E531E4D970}" type="presOf" srcId="{4A96666E-E639-41C6-9F74-542FFB78A833}" destId="{FC03678E-2CA3-41E3-B4B3-1E489B48C56C}" srcOrd="0" destOrd="0" presId="urn:microsoft.com/office/officeart/2005/8/layout/process1"/>
    <dgm:cxn modelId="{824834B0-7060-4F49-9636-622140467C89}" type="presOf" srcId="{D8F879B3-D6C6-4527-8C63-0F9F1416A49D}" destId="{ED87715F-7629-4158-BDC0-32050EF332DD}" srcOrd="1" destOrd="0" presId="urn:microsoft.com/office/officeart/2005/8/layout/process1"/>
    <dgm:cxn modelId="{E8B09FC0-A83C-4BBC-88DE-3CCF37448800}" type="presOf" srcId="{A445145F-107D-4F45-8C34-79A962D7CB21}" destId="{D2421727-BF61-4CB1-B87B-9A8474D5FD60}" srcOrd="0" destOrd="0" presId="urn:microsoft.com/office/officeart/2005/8/layout/process1"/>
    <dgm:cxn modelId="{66773BC4-0563-43D6-814B-19988DFEB55B}" srcId="{457F2A22-725E-4053-A6FA-946D11859FF8}" destId="{4A96666E-E639-41C6-9F74-542FFB78A833}" srcOrd="1" destOrd="0" parTransId="{53454EF1-EBD3-4A4E-967D-5EA5FFDDBD31}" sibTransId="{D8F879B3-D6C6-4527-8C63-0F9F1416A49D}"/>
    <dgm:cxn modelId="{B3F3CEE8-7458-4776-95E7-5D6F9634DEA8}" type="presOf" srcId="{A445145F-107D-4F45-8C34-79A962D7CB21}" destId="{85DE0D7F-1BDE-442F-86C0-7C07BD64F33E}" srcOrd="1" destOrd="0" presId="urn:microsoft.com/office/officeart/2005/8/layout/process1"/>
    <dgm:cxn modelId="{13A495EC-712F-415F-BE6A-8BB26399C8A1}" type="presOf" srcId="{1F063D2B-A477-4E19-8724-B6D99B20C56D}" destId="{C4E11154-D7C5-4A43-B06F-7A97842A32F4}" srcOrd="0" destOrd="0" presId="urn:microsoft.com/office/officeart/2005/8/layout/process1"/>
    <dgm:cxn modelId="{EC18B23F-DF1C-4E4F-AF06-ABA8CB166EE7}" type="presParOf" srcId="{D5D71F3B-DFDC-4FA8-B071-0EBC13E9C597}" destId="{C4E11154-D7C5-4A43-B06F-7A97842A32F4}" srcOrd="0" destOrd="0" presId="urn:microsoft.com/office/officeart/2005/8/layout/process1"/>
    <dgm:cxn modelId="{07D9703F-2D5D-4016-AC24-592306690E0B}" type="presParOf" srcId="{D5D71F3B-DFDC-4FA8-B071-0EBC13E9C597}" destId="{D2421727-BF61-4CB1-B87B-9A8474D5FD60}" srcOrd="1" destOrd="0" presId="urn:microsoft.com/office/officeart/2005/8/layout/process1"/>
    <dgm:cxn modelId="{7ED68F41-CECE-4E3F-8B59-5347F84F2AD4}" type="presParOf" srcId="{D2421727-BF61-4CB1-B87B-9A8474D5FD60}" destId="{85DE0D7F-1BDE-442F-86C0-7C07BD64F33E}" srcOrd="0" destOrd="0" presId="urn:microsoft.com/office/officeart/2005/8/layout/process1"/>
    <dgm:cxn modelId="{B58FE469-35CB-4349-9F51-97FBBF2BE123}" type="presParOf" srcId="{D5D71F3B-DFDC-4FA8-B071-0EBC13E9C597}" destId="{FC03678E-2CA3-41E3-B4B3-1E489B48C56C}" srcOrd="2" destOrd="0" presId="urn:microsoft.com/office/officeart/2005/8/layout/process1"/>
    <dgm:cxn modelId="{4C54B01C-75AF-472E-BDB1-2AC56151FF21}" type="presParOf" srcId="{D5D71F3B-DFDC-4FA8-B071-0EBC13E9C597}" destId="{DE2F84FF-7BEA-4658-AEDB-6B4E9B5FA526}" srcOrd="3" destOrd="0" presId="urn:microsoft.com/office/officeart/2005/8/layout/process1"/>
    <dgm:cxn modelId="{9B118D08-E5A5-4263-A1A3-8661DA7850BE}" type="presParOf" srcId="{DE2F84FF-7BEA-4658-AEDB-6B4E9B5FA526}" destId="{ED87715F-7629-4158-BDC0-32050EF332DD}" srcOrd="0" destOrd="0" presId="urn:microsoft.com/office/officeart/2005/8/layout/process1"/>
    <dgm:cxn modelId="{9895AB7F-3322-4964-B445-1240CFE08618}" type="presParOf" srcId="{D5D71F3B-DFDC-4FA8-B071-0EBC13E9C597}" destId="{26704D58-29C3-4CDA-B3EE-56694A55F01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52D60-6121-4236-BBAB-CB7438C0A2A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E7A3134-53E1-4C5B-88FB-3D6141BFA7A6}">
      <dgm:prSet/>
      <dgm:spPr/>
      <dgm:t>
        <a:bodyPr/>
        <a:lstStyle/>
        <a:p>
          <a:r>
            <a:rPr lang="en-US" b="1" i="0" baseline="0"/>
            <a:t>Definition:</a:t>
          </a:r>
          <a:r>
            <a:rPr lang="en-US" b="0" i="0" baseline="0"/>
            <a:t> 5G networks are designed to handle billions of connected IoT devices.</a:t>
          </a:r>
          <a:endParaRPr lang="en-US"/>
        </a:p>
      </dgm:t>
    </dgm:pt>
    <dgm:pt modelId="{ECC8B472-0E38-43B0-98EC-BCD043C26E5F}" type="parTrans" cxnId="{71B91098-4905-4DD6-9EB2-B00137E25548}">
      <dgm:prSet/>
      <dgm:spPr/>
      <dgm:t>
        <a:bodyPr/>
        <a:lstStyle/>
        <a:p>
          <a:endParaRPr lang="en-US"/>
        </a:p>
      </dgm:t>
    </dgm:pt>
    <dgm:pt modelId="{0AC0FF26-4E4B-42F6-98F5-611A63664A39}" type="sibTrans" cxnId="{71B91098-4905-4DD6-9EB2-B00137E25548}">
      <dgm:prSet/>
      <dgm:spPr/>
      <dgm:t>
        <a:bodyPr/>
        <a:lstStyle/>
        <a:p>
          <a:endParaRPr lang="en-US"/>
        </a:p>
      </dgm:t>
    </dgm:pt>
    <dgm:pt modelId="{0390CA55-6523-453E-AE19-23AB4C0DB05A}">
      <dgm:prSet/>
      <dgm:spPr/>
      <dgm:t>
        <a:bodyPr/>
        <a:lstStyle/>
        <a:p>
          <a:r>
            <a:rPr lang="en-US" b="1" i="0" baseline="0"/>
            <a:t>Protocols:</a:t>
          </a:r>
          <a:r>
            <a:rPr lang="en-US" b="0" i="0" baseline="0"/>
            <a:t> Narrowband IoT (NB-IoT) and LTE-M for low-power, wide-area networks (LPWANs).</a:t>
          </a:r>
          <a:endParaRPr lang="en-US"/>
        </a:p>
      </dgm:t>
    </dgm:pt>
    <dgm:pt modelId="{7915887D-9784-403E-A638-92812C881CF1}" type="parTrans" cxnId="{EC81FCAD-B14C-4056-A3B6-1B8112D355DE}">
      <dgm:prSet/>
      <dgm:spPr/>
      <dgm:t>
        <a:bodyPr/>
        <a:lstStyle/>
        <a:p>
          <a:endParaRPr lang="en-US"/>
        </a:p>
      </dgm:t>
    </dgm:pt>
    <dgm:pt modelId="{4F227095-233B-45AC-9F96-9171C71594B7}" type="sibTrans" cxnId="{EC81FCAD-B14C-4056-A3B6-1B8112D355DE}">
      <dgm:prSet/>
      <dgm:spPr/>
      <dgm:t>
        <a:bodyPr/>
        <a:lstStyle/>
        <a:p>
          <a:endParaRPr lang="en-US"/>
        </a:p>
      </dgm:t>
    </dgm:pt>
    <dgm:pt modelId="{6165A80C-B331-43C7-927D-D50901CAF1E9}">
      <dgm:prSet/>
      <dgm:spPr/>
      <dgm:t>
        <a:bodyPr/>
        <a:lstStyle/>
        <a:p>
          <a:r>
            <a:rPr lang="en-US" b="1" i="0" baseline="0"/>
            <a:t>Challenges:</a:t>
          </a:r>
          <a:endParaRPr lang="en-US"/>
        </a:p>
      </dgm:t>
    </dgm:pt>
    <dgm:pt modelId="{A7E8A475-26A1-4FE9-8C1E-BD69ED446B93}" type="parTrans" cxnId="{28837D9C-4CDF-4328-99F0-2843FD1CBD46}">
      <dgm:prSet/>
      <dgm:spPr/>
      <dgm:t>
        <a:bodyPr/>
        <a:lstStyle/>
        <a:p>
          <a:endParaRPr lang="en-US"/>
        </a:p>
      </dgm:t>
    </dgm:pt>
    <dgm:pt modelId="{168C38FE-8E28-4F8D-9685-3F4A16F4AE53}" type="sibTrans" cxnId="{28837D9C-4CDF-4328-99F0-2843FD1CBD46}">
      <dgm:prSet/>
      <dgm:spPr/>
      <dgm:t>
        <a:bodyPr/>
        <a:lstStyle/>
        <a:p>
          <a:endParaRPr lang="en-US"/>
        </a:p>
      </dgm:t>
    </dgm:pt>
    <dgm:pt modelId="{77A14CB8-74B1-41F2-9E46-42AFE8161F0A}">
      <dgm:prSet/>
      <dgm:spPr/>
      <dgm:t>
        <a:bodyPr/>
        <a:lstStyle/>
        <a:p>
          <a:r>
            <a:rPr lang="en-US" b="1" i="0" baseline="0"/>
            <a:t>Scalability:</a:t>
          </a:r>
          <a:r>
            <a:rPr lang="en-US" b="0" i="0" baseline="0"/>
            <a:t> Networks must handle growing IoT traffic.</a:t>
          </a:r>
          <a:endParaRPr lang="en-US"/>
        </a:p>
      </dgm:t>
    </dgm:pt>
    <dgm:pt modelId="{8D70D1F6-524B-4136-8BBD-B7C7EADA7519}" type="parTrans" cxnId="{41AAB436-EF37-435D-A0C6-53F5EA510D3F}">
      <dgm:prSet/>
      <dgm:spPr/>
      <dgm:t>
        <a:bodyPr/>
        <a:lstStyle/>
        <a:p>
          <a:endParaRPr lang="en-US"/>
        </a:p>
      </dgm:t>
    </dgm:pt>
    <dgm:pt modelId="{5433DC99-E175-4C8C-97E5-D349EFBA1555}" type="sibTrans" cxnId="{41AAB436-EF37-435D-A0C6-53F5EA510D3F}">
      <dgm:prSet/>
      <dgm:spPr/>
      <dgm:t>
        <a:bodyPr/>
        <a:lstStyle/>
        <a:p>
          <a:endParaRPr lang="en-US"/>
        </a:p>
      </dgm:t>
    </dgm:pt>
    <dgm:pt modelId="{3E31F73C-1460-45F7-816F-2596099211BF}">
      <dgm:prSet/>
      <dgm:spPr/>
      <dgm:t>
        <a:bodyPr/>
        <a:lstStyle/>
        <a:p>
          <a:r>
            <a:rPr lang="en-US" b="1" i="0" baseline="0"/>
            <a:t>Security:</a:t>
          </a:r>
          <a:r>
            <a:rPr lang="en-US" b="0" i="0" baseline="0"/>
            <a:t> Ensuring safe communication between IoT devices and the network.</a:t>
          </a:r>
          <a:endParaRPr lang="en-US"/>
        </a:p>
      </dgm:t>
    </dgm:pt>
    <dgm:pt modelId="{52BB7660-C8DA-42F4-8CA4-973F54E6D926}" type="parTrans" cxnId="{D16F0DB7-F9A2-4BC5-A138-4142B5740F73}">
      <dgm:prSet/>
      <dgm:spPr/>
      <dgm:t>
        <a:bodyPr/>
        <a:lstStyle/>
        <a:p>
          <a:endParaRPr lang="en-US"/>
        </a:p>
      </dgm:t>
    </dgm:pt>
    <dgm:pt modelId="{E9F1B394-3E6E-42FD-9CC7-2910C189C21A}" type="sibTrans" cxnId="{D16F0DB7-F9A2-4BC5-A138-4142B5740F73}">
      <dgm:prSet/>
      <dgm:spPr/>
      <dgm:t>
        <a:bodyPr/>
        <a:lstStyle/>
        <a:p>
          <a:endParaRPr lang="en-US"/>
        </a:p>
      </dgm:t>
    </dgm:pt>
    <dgm:pt modelId="{90B50ED5-FE55-4636-9967-4A7ECCBCBB17}" type="pres">
      <dgm:prSet presAssocID="{A5952D60-6121-4236-BBAB-CB7438C0A2AC}" presName="linear" presStyleCnt="0">
        <dgm:presLayoutVars>
          <dgm:animLvl val="lvl"/>
          <dgm:resizeHandles val="exact"/>
        </dgm:presLayoutVars>
      </dgm:prSet>
      <dgm:spPr/>
    </dgm:pt>
    <dgm:pt modelId="{B9CE3451-E6F1-4AEB-AFE8-6687724292DE}" type="pres">
      <dgm:prSet presAssocID="{5E7A3134-53E1-4C5B-88FB-3D6141BFA7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3A3460-A1D3-4627-B39D-169E58F8CB93}" type="pres">
      <dgm:prSet presAssocID="{0AC0FF26-4E4B-42F6-98F5-611A63664A39}" presName="spacer" presStyleCnt="0"/>
      <dgm:spPr/>
    </dgm:pt>
    <dgm:pt modelId="{D5ED9216-5016-4A2F-AB7A-D2F9932A5DEB}" type="pres">
      <dgm:prSet presAssocID="{0390CA55-6523-453E-AE19-23AB4C0DB0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E80869-0BC3-4EFC-8EFA-A276DD63943C}" type="pres">
      <dgm:prSet presAssocID="{4F227095-233B-45AC-9F96-9171C71594B7}" presName="spacer" presStyleCnt="0"/>
      <dgm:spPr/>
    </dgm:pt>
    <dgm:pt modelId="{BA4B1DEA-3F39-45DE-837E-EE7439880A91}" type="pres">
      <dgm:prSet presAssocID="{6165A80C-B331-43C7-927D-D50901CAF1E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768247-DB47-47B0-B148-14C5DA0FE93B}" type="pres">
      <dgm:prSet presAssocID="{168C38FE-8E28-4F8D-9685-3F4A16F4AE53}" presName="spacer" presStyleCnt="0"/>
      <dgm:spPr/>
    </dgm:pt>
    <dgm:pt modelId="{54718797-0FFF-4800-A4FE-0ADFF3BB2BBF}" type="pres">
      <dgm:prSet presAssocID="{77A14CB8-74B1-41F2-9E46-42AFE8161F0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B565895-14C0-45DA-A946-68B04220B3F7}" type="pres">
      <dgm:prSet presAssocID="{5433DC99-E175-4C8C-97E5-D349EFBA1555}" presName="spacer" presStyleCnt="0"/>
      <dgm:spPr/>
    </dgm:pt>
    <dgm:pt modelId="{3F06FB99-D5CA-4651-AF3B-F26679CF27F1}" type="pres">
      <dgm:prSet presAssocID="{3E31F73C-1460-45F7-816F-2596099211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BB0114-6C07-4E5A-B167-3A0E07E9F316}" type="presOf" srcId="{5E7A3134-53E1-4C5B-88FB-3D6141BFA7A6}" destId="{B9CE3451-E6F1-4AEB-AFE8-6687724292DE}" srcOrd="0" destOrd="0" presId="urn:microsoft.com/office/officeart/2005/8/layout/vList2"/>
    <dgm:cxn modelId="{41AAB436-EF37-435D-A0C6-53F5EA510D3F}" srcId="{A5952D60-6121-4236-BBAB-CB7438C0A2AC}" destId="{77A14CB8-74B1-41F2-9E46-42AFE8161F0A}" srcOrd="3" destOrd="0" parTransId="{8D70D1F6-524B-4136-8BBD-B7C7EADA7519}" sibTransId="{5433DC99-E175-4C8C-97E5-D349EFBA1555}"/>
    <dgm:cxn modelId="{75B1325A-366E-4CDA-B3D5-4A40C87A75A6}" type="presOf" srcId="{6165A80C-B331-43C7-927D-D50901CAF1E9}" destId="{BA4B1DEA-3F39-45DE-837E-EE7439880A91}" srcOrd="0" destOrd="0" presId="urn:microsoft.com/office/officeart/2005/8/layout/vList2"/>
    <dgm:cxn modelId="{C70E1987-42EA-4B6E-8E83-E852F4C6E320}" type="presOf" srcId="{77A14CB8-74B1-41F2-9E46-42AFE8161F0A}" destId="{54718797-0FFF-4800-A4FE-0ADFF3BB2BBF}" srcOrd="0" destOrd="0" presId="urn:microsoft.com/office/officeart/2005/8/layout/vList2"/>
    <dgm:cxn modelId="{71B91098-4905-4DD6-9EB2-B00137E25548}" srcId="{A5952D60-6121-4236-BBAB-CB7438C0A2AC}" destId="{5E7A3134-53E1-4C5B-88FB-3D6141BFA7A6}" srcOrd="0" destOrd="0" parTransId="{ECC8B472-0E38-43B0-98EC-BCD043C26E5F}" sibTransId="{0AC0FF26-4E4B-42F6-98F5-611A63664A39}"/>
    <dgm:cxn modelId="{28837D9C-4CDF-4328-99F0-2843FD1CBD46}" srcId="{A5952D60-6121-4236-BBAB-CB7438C0A2AC}" destId="{6165A80C-B331-43C7-927D-D50901CAF1E9}" srcOrd="2" destOrd="0" parTransId="{A7E8A475-26A1-4FE9-8C1E-BD69ED446B93}" sibTransId="{168C38FE-8E28-4F8D-9685-3F4A16F4AE53}"/>
    <dgm:cxn modelId="{EC81FCAD-B14C-4056-A3B6-1B8112D355DE}" srcId="{A5952D60-6121-4236-BBAB-CB7438C0A2AC}" destId="{0390CA55-6523-453E-AE19-23AB4C0DB05A}" srcOrd="1" destOrd="0" parTransId="{7915887D-9784-403E-A638-92812C881CF1}" sibTransId="{4F227095-233B-45AC-9F96-9171C71594B7}"/>
    <dgm:cxn modelId="{D16F0DB7-F9A2-4BC5-A138-4142B5740F73}" srcId="{A5952D60-6121-4236-BBAB-CB7438C0A2AC}" destId="{3E31F73C-1460-45F7-816F-2596099211BF}" srcOrd="4" destOrd="0" parTransId="{52BB7660-C8DA-42F4-8CA4-973F54E6D926}" sibTransId="{E9F1B394-3E6E-42FD-9CC7-2910C189C21A}"/>
    <dgm:cxn modelId="{CD75C3C1-8F43-4BB9-91C0-1291737C16AB}" type="presOf" srcId="{A5952D60-6121-4236-BBAB-CB7438C0A2AC}" destId="{90B50ED5-FE55-4636-9967-4A7ECCBCBB17}" srcOrd="0" destOrd="0" presId="urn:microsoft.com/office/officeart/2005/8/layout/vList2"/>
    <dgm:cxn modelId="{97FA42C4-707D-4D0F-A815-0B2BC32C455D}" type="presOf" srcId="{3E31F73C-1460-45F7-816F-2596099211BF}" destId="{3F06FB99-D5CA-4651-AF3B-F26679CF27F1}" srcOrd="0" destOrd="0" presId="urn:microsoft.com/office/officeart/2005/8/layout/vList2"/>
    <dgm:cxn modelId="{534D64F6-A700-4AB4-B89F-9B6D6F11521A}" type="presOf" srcId="{0390CA55-6523-453E-AE19-23AB4C0DB05A}" destId="{D5ED9216-5016-4A2F-AB7A-D2F9932A5DEB}" srcOrd="0" destOrd="0" presId="urn:microsoft.com/office/officeart/2005/8/layout/vList2"/>
    <dgm:cxn modelId="{FBF35FA1-763B-488A-8203-FFF31FB11858}" type="presParOf" srcId="{90B50ED5-FE55-4636-9967-4A7ECCBCBB17}" destId="{B9CE3451-E6F1-4AEB-AFE8-6687724292DE}" srcOrd="0" destOrd="0" presId="urn:microsoft.com/office/officeart/2005/8/layout/vList2"/>
    <dgm:cxn modelId="{BAB909D6-AE96-46E5-80B4-A5E01E204DBC}" type="presParOf" srcId="{90B50ED5-FE55-4636-9967-4A7ECCBCBB17}" destId="{943A3460-A1D3-4627-B39D-169E58F8CB93}" srcOrd="1" destOrd="0" presId="urn:microsoft.com/office/officeart/2005/8/layout/vList2"/>
    <dgm:cxn modelId="{FD4524D9-D0B7-4ACA-A5A3-C620C8C6760D}" type="presParOf" srcId="{90B50ED5-FE55-4636-9967-4A7ECCBCBB17}" destId="{D5ED9216-5016-4A2F-AB7A-D2F9932A5DEB}" srcOrd="2" destOrd="0" presId="urn:microsoft.com/office/officeart/2005/8/layout/vList2"/>
    <dgm:cxn modelId="{4AD56F60-3923-4301-8C04-DDF4151DA4AF}" type="presParOf" srcId="{90B50ED5-FE55-4636-9967-4A7ECCBCBB17}" destId="{31E80869-0BC3-4EFC-8EFA-A276DD63943C}" srcOrd="3" destOrd="0" presId="urn:microsoft.com/office/officeart/2005/8/layout/vList2"/>
    <dgm:cxn modelId="{16D5F782-DEA8-4AF1-BCA7-1E503AB9B01C}" type="presParOf" srcId="{90B50ED5-FE55-4636-9967-4A7ECCBCBB17}" destId="{BA4B1DEA-3F39-45DE-837E-EE7439880A91}" srcOrd="4" destOrd="0" presId="urn:microsoft.com/office/officeart/2005/8/layout/vList2"/>
    <dgm:cxn modelId="{F63FE460-2ECB-4133-8BA7-4D479FBE7F35}" type="presParOf" srcId="{90B50ED5-FE55-4636-9967-4A7ECCBCBB17}" destId="{6D768247-DB47-47B0-B148-14C5DA0FE93B}" srcOrd="5" destOrd="0" presId="urn:microsoft.com/office/officeart/2005/8/layout/vList2"/>
    <dgm:cxn modelId="{A10515F1-1047-49DC-AEEC-1970EA5BA4A6}" type="presParOf" srcId="{90B50ED5-FE55-4636-9967-4A7ECCBCBB17}" destId="{54718797-0FFF-4800-A4FE-0ADFF3BB2BBF}" srcOrd="6" destOrd="0" presId="urn:microsoft.com/office/officeart/2005/8/layout/vList2"/>
    <dgm:cxn modelId="{4CFDECA3-DCE7-4F80-8CD5-148D93863D2E}" type="presParOf" srcId="{90B50ED5-FE55-4636-9967-4A7ECCBCBB17}" destId="{7B565895-14C0-45DA-A946-68B04220B3F7}" srcOrd="7" destOrd="0" presId="urn:microsoft.com/office/officeart/2005/8/layout/vList2"/>
    <dgm:cxn modelId="{FFC6A061-983A-4C04-97D7-CDA92821AE4D}" type="presParOf" srcId="{90B50ED5-FE55-4636-9967-4A7ECCBCBB17}" destId="{3F06FB99-D5CA-4651-AF3B-F26679CF27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73AF87-721C-4109-8D9A-D26F4B20776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D5487-E68D-451F-A4B0-FECB386C08A3}">
      <dgm:prSet/>
      <dgm:spPr/>
      <dgm:t>
        <a:bodyPr/>
        <a:lstStyle/>
        <a:p>
          <a:r>
            <a:rPr lang="en-US" b="1" i="0" baseline="0"/>
            <a:t>Benefits:</a:t>
          </a:r>
          <a:endParaRPr lang="en-US"/>
        </a:p>
      </dgm:t>
    </dgm:pt>
    <dgm:pt modelId="{6E86FCC9-9965-4884-AAF3-E4FB8C1D252C}" type="parTrans" cxnId="{63ADA9A6-687C-4452-89D5-18930A53B915}">
      <dgm:prSet/>
      <dgm:spPr/>
      <dgm:t>
        <a:bodyPr/>
        <a:lstStyle/>
        <a:p>
          <a:endParaRPr lang="en-US"/>
        </a:p>
      </dgm:t>
    </dgm:pt>
    <dgm:pt modelId="{03F316BE-8214-4C67-B44C-ACFF86D9442D}" type="sibTrans" cxnId="{63ADA9A6-687C-4452-89D5-18930A53B915}">
      <dgm:prSet/>
      <dgm:spPr/>
      <dgm:t>
        <a:bodyPr/>
        <a:lstStyle/>
        <a:p>
          <a:endParaRPr lang="en-US"/>
        </a:p>
      </dgm:t>
    </dgm:pt>
    <dgm:pt modelId="{A193F2A1-F70E-4418-98A5-B15E86056619}">
      <dgm:prSet/>
      <dgm:spPr/>
      <dgm:t>
        <a:bodyPr/>
        <a:lstStyle/>
        <a:p>
          <a:r>
            <a:rPr lang="en-US" b="1" i="0" baseline="0"/>
            <a:t>Massive IoT Connectivity:</a:t>
          </a:r>
          <a:r>
            <a:rPr lang="en-US" b="0" i="0" baseline="0"/>
            <a:t> Supports millions of devices with minimal delay.</a:t>
          </a:r>
          <a:endParaRPr lang="en-US"/>
        </a:p>
      </dgm:t>
    </dgm:pt>
    <dgm:pt modelId="{07162DC8-EB3A-45C2-9668-9623426B4B59}" type="parTrans" cxnId="{07737054-EF88-445D-A2D8-5D5F9ED2D729}">
      <dgm:prSet/>
      <dgm:spPr/>
      <dgm:t>
        <a:bodyPr/>
        <a:lstStyle/>
        <a:p>
          <a:endParaRPr lang="en-US"/>
        </a:p>
      </dgm:t>
    </dgm:pt>
    <dgm:pt modelId="{8717A126-E659-44F7-9543-8B1C5348F57F}" type="sibTrans" cxnId="{07737054-EF88-445D-A2D8-5D5F9ED2D729}">
      <dgm:prSet/>
      <dgm:spPr/>
      <dgm:t>
        <a:bodyPr/>
        <a:lstStyle/>
        <a:p>
          <a:endParaRPr lang="en-US"/>
        </a:p>
      </dgm:t>
    </dgm:pt>
    <dgm:pt modelId="{A945AB32-9E8E-402E-AB0B-D742A7A8F721}">
      <dgm:prSet/>
      <dgm:spPr/>
      <dgm:t>
        <a:bodyPr/>
        <a:lstStyle/>
        <a:p>
          <a:r>
            <a:rPr lang="en-US" b="1" i="0" baseline="0"/>
            <a:t>Low Power Consumption:</a:t>
          </a:r>
          <a:r>
            <a:rPr lang="en-US" b="0" i="0" baseline="0"/>
            <a:t> Long battery life for IoT devices, especially in remote areas.</a:t>
          </a:r>
          <a:endParaRPr lang="en-US"/>
        </a:p>
      </dgm:t>
    </dgm:pt>
    <dgm:pt modelId="{3B8ED2AE-64E9-4A88-9642-BA2EBC393613}" type="parTrans" cxnId="{D654C8E6-70EF-4CF4-AD0D-1CBAD7AC582D}">
      <dgm:prSet/>
      <dgm:spPr/>
      <dgm:t>
        <a:bodyPr/>
        <a:lstStyle/>
        <a:p>
          <a:endParaRPr lang="en-US"/>
        </a:p>
      </dgm:t>
    </dgm:pt>
    <dgm:pt modelId="{D54623C8-64AE-402D-8126-CC9071E6A097}" type="sibTrans" cxnId="{D654C8E6-70EF-4CF4-AD0D-1CBAD7AC582D}">
      <dgm:prSet/>
      <dgm:spPr/>
      <dgm:t>
        <a:bodyPr/>
        <a:lstStyle/>
        <a:p>
          <a:endParaRPr lang="en-US"/>
        </a:p>
      </dgm:t>
    </dgm:pt>
    <dgm:pt modelId="{E4B699FB-1621-41AA-A652-EB772A8EA55A}">
      <dgm:prSet/>
      <dgm:spPr/>
      <dgm:t>
        <a:bodyPr/>
        <a:lstStyle/>
        <a:p>
          <a:r>
            <a:rPr lang="en-US" b="1" i="0" baseline="0"/>
            <a:t>Use Cases:</a:t>
          </a:r>
          <a:endParaRPr lang="en-US"/>
        </a:p>
      </dgm:t>
    </dgm:pt>
    <dgm:pt modelId="{70B887EF-7C92-45AF-AB8B-48C49F67F9CC}" type="parTrans" cxnId="{C8395E29-5BA8-44D4-BD87-D4BC58E26598}">
      <dgm:prSet/>
      <dgm:spPr/>
      <dgm:t>
        <a:bodyPr/>
        <a:lstStyle/>
        <a:p>
          <a:endParaRPr lang="en-US"/>
        </a:p>
      </dgm:t>
    </dgm:pt>
    <dgm:pt modelId="{4D58FF5F-D248-474E-9735-D52ED0A56EE6}" type="sibTrans" cxnId="{C8395E29-5BA8-44D4-BD87-D4BC58E26598}">
      <dgm:prSet/>
      <dgm:spPr/>
      <dgm:t>
        <a:bodyPr/>
        <a:lstStyle/>
        <a:p>
          <a:endParaRPr lang="en-US"/>
        </a:p>
      </dgm:t>
    </dgm:pt>
    <dgm:pt modelId="{F988A867-10B7-4645-BE83-18D7DB2D235C}">
      <dgm:prSet/>
      <dgm:spPr/>
      <dgm:t>
        <a:bodyPr/>
        <a:lstStyle/>
        <a:p>
          <a:r>
            <a:rPr lang="en-US" b="0" i="0" baseline="0"/>
            <a:t>Smart Cities, Industrial IoT (IIoT), Healthcare, Environmental Monitoring</a:t>
          </a:r>
          <a:endParaRPr lang="en-US"/>
        </a:p>
      </dgm:t>
    </dgm:pt>
    <dgm:pt modelId="{C9D69F01-95BB-43B2-9CD1-E48878334931}" type="parTrans" cxnId="{3336D8EE-5B9C-4143-A84E-07BE705D2213}">
      <dgm:prSet/>
      <dgm:spPr/>
      <dgm:t>
        <a:bodyPr/>
        <a:lstStyle/>
        <a:p>
          <a:endParaRPr lang="en-US"/>
        </a:p>
      </dgm:t>
    </dgm:pt>
    <dgm:pt modelId="{0F8D0A70-4E5A-4F31-BC1C-B517FEA9CAFD}" type="sibTrans" cxnId="{3336D8EE-5B9C-4143-A84E-07BE705D2213}">
      <dgm:prSet/>
      <dgm:spPr/>
      <dgm:t>
        <a:bodyPr/>
        <a:lstStyle/>
        <a:p>
          <a:endParaRPr lang="en-US"/>
        </a:p>
      </dgm:t>
    </dgm:pt>
    <dgm:pt modelId="{586CDDE8-D402-40C8-9B2F-3FA3E5A3150A}" type="pres">
      <dgm:prSet presAssocID="{8C73AF87-721C-4109-8D9A-D26F4B207763}" presName="vert0" presStyleCnt="0">
        <dgm:presLayoutVars>
          <dgm:dir/>
          <dgm:animOne val="branch"/>
          <dgm:animLvl val="lvl"/>
        </dgm:presLayoutVars>
      </dgm:prSet>
      <dgm:spPr/>
    </dgm:pt>
    <dgm:pt modelId="{063FF45C-CF56-48DC-BB55-C9DBB467C8C8}" type="pres">
      <dgm:prSet presAssocID="{E4ED5487-E68D-451F-A4B0-FECB386C08A3}" presName="thickLine" presStyleLbl="alignNode1" presStyleIdx="0" presStyleCnt="5"/>
      <dgm:spPr/>
    </dgm:pt>
    <dgm:pt modelId="{AC8F1B7A-D036-43F7-86B7-CF217C1738B2}" type="pres">
      <dgm:prSet presAssocID="{E4ED5487-E68D-451F-A4B0-FECB386C08A3}" presName="horz1" presStyleCnt="0"/>
      <dgm:spPr/>
    </dgm:pt>
    <dgm:pt modelId="{6F3ED255-1924-4558-84C8-986590AFE4E6}" type="pres">
      <dgm:prSet presAssocID="{E4ED5487-E68D-451F-A4B0-FECB386C08A3}" presName="tx1" presStyleLbl="revTx" presStyleIdx="0" presStyleCnt="5"/>
      <dgm:spPr/>
    </dgm:pt>
    <dgm:pt modelId="{D268D993-F6C0-4A5A-BB52-5F1A946B2040}" type="pres">
      <dgm:prSet presAssocID="{E4ED5487-E68D-451F-A4B0-FECB386C08A3}" presName="vert1" presStyleCnt="0"/>
      <dgm:spPr/>
    </dgm:pt>
    <dgm:pt modelId="{ECE52D33-0A2F-4FFD-BB2E-E780913FE93E}" type="pres">
      <dgm:prSet presAssocID="{A193F2A1-F70E-4418-98A5-B15E86056619}" presName="thickLine" presStyleLbl="alignNode1" presStyleIdx="1" presStyleCnt="5"/>
      <dgm:spPr/>
    </dgm:pt>
    <dgm:pt modelId="{853B30B4-2476-4039-87AE-D05642F53D3D}" type="pres">
      <dgm:prSet presAssocID="{A193F2A1-F70E-4418-98A5-B15E86056619}" presName="horz1" presStyleCnt="0"/>
      <dgm:spPr/>
    </dgm:pt>
    <dgm:pt modelId="{BB5627FC-E747-4AF8-AA40-E8A591AC7368}" type="pres">
      <dgm:prSet presAssocID="{A193F2A1-F70E-4418-98A5-B15E86056619}" presName="tx1" presStyleLbl="revTx" presStyleIdx="1" presStyleCnt="5"/>
      <dgm:spPr/>
    </dgm:pt>
    <dgm:pt modelId="{62045CCC-326C-4E98-A6EA-592413EEBD1C}" type="pres">
      <dgm:prSet presAssocID="{A193F2A1-F70E-4418-98A5-B15E86056619}" presName="vert1" presStyleCnt="0"/>
      <dgm:spPr/>
    </dgm:pt>
    <dgm:pt modelId="{AA49BA84-7182-4567-968A-1B79B46FAC47}" type="pres">
      <dgm:prSet presAssocID="{A945AB32-9E8E-402E-AB0B-D742A7A8F721}" presName="thickLine" presStyleLbl="alignNode1" presStyleIdx="2" presStyleCnt="5"/>
      <dgm:spPr/>
    </dgm:pt>
    <dgm:pt modelId="{D1175802-51CA-411B-A615-D944B8925A9A}" type="pres">
      <dgm:prSet presAssocID="{A945AB32-9E8E-402E-AB0B-D742A7A8F721}" presName="horz1" presStyleCnt="0"/>
      <dgm:spPr/>
    </dgm:pt>
    <dgm:pt modelId="{03F2B097-F69F-4786-A667-E8CA3191919F}" type="pres">
      <dgm:prSet presAssocID="{A945AB32-9E8E-402E-AB0B-D742A7A8F721}" presName="tx1" presStyleLbl="revTx" presStyleIdx="2" presStyleCnt="5"/>
      <dgm:spPr/>
    </dgm:pt>
    <dgm:pt modelId="{2154F43B-3340-4CAC-BACC-72B8447FDF32}" type="pres">
      <dgm:prSet presAssocID="{A945AB32-9E8E-402E-AB0B-D742A7A8F721}" presName="vert1" presStyleCnt="0"/>
      <dgm:spPr/>
    </dgm:pt>
    <dgm:pt modelId="{10C21842-5B49-442B-905E-FC15E803B95A}" type="pres">
      <dgm:prSet presAssocID="{E4B699FB-1621-41AA-A652-EB772A8EA55A}" presName="thickLine" presStyleLbl="alignNode1" presStyleIdx="3" presStyleCnt="5"/>
      <dgm:spPr/>
    </dgm:pt>
    <dgm:pt modelId="{F1F02093-DD45-49FA-95CF-A22F9FBEC695}" type="pres">
      <dgm:prSet presAssocID="{E4B699FB-1621-41AA-A652-EB772A8EA55A}" presName="horz1" presStyleCnt="0"/>
      <dgm:spPr/>
    </dgm:pt>
    <dgm:pt modelId="{DFAC1651-8355-4C1F-9697-DC0A6C3E25D7}" type="pres">
      <dgm:prSet presAssocID="{E4B699FB-1621-41AA-A652-EB772A8EA55A}" presName="tx1" presStyleLbl="revTx" presStyleIdx="3" presStyleCnt="5"/>
      <dgm:spPr/>
    </dgm:pt>
    <dgm:pt modelId="{4D05FD02-936E-4351-9D11-186319B3C2E0}" type="pres">
      <dgm:prSet presAssocID="{E4B699FB-1621-41AA-A652-EB772A8EA55A}" presName="vert1" presStyleCnt="0"/>
      <dgm:spPr/>
    </dgm:pt>
    <dgm:pt modelId="{1561BE26-13EA-4AEF-BC79-9A97C25D9ADC}" type="pres">
      <dgm:prSet presAssocID="{F988A867-10B7-4645-BE83-18D7DB2D235C}" presName="thickLine" presStyleLbl="alignNode1" presStyleIdx="4" presStyleCnt="5"/>
      <dgm:spPr/>
    </dgm:pt>
    <dgm:pt modelId="{8C7A3588-34F3-4C44-91DA-E09EE5AB66E4}" type="pres">
      <dgm:prSet presAssocID="{F988A867-10B7-4645-BE83-18D7DB2D235C}" presName="horz1" presStyleCnt="0"/>
      <dgm:spPr/>
    </dgm:pt>
    <dgm:pt modelId="{1CA73B68-4259-45A1-8C70-0C8228450559}" type="pres">
      <dgm:prSet presAssocID="{F988A867-10B7-4645-BE83-18D7DB2D235C}" presName="tx1" presStyleLbl="revTx" presStyleIdx="4" presStyleCnt="5"/>
      <dgm:spPr/>
    </dgm:pt>
    <dgm:pt modelId="{CD75E70D-1727-4F71-B980-A2E74A34D0BC}" type="pres">
      <dgm:prSet presAssocID="{F988A867-10B7-4645-BE83-18D7DB2D235C}" presName="vert1" presStyleCnt="0"/>
      <dgm:spPr/>
    </dgm:pt>
  </dgm:ptLst>
  <dgm:cxnLst>
    <dgm:cxn modelId="{C8395E29-5BA8-44D4-BD87-D4BC58E26598}" srcId="{8C73AF87-721C-4109-8D9A-D26F4B207763}" destId="{E4B699FB-1621-41AA-A652-EB772A8EA55A}" srcOrd="3" destOrd="0" parTransId="{70B887EF-7C92-45AF-AB8B-48C49F67F9CC}" sibTransId="{4D58FF5F-D248-474E-9735-D52ED0A56EE6}"/>
    <dgm:cxn modelId="{1887883D-E107-4937-A933-1361457DC59D}" type="presOf" srcId="{E4B699FB-1621-41AA-A652-EB772A8EA55A}" destId="{DFAC1651-8355-4C1F-9697-DC0A6C3E25D7}" srcOrd="0" destOrd="0" presId="urn:microsoft.com/office/officeart/2008/layout/LinedList"/>
    <dgm:cxn modelId="{FBFC4767-DD25-491E-ACC7-43AE64A89F99}" type="presOf" srcId="{8C73AF87-721C-4109-8D9A-D26F4B207763}" destId="{586CDDE8-D402-40C8-9B2F-3FA3E5A3150A}" srcOrd="0" destOrd="0" presId="urn:microsoft.com/office/officeart/2008/layout/LinedList"/>
    <dgm:cxn modelId="{07737054-EF88-445D-A2D8-5D5F9ED2D729}" srcId="{8C73AF87-721C-4109-8D9A-D26F4B207763}" destId="{A193F2A1-F70E-4418-98A5-B15E86056619}" srcOrd="1" destOrd="0" parTransId="{07162DC8-EB3A-45C2-9668-9623426B4B59}" sibTransId="{8717A126-E659-44F7-9543-8B1C5348F57F}"/>
    <dgm:cxn modelId="{2FDD197B-08AD-4B1F-85AB-857742C4C829}" type="presOf" srcId="{E4ED5487-E68D-451F-A4B0-FECB386C08A3}" destId="{6F3ED255-1924-4558-84C8-986590AFE4E6}" srcOrd="0" destOrd="0" presId="urn:microsoft.com/office/officeart/2008/layout/LinedList"/>
    <dgm:cxn modelId="{015F9A86-75E3-4891-A27F-090FAC32C4C6}" type="presOf" srcId="{F988A867-10B7-4645-BE83-18D7DB2D235C}" destId="{1CA73B68-4259-45A1-8C70-0C8228450559}" srcOrd="0" destOrd="0" presId="urn:microsoft.com/office/officeart/2008/layout/LinedList"/>
    <dgm:cxn modelId="{BED0E28F-4836-48D8-8776-BD1799A5F9FE}" type="presOf" srcId="{A945AB32-9E8E-402E-AB0B-D742A7A8F721}" destId="{03F2B097-F69F-4786-A667-E8CA3191919F}" srcOrd="0" destOrd="0" presId="urn:microsoft.com/office/officeart/2008/layout/LinedList"/>
    <dgm:cxn modelId="{9750119B-F5AC-4B8F-AE44-DF81A6866244}" type="presOf" srcId="{A193F2A1-F70E-4418-98A5-B15E86056619}" destId="{BB5627FC-E747-4AF8-AA40-E8A591AC7368}" srcOrd="0" destOrd="0" presId="urn:microsoft.com/office/officeart/2008/layout/LinedList"/>
    <dgm:cxn modelId="{63ADA9A6-687C-4452-89D5-18930A53B915}" srcId="{8C73AF87-721C-4109-8D9A-D26F4B207763}" destId="{E4ED5487-E68D-451F-A4B0-FECB386C08A3}" srcOrd="0" destOrd="0" parTransId="{6E86FCC9-9965-4884-AAF3-E4FB8C1D252C}" sibTransId="{03F316BE-8214-4C67-B44C-ACFF86D9442D}"/>
    <dgm:cxn modelId="{D654C8E6-70EF-4CF4-AD0D-1CBAD7AC582D}" srcId="{8C73AF87-721C-4109-8D9A-D26F4B207763}" destId="{A945AB32-9E8E-402E-AB0B-D742A7A8F721}" srcOrd="2" destOrd="0" parTransId="{3B8ED2AE-64E9-4A88-9642-BA2EBC393613}" sibTransId="{D54623C8-64AE-402D-8126-CC9071E6A097}"/>
    <dgm:cxn modelId="{3336D8EE-5B9C-4143-A84E-07BE705D2213}" srcId="{8C73AF87-721C-4109-8D9A-D26F4B207763}" destId="{F988A867-10B7-4645-BE83-18D7DB2D235C}" srcOrd="4" destOrd="0" parTransId="{C9D69F01-95BB-43B2-9CD1-E48878334931}" sibTransId="{0F8D0A70-4E5A-4F31-BC1C-B517FEA9CAFD}"/>
    <dgm:cxn modelId="{266ACF5A-A6B9-4C5C-89B2-7F94A636E977}" type="presParOf" srcId="{586CDDE8-D402-40C8-9B2F-3FA3E5A3150A}" destId="{063FF45C-CF56-48DC-BB55-C9DBB467C8C8}" srcOrd="0" destOrd="0" presId="urn:microsoft.com/office/officeart/2008/layout/LinedList"/>
    <dgm:cxn modelId="{EF574306-B410-43E5-AD85-57FF1AACC98B}" type="presParOf" srcId="{586CDDE8-D402-40C8-9B2F-3FA3E5A3150A}" destId="{AC8F1B7A-D036-43F7-86B7-CF217C1738B2}" srcOrd="1" destOrd="0" presId="urn:microsoft.com/office/officeart/2008/layout/LinedList"/>
    <dgm:cxn modelId="{899B7CC6-6273-440A-8C95-414B48515806}" type="presParOf" srcId="{AC8F1B7A-D036-43F7-86B7-CF217C1738B2}" destId="{6F3ED255-1924-4558-84C8-986590AFE4E6}" srcOrd="0" destOrd="0" presId="urn:microsoft.com/office/officeart/2008/layout/LinedList"/>
    <dgm:cxn modelId="{B3439E05-9E19-4BA6-A3E6-9C4EB69A6862}" type="presParOf" srcId="{AC8F1B7A-D036-43F7-86B7-CF217C1738B2}" destId="{D268D993-F6C0-4A5A-BB52-5F1A946B2040}" srcOrd="1" destOrd="0" presId="urn:microsoft.com/office/officeart/2008/layout/LinedList"/>
    <dgm:cxn modelId="{EB9FD479-5346-40C7-9C6F-8383021C34CB}" type="presParOf" srcId="{586CDDE8-D402-40C8-9B2F-3FA3E5A3150A}" destId="{ECE52D33-0A2F-4FFD-BB2E-E780913FE93E}" srcOrd="2" destOrd="0" presId="urn:microsoft.com/office/officeart/2008/layout/LinedList"/>
    <dgm:cxn modelId="{F550A5F3-5B33-4A0C-887E-FDF2F4875932}" type="presParOf" srcId="{586CDDE8-D402-40C8-9B2F-3FA3E5A3150A}" destId="{853B30B4-2476-4039-87AE-D05642F53D3D}" srcOrd="3" destOrd="0" presId="urn:microsoft.com/office/officeart/2008/layout/LinedList"/>
    <dgm:cxn modelId="{E1619482-FF6D-42FD-A58B-0BCF1D8B9C82}" type="presParOf" srcId="{853B30B4-2476-4039-87AE-D05642F53D3D}" destId="{BB5627FC-E747-4AF8-AA40-E8A591AC7368}" srcOrd="0" destOrd="0" presId="urn:microsoft.com/office/officeart/2008/layout/LinedList"/>
    <dgm:cxn modelId="{C9AA9299-0BF6-4907-A309-2636156F1815}" type="presParOf" srcId="{853B30B4-2476-4039-87AE-D05642F53D3D}" destId="{62045CCC-326C-4E98-A6EA-592413EEBD1C}" srcOrd="1" destOrd="0" presId="urn:microsoft.com/office/officeart/2008/layout/LinedList"/>
    <dgm:cxn modelId="{CFC4FD3F-05D5-456D-A014-70CB5E76F1DF}" type="presParOf" srcId="{586CDDE8-D402-40C8-9B2F-3FA3E5A3150A}" destId="{AA49BA84-7182-4567-968A-1B79B46FAC47}" srcOrd="4" destOrd="0" presId="urn:microsoft.com/office/officeart/2008/layout/LinedList"/>
    <dgm:cxn modelId="{137E82B1-2968-47CD-ABAD-F5292AD94EF6}" type="presParOf" srcId="{586CDDE8-D402-40C8-9B2F-3FA3E5A3150A}" destId="{D1175802-51CA-411B-A615-D944B8925A9A}" srcOrd="5" destOrd="0" presId="urn:microsoft.com/office/officeart/2008/layout/LinedList"/>
    <dgm:cxn modelId="{EBE1A27C-2D63-4949-97ED-40DBD9C8A113}" type="presParOf" srcId="{D1175802-51CA-411B-A615-D944B8925A9A}" destId="{03F2B097-F69F-4786-A667-E8CA3191919F}" srcOrd="0" destOrd="0" presId="urn:microsoft.com/office/officeart/2008/layout/LinedList"/>
    <dgm:cxn modelId="{44CB3E73-A2D5-4123-A615-C5345DB5A44F}" type="presParOf" srcId="{D1175802-51CA-411B-A615-D944B8925A9A}" destId="{2154F43B-3340-4CAC-BACC-72B8447FDF32}" srcOrd="1" destOrd="0" presId="urn:microsoft.com/office/officeart/2008/layout/LinedList"/>
    <dgm:cxn modelId="{46547224-1B38-43A3-B112-23F37768FEC4}" type="presParOf" srcId="{586CDDE8-D402-40C8-9B2F-3FA3E5A3150A}" destId="{10C21842-5B49-442B-905E-FC15E803B95A}" srcOrd="6" destOrd="0" presId="urn:microsoft.com/office/officeart/2008/layout/LinedList"/>
    <dgm:cxn modelId="{FB22682C-95F7-4B91-9F6D-04D363CFE2D1}" type="presParOf" srcId="{586CDDE8-D402-40C8-9B2F-3FA3E5A3150A}" destId="{F1F02093-DD45-49FA-95CF-A22F9FBEC695}" srcOrd="7" destOrd="0" presId="urn:microsoft.com/office/officeart/2008/layout/LinedList"/>
    <dgm:cxn modelId="{F4CB2788-4C87-42F5-9E5C-02CEB97537D6}" type="presParOf" srcId="{F1F02093-DD45-49FA-95CF-A22F9FBEC695}" destId="{DFAC1651-8355-4C1F-9697-DC0A6C3E25D7}" srcOrd="0" destOrd="0" presId="urn:microsoft.com/office/officeart/2008/layout/LinedList"/>
    <dgm:cxn modelId="{D27694B3-B1A5-435F-8F45-48427A0A399B}" type="presParOf" srcId="{F1F02093-DD45-49FA-95CF-A22F9FBEC695}" destId="{4D05FD02-936E-4351-9D11-186319B3C2E0}" srcOrd="1" destOrd="0" presId="urn:microsoft.com/office/officeart/2008/layout/LinedList"/>
    <dgm:cxn modelId="{5FCB88D8-DC10-4A58-94A1-02F49474839D}" type="presParOf" srcId="{586CDDE8-D402-40C8-9B2F-3FA3E5A3150A}" destId="{1561BE26-13EA-4AEF-BC79-9A97C25D9ADC}" srcOrd="8" destOrd="0" presId="urn:microsoft.com/office/officeart/2008/layout/LinedList"/>
    <dgm:cxn modelId="{3109EBF3-1981-4985-958C-A2F9975A91FE}" type="presParOf" srcId="{586CDDE8-D402-40C8-9B2F-3FA3E5A3150A}" destId="{8C7A3588-34F3-4C44-91DA-E09EE5AB66E4}" srcOrd="9" destOrd="0" presId="urn:microsoft.com/office/officeart/2008/layout/LinedList"/>
    <dgm:cxn modelId="{C93C2374-E952-4DD6-BE28-D6104021E10E}" type="presParOf" srcId="{8C7A3588-34F3-4C44-91DA-E09EE5AB66E4}" destId="{1CA73B68-4259-45A1-8C70-0C8228450559}" srcOrd="0" destOrd="0" presId="urn:microsoft.com/office/officeart/2008/layout/LinedList"/>
    <dgm:cxn modelId="{34EBA0CE-C74C-4AA0-8FF5-1459AF5F3E7E}" type="presParOf" srcId="{8C7A3588-34F3-4C44-91DA-E09EE5AB66E4}" destId="{CD75E70D-1727-4F71-B980-A2E74A34D0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36E1B7-22D6-4B70-A90C-698A145FD6A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874C97-D0AD-47D4-A2BE-E9E537F575F7}">
      <dgm:prSet/>
      <dgm:spPr/>
      <dgm:t>
        <a:bodyPr/>
        <a:lstStyle/>
        <a:p>
          <a:r>
            <a:rPr lang="en-US" b="1" i="0" baseline="0"/>
            <a:t>Definition:</a:t>
          </a:r>
          <a:r>
            <a:rPr lang="en-US" b="0" i="0" baseline="0"/>
            <a:t> Distributed computing paradigm that processes data close to where it's generated (e.g., base stations).</a:t>
          </a:r>
          <a:endParaRPr lang="en-US"/>
        </a:p>
      </dgm:t>
    </dgm:pt>
    <dgm:pt modelId="{3FE7CA3B-E1C6-4EBA-BE79-E9E61BFFF9ED}" type="parTrans" cxnId="{664E0AAE-20E0-4B79-8EC3-253152B70082}">
      <dgm:prSet/>
      <dgm:spPr/>
      <dgm:t>
        <a:bodyPr/>
        <a:lstStyle/>
        <a:p>
          <a:endParaRPr lang="en-US"/>
        </a:p>
      </dgm:t>
    </dgm:pt>
    <dgm:pt modelId="{5CD6235F-C9A5-4326-87F2-FF8CE729E43C}" type="sibTrans" cxnId="{664E0AAE-20E0-4B79-8EC3-253152B70082}">
      <dgm:prSet/>
      <dgm:spPr/>
      <dgm:t>
        <a:bodyPr/>
        <a:lstStyle/>
        <a:p>
          <a:endParaRPr lang="en-US"/>
        </a:p>
      </dgm:t>
    </dgm:pt>
    <dgm:pt modelId="{11711109-0AFA-42C7-AEF9-E823FB1E87B2}">
      <dgm:prSet/>
      <dgm:spPr/>
      <dgm:t>
        <a:bodyPr/>
        <a:lstStyle/>
        <a:p>
          <a:r>
            <a:rPr lang="en-US" b="1" i="0" baseline="0"/>
            <a:t>How it Works:</a:t>
          </a:r>
          <a:r>
            <a:rPr lang="en-US" b="0" i="0" baseline="0"/>
            <a:t> Computation and storage move closer to users/IoT devices, reducing latency and bandwidth requirements. </a:t>
          </a:r>
          <a:endParaRPr lang="en-US"/>
        </a:p>
      </dgm:t>
    </dgm:pt>
    <dgm:pt modelId="{C772D0D4-7888-4DC1-9BA5-7399D2C78BED}" type="parTrans" cxnId="{8472716B-D102-4D9B-A242-E2C2B4633B48}">
      <dgm:prSet/>
      <dgm:spPr/>
      <dgm:t>
        <a:bodyPr/>
        <a:lstStyle/>
        <a:p>
          <a:endParaRPr lang="en-US"/>
        </a:p>
      </dgm:t>
    </dgm:pt>
    <dgm:pt modelId="{6FDC4990-F23D-482F-AFC4-AF7778217BBF}" type="sibTrans" cxnId="{8472716B-D102-4D9B-A242-E2C2B4633B48}">
      <dgm:prSet/>
      <dgm:spPr/>
      <dgm:t>
        <a:bodyPr/>
        <a:lstStyle/>
        <a:p>
          <a:endParaRPr lang="en-US"/>
        </a:p>
      </dgm:t>
    </dgm:pt>
    <dgm:pt modelId="{51E68675-1EB3-48E7-858C-7B219F1AF5A5}" type="pres">
      <dgm:prSet presAssocID="{9136E1B7-22D6-4B70-A90C-698A145FD6A7}" presName="linear" presStyleCnt="0">
        <dgm:presLayoutVars>
          <dgm:animLvl val="lvl"/>
          <dgm:resizeHandles val="exact"/>
        </dgm:presLayoutVars>
      </dgm:prSet>
      <dgm:spPr/>
    </dgm:pt>
    <dgm:pt modelId="{C1F194B7-84F6-423B-B158-D0F748694021}" type="pres">
      <dgm:prSet presAssocID="{AD874C97-D0AD-47D4-A2BE-E9E537F575F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8B53630-6294-4047-9A2C-C4AD738C7445}" type="pres">
      <dgm:prSet presAssocID="{5CD6235F-C9A5-4326-87F2-FF8CE729E43C}" presName="spacer" presStyleCnt="0"/>
      <dgm:spPr/>
    </dgm:pt>
    <dgm:pt modelId="{39CBAD6A-2EF4-4238-8194-7DA26A6C22B1}" type="pres">
      <dgm:prSet presAssocID="{11711109-0AFA-42C7-AEF9-E823FB1E87B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B251F39-5385-4464-9611-1ABB3A3018D5}" type="presOf" srcId="{11711109-0AFA-42C7-AEF9-E823FB1E87B2}" destId="{39CBAD6A-2EF4-4238-8194-7DA26A6C22B1}" srcOrd="0" destOrd="0" presId="urn:microsoft.com/office/officeart/2005/8/layout/vList2"/>
    <dgm:cxn modelId="{8472716B-D102-4D9B-A242-E2C2B4633B48}" srcId="{9136E1B7-22D6-4B70-A90C-698A145FD6A7}" destId="{11711109-0AFA-42C7-AEF9-E823FB1E87B2}" srcOrd="1" destOrd="0" parTransId="{C772D0D4-7888-4DC1-9BA5-7399D2C78BED}" sibTransId="{6FDC4990-F23D-482F-AFC4-AF7778217BBF}"/>
    <dgm:cxn modelId="{6D302B5A-B67C-4DB2-B6B0-4BA570A4CD2D}" type="presOf" srcId="{9136E1B7-22D6-4B70-A90C-698A145FD6A7}" destId="{51E68675-1EB3-48E7-858C-7B219F1AF5A5}" srcOrd="0" destOrd="0" presId="urn:microsoft.com/office/officeart/2005/8/layout/vList2"/>
    <dgm:cxn modelId="{664E0AAE-20E0-4B79-8EC3-253152B70082}" srcId="{9136E1B7-22D6-4B70-A90C-698A145FD6A7}" destId="{AD874C97-D0AD-47D4-A2BE-E9E537F575F7}" srcOrd="0" destOrd="0" parTransId="{3FE7CA3B-E1C6-4EBA-BE79-E9E61BFFF9ED}" sibTransId="{5CD6235F-C9A5-4326-87F2-FF8CE729E43C}"/>
    <dgm:cxn modelId="{E9F0B9B6-7B64-490D-BC42-4B22DE09DBC3}" type="presOf" srcId="{AD874C97-D0AD-47D4-A2BE-E9E537F575F7}" destId="{C1F194B7-84F6-423B-B158-D0F748694021}" srcOrd="0" destOrd="0" presId="urn:microsoft.com/office/officeart/2005/8/layout/vList2"/>
    <dgm:cxn modelId="{A816AB01-1443-4725-9DEC-40CCF468C963}" type="presParOf" srcId="{51E68675-1EB3-48E7-858C-7B219F1AF5A5}" destId="{C1F194B7-84F6-423B-B158-D0F748694021}" srcOrd="0" destOrd="0" presId="urn:microsoft.com/office/officeart/2005/8/layout/vList2"/>
    <dgm:cxn modelId="{D2284C58-2957-4206-949A-DECBFC766E8F}" type="presParOf" srcId="{51E68675-1EB3-48E7-858C-7B219F1AF5A5}" destId="{88B53630-6294-4047-9A2C-C4AD738C7445}" srcOrd="1" destOrd="0" presId="urn:microsoft.com/office/officeart/2005/8/layout/vList2"/>
    <dgm:cxn modelId="{E25E27B3-302D-4035-8F8B-D71868D50ED3}" type="presParOf" srcId="{51E68675-1EB3-48E7-858C-7B219F1AF5A5}" destId="{39CBAD6A-2EF4-4238-8194-7DA26A6C22B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2BEAD-8A4D-414E-A63D-ABCA20E6658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A2F922-8192-4004-86C2-F9495FED5D04}">
      <dgm:prSet/>
      <dgm:spPr/>
      <dgm:t>
        <a:bodyPr/>
        <a:lstStyle/>
        <a:p>
          <a:r>
            <a:rPr lang="en-US" b="1" i="0" baseline="0"/>
            <a:t>Benefits:</a:t>
          </a:r>
          <a:endParaRPr lang="en-US"/>
        </a:p>
      </dgm:t>
    </dgm:pt>
    <dgm:pt modelId="{98629E94-EB1F-4C1F-9C07-6817A8180EFF}" type="parTrans" cxnId="{6C01FFD7-C810-4271-9A9D-6196B95ABD90}">
      <dgm:prSet/>
      <dgm:spPr/>
      <dgm:t>
        <a:bodyPr/>
        <a:lstStyle/>
        <a:p>
          <a:endParaRPr lang="en-US"/>
        </a:p>
      </dgm:t>
    </dgm:pt>
    <dgm:pt modelId="{8CCEF546-495E-42FC-A255-1150624FD325}" type="sibTrans" cxnId="{6C01FFD7-C810-4271-9A9D-6196B95ABD90}">
      <dgm:prSet/>
      <dgm:spPr/>
      <dgm:t>
        <a:bodyPr/>
        <a:lstStyle/>
        <a:p>
          <a:endParaRPr lang="en-US"/>
        </a:p>
      </dgm:t>
    </dgm:pt>
    <dgm:pt modelId="{5D2C41D8-B061-4DED-9028-642C08E18871}">
      <dgm:prSet/>
      <dgm:spPr/>
      <dgm:t>
        <a:bodyPr/>
        <a:lstStyle/>
        <a:p>
          <a:r>
            <a:rPr lang="en-US" b="1" i="0" baseline="0"/>
            <a:t>Reduced Latency:</a:t>
          </a:r>
          <a:r>
            <a:rPr lang="en-US" b="0" i="0" baseline="0"/>
            <a:t> Enables real-time applications (e.g., AR/VR).</a:t>
          </a:r>
          <a:endParaRPr lang="en-US"/>
        </a:p>
      </dgm:t>
    </dgm:pt>
    <dgm:pt modelId="{A715F743-011F-4B49-9242-4F784E14C43E}" type="parTrans" cxnId="{BAE4DF27-6E6F-4EE3-917C-CE36DE9E8646}">
      <dgm:prSet/>
      <dgm:spPr/>
      <dgm:t>
        <a:bodyPr/>
        <a:lstStyle/>
        <a:p>
          <a:endParaRPr lang="en-US"/>
        </a:p>
      </dgm:t>
    </dgm:pt>
    <dgm:pt modelId="{0BB0E7C7-CB93-439C-8E5B-EE970A7915B2}" type="sibTrans" cxnId="{BAE4DF27-6E6F-4EE3-917C-CE36DE9E8646}">
      <dgm:prSet/>
      <dgm:spPr/>
      <dgm:t>
        <a:bodyPr/>
        <a:lstStyle/>
        <a:p>
          <a:endParaRPr lang="en-US"/>
        </a:p>
      </dgm:t>
    </dgm:pt>
    <dgm:pt modelId="{3C227354-4199-4DE9-82AB-CD70DB2D5EAD}">
      <dgm:prSet/>
      <dgm:spPr/>
      <dgm:t>
        <a:bodyPr/>
        <a:lstStyle/>
        <a:p>
          <a:r>
            <a:rPr lang="en-US" b="1" i="0" baseline="0"/>
            <a:t>Bandwidth Efficiency:</a:t>
          </a:r>
          <a:r>
            <a:rPr lang="en-US" b="0" i="0" baseline="0"/>
            <a:t> Only essential data is sent to the cloud.</a:t>
          </a:r>
          <a:endParaRPr lang="en-US"/>
        </a:p>
      </dgm:t>
    </dgm:pt>
    <dgm:pt modelId="{6216EB8C-2FEF-4262-84F8-4BB5F2486A4A}" type="parTrans" cxnId="{7FDC88C8-2EFA-44A4-BC5B-7401164469F2}">
      <dgm:prSet/>
      <dgm:spPr/>
      <dgm:t>
        <a:bodyPr/>
        <a:lstStyle/>
        <a:p>
          <a:endParaRPr lang="en-US"/>
        </a:p>
      </dgm:t>
    </dgm:pt>
    <dgm:pt modelId="{75386A71-6696-4F0E-A876-C589E4DA4772}" type="sibTrans" cxnId="{7FDC88C8-2EFA-44A4-BC5B-7401164469F2}">
      <dgm:prSet/>
      <dgm:spPr/>
      <dgm:t>
        <a:bodyPr/>
        <a:lstStyle/>
        <a:p>
          <a:endParaRPr lang="en-US"/>
        </a:p>
      </dgm:t>
    </dgm:pt>
    <dgm:pt modelId="{46A66D6C-B58D-4CDA-AEFD-01C9562535ED}">
      <dgm:prSet/>
      <dgm:spPr/>
      <dgm:t>
        <a:bodyPr/>
        <a:lstStyle/>
        <a:p>
          <a:r>
            <a:rPr lang="en-US" b="1" i="0" baseline="0"/>
            <a:t>Use Cases:</a:t>
          </a:r>
          <a:endParaRPr lang="en-US"/>
        </a:p>
      </dgm:t>
    </dgm:pt>
    <dgm:pt modelId="{DEC8C13F-2324-421A-9120-6C3612ACA703}" type="parTrans" cxnId="{EA08ACC5-2B1D-4431-9BCA-9105F77125E4}">
      <dgm:prSet/>
      <dgm:spPr/>
      <dgm:t>
        <a:bodyPr/>
        <a:lstStyle/>
        <a:p>
          <a:endParaRPr lang="en-US"/>
        </a:p>
      </dgm:t>
    </dgm:pt>
    <dgm:pt modelId="{37F4B2CE-1C26-44B0-A838-136D91E00BD3}" type="sibTrans" cxnId="{EA08ACC5-2B1D-4431-9BCA-9105F77125E4}">
      <dgm:prSet/>
      <dgm:spPr/>
      <dgm:t>
        <a:bodyPr/>
        <a:lstStyle/>
        <a:p>
          <a:endParaRPr lang="en-US"/>
        </a:p>
      </dgm:t>
    </dgm:pt>
    <dgm:pt modelId="{C4471166-07C3-40F1-A743-34C0382BAA63}">
      <dgm:prSet/>
      <dgm:spPr/>
      <dgm:t>
        <a:bodyPr/>
        <a:lstStyle/>
        <a:p>
          <a:r>
            <a:rPr lang="en-US" b="1" i="0" baseline="0"/>
            <a:t>Autonomous Vehicles:</a:t>
          </a:r>
          <a:r>
            <a:rPr lang="en-US" b="0" i="0" baseline="0"/>
            <a:t> Real-time sensor data processing.</a:t>
          </a:r>
          <a:endParaRPr lang="en-US"/>
        </a:p>
      </dgm:t>
    </dgm:pt>
    <dgm:pt modelId="{EAB6C41D-65DE-4CCA-A60C-F996713DE4EB}" type="parTrans" cxnId="{6D696171-75D3-45AF-A929-8CE21504ABB9}">
      <dgm:prSet/>
      <dgm:spPr/>
      <dgm:t>
        <a:bodyPr/>
        <a:lstStyle/>
        <a:p>
          <a:endParaRPr lang="en-US"/>
        </a:p>
      </dgm:t>
    </dgm:pt>
    <dgm:pt modelId="{58CB2218-813A-4585-BD4A-9008A553D9CC}" type="sibTrans" cxnId="{6D696171-75D3-45AF-A929-8CE21504ABB9}">
      <dgm:prSet/>
      <dgm:spPr/>
      <dgm:t>
        <a:bodyPr/>
        <a:lstStyle/>
        <a:p>
          <a:endParaRPr lang="en-US"/>
        </a:p>
      </dgm:t>
    </dgm:pt>
    <dgm:pt modelId="{9F3C6E42-6955-4E95-915E-18D1CE2A6955}">
      <dgm:prSet/>
      <dgm:spPr/>
      <dgm:t>
        <a:bodyPr/>
        <a:lstStyle/>
        <a:p>
          <a:r>
            <a:rPr lang="en-US" b="1" i="0" baseline="0"/>
            <a:t>Smart Manufacturing:</a:t>
          </a:r>
          <a:r>
            <a:rPr lang="en-US" b="0" i="0" baseline="0"/>
            <a:t> Predictive maintenance and automation.</a:t>
          </a:r>
          <a:endParaRPr lang="en-US"/>
        </a:p>
      </dgm:t>
    </dgm:pt>
    <dgm:pt modelId="{EA16E090-7E4C-486C-AB8C-6CB1EC322364}" type="parTrans" cxnId="{729C21A6-8486-4189-970C-91163315A7DC}">
      <dgm:prSet/>
      <dgm:spPr/>
      <dgm:t>
        <a:bodyPr/>
        <a:lstStyle/>
        <a:p>
          <a:endParaRPr lang="en-US"/>
        </a:p>
      </dgm:t>
    </dgm:pt>
    <dgm:pt modelId="{CC297B18-A3C7-4F95-A15F-E8FD6E95A14F}" type="sibTrans" cxnId="{729C21A6-8486-4189-970C-91163315A7DC}">
      <dgm:prSet/>
      <dgm:spPr/>
      <dgm:t>
        <a:bodyPr/>
        <a:lstStyle/>
        <a:p>
          <a:endParaRPr lang="en-US"/>
        </a:p>
      </dgm:t>
    </dgm:pt>
    <dgm:pt modelId="{F41E5C89-C65A-4E20-9604-777F575AB99F}" type="pres">
      <dgm:prSet presAssocID="{5E62BEAD-8A4D-414E-A63D-ABCA20E66584}" presName="diagram" presStyleCnt="0">
        <dgm:presLayoutVars>
          <dgm:dir/>
          <dgm:resizeHandles val="exact"/>
        </dgm:presLayoutVars>
      </dgm:prSet>
      <dgm:spPr/>
    </dgm:pt>
    <dgm:pt modelId="{14846464-6366-4D80-BF39-E35773F6CA53}" type="pres">
      <dgm:prSet presAssocID="{BFA2F922-8192-4004-86C2-F9495FED5D04}" presName="node" presStyleLbl="node1" presStyleIdx="0" presStyleCnt="6">
        <dgm:presLayoutVars>
          <dgm:bulletEnabled val="1"/>
        </dgm:presLayoutVars>
      </dgm:prSet>
      <dgm:spPr/>
    </dgm:pt>
    <dgm:pt modelId="{AFBD1567-EA3D-4821-9ECA-9DADDC68F178}" type="pres">
      <dgm:prSet presAssocID="{8CCEF546-495E-42FC-A255-1150624FD325}" presName="sibTrans" presStyleCnt="0"/>
      <dgm:spPr/>
    </dgm:pt>
    <dgm:pt modelId="{C04A42C5-F030-45B6-BCB7-A91564B32314}" type="pres">
      <dgm:prSet presAssocID="{5D2C41D8-B061-4DED-9028-642C08E18871}" presName="node" presStyleLbl="node1" presStyleIdx="1" presStyleCnt="6">
        <dgm:presLayoutVars>
          <dgm:bulletEnabled val="1"/>
        </dgm:presLayoutVars>
      </dgm:prSet>
      <dgm:spPr/>
    </dgm:pt>
    <dgm:pt modelId="{C7030E5A-AC4A-44C2-8B04-C28B6CF5F646}" type="pres">
      <dgm:prSet presAssocID="{0BB0E7C7-CB93-439C-8E5B-EE970A7915B2}" presName="sibTrans" presStyleCnt="0"/>
      <dgm:spPr/>
    </dgm:pt>
    <dgm:pt modelId="{E6E70442-5FE1-48A9-B6C3-443FFE8F5F8A}" type="pres">
      <dgm:prSet presAssocID="{3C227354-4199-4DE9-82AB-CD70DB2D5EAD}" presName="node" presStyleLbl="node1" presStyleIdx="2" presStyleCnt="6">
        <dgm:presLayoutVars>
          <dgm:bulletEnabled val="1"/>
        </dgm:presLayoutVars>
      </dgm:prSet>
      <dgm:spPr/>
    </dgm:pt>
    <dgm:pt modelId="{2F4A343C-6C55-42C2-A26C-B2646D588952}" type="pres">
      <dgm:prSet presAssocID="{75386A71-6696-4F0E-A876-C589E4DA4772}" presName="sibTrans" presStyleCnt="0"/>
      <dgm:spPr/>
    </dgm:pt>
    <dgm:pt modelId="{A1EBF249-9BF6-42F8-B121-BAB8B9F9FFCB}" type="pres">
      <dgm:prSet presAssocID="{46A66D6C-B58D-4CDA-AEFD-01C9562535ED}" presName="node" presStyleLbl="node1" presStyleIdx="3" presStyleCnt="6">
        <dgm:presLayoutVars>
          <dgm:bulletEnabled val="1"/>
        </dgm:presLayoutVars>
      </dgm:prSet>
      <dgm:spPr/>
    </dgm:pt>
    <dgm:pt modelId="{B28C97A5-6A27-4D52-A5F2-FB0EB85844E0}" type="pres">
      <dgm:prSet presAssocID="{37F4B2CE-1C26-44B0-A838-136D91E00BD3}" presName="sibTrans" presStyleCnt="0"/>
      <dgm:spPr/>
    </dgm:pt>
    <dgm:pt modelId="{408E3FEE-0544-43EB-A3FE-9AA956EE2F58}" type="pres">
      <dgm:prSet presAssocID="{C4471166-07C3-40F1-A743-34C0382BAA63}" presName="node" presStyleLbl="node1" presStyleIdx="4" presStyleCnt="6">
        <dgm:presLayoutVars>
          <dgm:bulletEnabled val="1"/>
        </dgm:presLayoutVars>
      </dgm:prSet>
      <dgm:spPr/>
    </dgm:pt>
    <dgm:pt modelId="{A54B626B-3400-4FAB-86DD-22948A7EC2B0}" type="pres">
      <dgm:prSet presAssocID="{58CB2218-813A-4585-BD4A-9008A553D9CC}" presName="sibTrans" presStyleCnt="0"/>
      <dgm:spPr/>
    </dgm:pt>
    <dgm:pt modelId="{6D2095D7-00D1-4CC9-B5B1-1ED30E964B80}" type="pres">
      <dgm:prSet presAssocID="{9F3C6E42-6955-4E95-915E-18D1CE2A6955}" presName="node" presStyleLbl="node1" presStyleIdx="5" presStyleCnt="6">
        <dgm:presLayoutVars>
          <dgm:bulletEnabled val="1"/>
        </dgm:presLayoutVars>
      </dgm:prSet>
      <dgm:spPr/>
    </dgm:pt>
  </dgm:ptLst>
  <dgm:cxnLst>
    <dgm:cxn modelId="{C1523F16-8726-4B57-94DA-62139A7B6B14}" type="presOf" srcId="{C4471166-07C3-40F1-A743-34C0382BAA63}" destId="{408E3FEE-0544-43EB-A3FE-9AA956EE2F58}" srcOrd="0" destOrd="0" presId="urn:microsoft.com/office/officeart/2005/8/layout/default"/>
    <dgm:cxn modelId="{BAE4DF27-6E6F-4EE3-917C-CE36DE9E8646}" srcId="{5E62BEAD-8A4D-414E-A63D-ABCA20E66584}" destId="{5D2C41D8-B061-4DED-9028-642C08E18871}" srcOrd="1" destOrd="0" parTransId="{A715F743-011F-4B49-9242-4F784E14C43E}" sibTransId="{0BB0E7C7-CB93-439C-8E5B-EE970A7915B2}"/>
    <dgm:cxn modelId="{BC2DA861-64D0-42F1-BD86-AB64AD5FA9DD}" type="presOf" srcId="{3C227354-4199-4DE9-82AB-CD70DB2D5EAD}" destId="{E6E70442-5FE1-48A9-B6C3-443FFE8F5F8A}" srcOrd="0" destOrd="0" presId="urn:microsoft.com/office/officeart/2005/8/layout/default"/>
    <dgm:cxn modelId="{34127A43-01BD-4D6B-886E-5CD97132E4DD}" type="presOf" srcId="{BFA2F922-8192-4004-86C2-F9495FED5D04}" destId="{14846464-6366-4D80-BF39-E35773F6CA53}" srcOrd="0" destOrd="0" presId="urn:microsoft.com/office/officeart/2005/8/layout/default"/>
    <dgm:cxn modelId="{6D696171-75D3-45AF-A929-8CE21504ABB9}" srcId="{5E62BEAD-8A4D-414E-A63D-ABCA20E66584}" destId="{C4471166-07C3-40F1-A743-34C0382BAA63}" srcOrd="4" destOrd="0" parTransId="{EAB6C41D-65DE-4CCA-A60C-F996713DE4EB}" sibTransId="{58CB2218-813A-4585-BD4A-9008A553D9CC}"/>
    <dgm:cxn modelId="{90111F77-B951-471E-8524-2B25B23AB790}" type="presOf" srcId="{9F3C6E42-6955-4E95-915E-18D1CE2A6955}" destId="{6D2095D7-00D1-4CC9-B5B1-1ED30E964B80}" srcOrd="0" destOrd="0" presId="urn:microsoft.com/office/officeart/2005/8/layout/default"/>
    <dgm:cxn modelId="{DFCB889A-88C2-4FFA-81AC-8AA6E58C8ECB}" type="presOf" srcId="{5E62BEAD-8A4D-414E-A63D-ABCA20E66584}" destId="{F41E5C89-C65A-4E20-9604-777F575AB99F}" srcOrd="0" destOrd="0" presId="urn:microsoft.com/office/officeart/2005/8/layout/default"/>
    <dgm:cxn modelId="{729C21A6-8486-4189-970C-91163315A7DC}" srcId="{5E62BEAD-8A4D-414E-A63D-ABCA20E66584}" destId="{9F3C6E42-6955-4E95-915E-18D1CE2A6955}" srcOrd="5" destOrd="0" parTransId="{EA16E090-7E4C-486C-AB8C-6CB1EC322364}" sibTransId="{CC297B18-A3C7-4F95-A15F-E8FD6E95A14F}"/>
    <dgm:cxn modelId="{FA05EFAE-3E25-41E0-8F5C-806E1A49393B}" type="presOf" srcId="{5D2C41D8-B061-4DED-9028-642C08E18871}" destId="{C04A42C5-F030-45B6-BCB7-A91564B32314}" srcOrd="0" destOrd="0" presId="urn:microsoft.com/office/officeart/2005/8/layout/default"/>
    <dgm:cxn modelId="{EA08ACC5-2B1D-4431-9BCA-9105F77125E4}" srcId="{5E62BEAD-8A4D-414E-A63D-ABCA20E66584}" destId="{46A66D6C-B58D-4CDA-AEFD-01C9562535ED}" srcOrd="3" destOrd="0" parTransId="{DEC8C13F-2324-421A-9120-6C3612ACA703}" sibTransId="{37F4B2CE-1C26-44B0-A838-136D91E00BD3}"/>
    <dgm:cxn modelId="{7FDC88C8-2EFA-44A4-BC5B-7401164469F2}" srcId="{5E62BEAD-8A4D-414E-A63D-ABCA20E66584}" destId="{3C227354-4199-4DE9-82AB-CD70DB2D5EAD}" srcOrd="2" destOrd="0" parTransId="{6216EB8C-2FEF-4262-84F8-4BB5F2486A4A}" sibTransId="{75386A71-6696-4F0E-A876-C589E4DA4772}"/>
    <dgm:cxn modelId="{6C01FFD7-C810-4271-9A9D-6196B95ABD90}" srcId="{5E62BEAD-8A4D-414E-A63D-ABCA20E66584}" destId="{BFA2F922-8192-4004-86C2-F9495FED5D04}" srcOrd="0" destOrd="0" parTransId="{98629E94-EB1F-4C1F-9C07-6817A8180EFF}" sibTransId="{8CCEF546-495E-42FC-A255-1150624FD325}"/>
    <dgm:cxn modelId="{9BEB22E2-CEF7-45EF-813A-D8B6DF5CD7D6}" type="presOf" srcId="{46A66D6C-B58D-4CDA-AEFD-01C9562535ED}" destId="{A1EBF249-9BF6-42F8-B121-BAB8B9F9FFCB}" srcOrd="0" destOrd="0" presId="urn:microsoft.com/office/officeart/2005/8/layout/default"/>
    <dgm:cxn modelId="{6683FBE4-AD36-4C7F-9EEE-030E60875178}" type="presParOf" srcId="{F41E5C89-C65A-4E20-9604-777F575AB99F}" destId="{14846464-6366-4D80-BF39-E35773F6CA53}" srcOrd="0" destOrd="0" presId="urn:microsoft.com/office/officeart/2005/8/layout/default"/>
    <dgm:cxn modelId="{B9F3C65B-2FC0-4E00-8FE4-F4CEBD71D9CA}" type="presParOf" srcId="{F41E5C89-C65A-4E20-9604-777F575AB99F}" destId="{AFBD1567-EA3D-4821-9ECA-9DADDC68F178}" srcOrd="1" destOrd="0" presId="urn:microsoft.com/office/officeart/2005/8/layout/default"/>
    <dgm:cxn modelId="{39CFE32D-FA07-4ACC-8886-D4E14720CF4D}" type="presParOf" srcId="{F41E5C89-C65A-4E20-9604-777F575AB99F}" destId="{C04A42C5-F030-45B6-BCB7-A91564B32314}" srcOrd="2" destOrd="0" presId="urn:microsoft.com/office/officeart/2005/8/layout/default"/>
    <dgm:cxn modelId="{DA4B94EB-6E85-44F9-8C1A-16C760F01025}" type="presParOf" srcId="{F41E5C89-C65A-4E20-9604-777F575AB99F}" destId="{C7030E5A-AC4A-44C2-8B04-C28B6CF5F646}" srcOrd="3" destOrd="0" presId="urn:microsoft.com/office/officeart/2005/8/layout/default"/>
    <dgm:cxn modelId="{74811369-7834-428C-952D-1F06DB4A93D1}" type="presParOf" srcId="{F41E5C89-C65A-4E20-9604-777F575AB99F}" destId="{E6E70442-5FE1-48A9-B6C3-443FFE8F5F8A}" srcOrd="4" destOrd="0" presId="urn:microsoft.com/office/officeart/2005/8/layout/default"/>
    <dgm:cxn modelId="{70189A64-D53B-4551-A39A-4DEE64C632E4}" type="presParOf" srcId="{F41E5C89-C65A-4E20-9604-777F575AB99F}" destId="{2F4A343C-6C55-42C2-A26C-B2646D588952}" srcOrd="5" destOrd="0" presId="urn:microsoft.com/office/officeart/2005/8/layout/default"/>
    <dgm:cxn modelId="{D206EA11-3C46-45A4-B7EA-806D35EE38A1}" type="presParOf" srcId="{F41E5C89-C65A-4E20-9604-777F575AB99F}" destId="{A1EBF249-9BF6-42F8-B121-BAB8B9F9FFCB}" srcOrd="6" destOrd="0" presId="urn:microsoft.com/office/officeart/2005/8/layout/default"/>
    <dgm:cxn modelId="{C7856B47-2254-4259-B208-33B7597C2636}" type="presParOf" srcId="{F41E5C89-C65A-4E20-9604-777F575AB99F}" destId="{B28C97A5-6A27-4D52-A5F2-FB0EB85844E0}" srcOrd="7" destOrd="0" presId="urn:microsoft.com/office/officeart/2005/8/layout/default"/>
    <dgm:cxn modelId="{80D21EFF-D185-4573-8DBC-AF9C5568637D}" type="presParOf" srcId="{F41E5C89-C65A-4E20-9604-777F575AB99F}" destId="{408E3FEE-0544-43EB-A3FE-9AA956EE2F58}" srcOrd="8" destOrd="0" presId="urn:microsoft.com/office/officeart/2005/8/layout/default"/>
    <dgm:cxn modelId="{0242F0AF-F398-44F7-A94A-9AED898EDB6C}" type="presParOf" srcId="{F41E5C89-C65A-4E20-9604-777F575AB99F}" destId="{A54B626B-3400-4FAB-86DD-22948A7EC2B0}" srcOrd="9" destOrd="0" presId="urn:microsoft.com/office/officeart/2005/8/layout/default"/>
    <dgm:cxn modelId="{6F17CBD6-A36F-444E-87C7-0E9CE7D7B6D5}" type="presParOf" srcId="{F41E5C89-C65A-4E20-9604-777F575AB99F}" destId="{6D2095D7-00D1-4CC9-B5B1-1ED30E964B8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3A9669-9971-4D53-B8DC-23DE5A3BF7D4}" type="doc">
      <dgm:prSet loTypeId="urn:microsoft.com/office/officeart/2016/7/layout/Basic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F9EA92E-B6A1-443C-AD1A-BAB437082202}">
      <dgm:prSet/>
      <dgm:spPr/>
      <dgm:t>
        <a:bodyPr/>
        <a:lstStyle/>
        <a:p>
          <a:r>
            <a:rPr lang="en-US" b="1"/>
            <a:t>Overview:</a:t>
          </a:r>
          <a:r>
            <a:rPr lang="en-US"/>
            <a:t> 6G will build on 5G capabilities, operating in the terahertz range and enabling futuristic applications.</a:t>
          </a:r>
        </a:p>
      </dgm:t>
    </dgm:pt>
    <dgm:pt modelId="{4F374FA8-3141-405F-BAFA-C5B927128AC1}" type="parTrans" cxnId="{508B9280-419D-43A9-98BB-F8D23738D8B4}">
      <dgm:prSet/>
      <dgm:spPr/>
      <dgm:t>
        <a:bodyPr/>
        <a:lstStyle/>
        <a:p>
          <a:endParaRPr lang="en-US"/>
        </a:p>
      </dgm:t>
    </dgm:pt>
    <dgm:pt modelId="{27BE7FE5-E0BD-41B0-A3C9-4BFB91EC7D0C}" type="sibTrans" cxnId="{508B9280-419D-43A9-98BB-F8D23738D8B4}">
      <dgm:prSet/>
      <dgm:spPr/>
      <dgm:t>
        <a:bodyPr/>
        <a:lstStyle/>
        <a:p>
          <a:endParaRPr lang="en-US"/>
        </a:p>
      </dgm:t>
    </dgm:pt>
    <dgm:pt modelId="{1D5E802E-44DE-4154-84DF-3351C243DEB0}">
      <dgm:prSet/>
      <dgm:spPr/>
      <dgm:t>
        <a:bodyPr/>
        <a:lstStyle/>
        <a:p>
          <a:r>
            <a:rPr lang="en-US" b="1"/>
            <a:t>Expected Capabilities:</a:t>
          </a:r>
          <a:endParaRPr lang="en-US"/>
        </a:p>
      </dgm:t>
    </dgm:pt>
    <dgm:pt modelId="{53AEFBBC-25AA-46F5-8315-EF86E505E91E}" type="parTrans" cxnId="{49B597F0-E7B8-409D-86EB-4FE4076BD2AF}">
      <dgm:prSet/>
      <dgm:spPr/>
      <dgm:t>
        <a:bodyPr/>
        <a:lstStyle/>
        <a:p>
          <a:endParaRPr lang="en-US"/>
        </a:p>
      </dgm:t>
    </dgm:pt>
    <dgm:pt modelId="{ED048259-3556-4129-86F4-5350F42BAF94}" type="sibTrans" cxnId="{49B597F0-E7B8-409D-86EB-4FE4076BD2AF}">
      <dgm:prSet/>
      <dgm:spPr/>
      <dgm:t>
        <a:bodyPr/>
        <a:lstStyle/>
        <a:p>
          <a:endParaRPr lang="en-US"/>
        </a:p>
      </dgm:t>
    </dgm:pt>
    <dgm:pt modelId="{DAC591C9-6842-47F4-951D-88E9929E5D57}">
      <dgm:prSet/>
      <dgm:spPr/>
      <dgm:t>
        <a:bodyPr/>
        <a:lstStyle/>
        <a:p>
          <a:r>
            <a:rPr lang="en-US"/>
            <a:t>Terahertz communication (up to 100x faster than 5G).</a:t>
          </a:r>
        </a:p>
      </dgm:t>
    </dgm:pt>
    <dgm:pt modelId="{1883DA38-2BF9-48D7-90D3-98B2B63FD7A6}" type="parTrans" cxnId="{68795D39-8A8A-4A89-86E9-DBCCC58D967A}">
      <dgm:prSet/>
      <dgm:spPr/>
      <dgm:t>
        <a:bodyPr/>
        <a:lstStyle/>
        <a:p>
          <a:endParaRPr lang="en-US"/>
        </a:p>
      </dgm:t>
    </dgm:pt>
    <dgm:pt modelId="{103B4C9B-0E76-4AF6-BBFD-4AA0183D53CC}" type="sibTrans" cxnId="{68795D39-8A8A-4A89-86E9-DBCCC58D967A}">
      <dgm:prSet/>
      <dgm:spPr/>
      <dgm:t>
        <a:bodyPr/>
        <a:lstStyle/>
        <a:p>
          <a:endParaRPr lang="en-US"/>
        </a:p>
      </dgm:t>
    </dgm:pt>
    <dgm:pt modelId="{BE188E5B-3751-43CF-AAE3-B89090486562}">
      <dgm:prSet/>
      <dgm:spPr/>
      <dgm:t>
        <a:bodyPr/>
        <a:lstStyle/>
        <a:p>
          <a:r>
            <a:rPr lang="en-US"/>
            <a:t>Sub-millisecond latency for real-time control.</a:t>
          </a:r>
        </a:p>
      </dgm:t>
    </dgm:pt>
    <dgm:pt modelId="{36809885-8B2E-42A3-A822-1F18173B6406}" type="parTrans" cxnId="{A107C782-8C54-4C8A-A22D-1C949DA48CD8}">
      <dgm:prSet/>
      <dgm:spPr/>
      <dgm:t>
        <a:bodyPr/>
        <a:lstStyle/>
        <a:p>
          <a:endParaRPr lang="en-US"/>
        </a:p>
      </dgm:t>
    </dgm:pt>
    <dgm:pt modelId="{AEC3ECB4-D220-4155-B501-D8950D12D53C}" type="sibTrans" cxnId="{A107C782-8C54-4C8A-A22D-1C949DA48CD8}">
      <dgm:prSet/>
      <dgm:spPr/>
      <dgm:t>
        <a:bodyPr/>
        <a:lstStyle/>
        <a:p>
          <a:endParaRPr lang="en-US"/>
        </a:p>
      </dgm:t>
    </dgm:pt>
    <dgm:pt modelId="{8A366032-BDC4-468E-827C-F8F64406F12A}">
      <dgm:prSet/>
      <dgm:spPr/>
      <dgm:t>
        <a:bodyPr/>
        <a:lstStyle/>
        <a:p>
          <a:r>
            <a:rPr lang="en-US"/>
            <a:t>AI integration for predictive analytics and spectrum management.</a:t>
          </a:r>
        </a:p>
      </dgm:t>
    </dgm:pt>
    <dgm:pt modelId="{B8DFC871-30EB-4E43-A04B-5CE61C636B93}" type="parTrans" cxnId="{3CD03EDA-9BA3-4FAB-87E2-42F8CC32C88A}">
      <dgm:prSet/>
      <dgm:spPr/>
      <dgm:t>
        <a:bodyPr/>
        <a:lstStyle/>
        <a:p>
          <a:endParaRPr lang="en-US"/>
        </a:p>
      </dgm:t>
    </dgm:pt>
    <dgm:pt modelId="{A14CF97F-D2AD-441E-8EB7-AD7D70F889CB}" type="sibTrans" cxnId="{3CD03EDA-9BA3-4FAB-87E2-42F8CC32C88A}">
      <dgm:prSet/>
      <dgm:spPr/>
      <dgm:t>
        <a:bodyPr/>
        <a:lstStyle/>
        <a:p>
          <a:endParaRPr lang="en-US"/>
        </a:p>
      </dgm:t>
    </dgm:pt>
    <dgm:pt modelId="{D128ACC9-4579-4A31-8CAE-9A023B7B662C}" type="pres">
      <dgm:prSet presAssocID="{403A9669-9971-4D53-B8DC-23DE5A3BF7D4}" presName="Name0" presStyleCnt="0">
        <dgm:presLayoutVars>
          <dgm:dir/>
          <dgm:resizeHandles val="exact"/>
        </dgm:presLayoutVars>
      </dgm:prSet>
      <dgm:spPr/>
    </dgm:pt>
    <dgm:pt modelId="{8ED519A5-0CAA-4573-8EF0-AB6E99AC00CB}" type="pres">
      <dgm:prSet presAssocID="{BF9EA92E-B6A1-443C-AD1A-BAB437082202}" presName="node" presStyleLbl="node1" presStyleIdx="0" presStyleCnt="3">
        <dgm:presLayoutVars>
          <dgm:bulletEnabled val="1"/>
        </dgm:presLayoutVars>
      </dgm:prSet>
      <dgm:spPr/>
    </dgm:pt>
    <dgm:pt modelId="{3D42D887-F4A5-4F9E-BBAE-92291A7CCCE8}" type="pres">
      <dgm:prSet presAssocID="{27BE7FE5-E0BD-41B0-A3C9-4BFB91EC7D0C}" presName="sibTransSpacerBeforeConnector" presStyleCnt="0"/>
      <dgm:spPr/>
    </dgm:pt>
    <dgm:pt modelId="{6317B499-0D61-493C-81E7-750ED7E596F0}" type="pres">
      <dgm:prSet presAssocID="{27BE7FE5-E0BD-41B0-A3C9-4BFB91EC7D0C}" presName="sibTrans" presStyleLbl="node1" presStyleIdx="1" presStyleCnt="3"/>
      <dgm:spPr/>
    </dgm:pt>
    <dgm:pt modelId="{80A74158-1DDE-4D0E-9BB5-51CE639BE681}" type="pres">
      <dgm:prSet presAssocID="{27BE7FE5-E0BD-41B0-A3C9-4BFB91EC7D0C}" presName="sibTransSpacerAfterConnector" presStyleCnt="0"/>
      <dgm:spPr/>
    </dgm:pt>
    <dgm:pt modelId="{0912BB08-1FE9-40A0-96A4-83D8CA9E1ED7}" type="pres">
      <dgm:prSet presAssocID="{1D5E802E-44DE-4154-84DF-3351C243DEB0}" presName="node" presStyleLbl="node1" presStyleIdx="2" presStyleCnt="3">
        <dgm:presLayoutVars>
          <dgm:bulletEnabled val="1"/>
        </dgm:presLayoutVars>
      </dgm:prSet>
      <dgm:spPr/>
    </dgm:pt>
  </dgm:ptLst>
  <dgm:cxnLst>
    <dgm:cxn modelId="{CF828816-0AAE-4184-BF31-EAE45B20674E}" type="presOf" srcId="{BF9EA92E-B6A1-443C-AD1A-BAB437082202}" destId="{8ED519A5-0CAA-4573-8EF0-AB6E99AC00CB}" srcOrd="0" destOrd="0" presId="urn:microsoft.com/office/officeart/2016/7/layout/BasicProcessNew"/>
    <dgm:cxn modelId="{BD345C28-58EF-4DD2-BE23-55DC31A27989}" type="presOf" srcId="{27BE7FE5-E0BD-41B0-A3C9-4BFB91EC7D0C}" destId="{6317B499-0D61-493C-81E7-750ED7E596F0}" srcOrd="0" destOrd="0" presId="urn:microsoft.com/office/officeart/2016/7/layout/BasicProcessNew"/>
    <dgm:cxn modelId="{68795D39-8A8A-4A89-86E9-DBCCC58D967A}" srcId="{1D5E802E-44DE-4154-84DF-3351C243DEB0}" destId="{DAC591C9-6842-47F4-951D-88E9929E5D57}" srcOrd="0" destOrd="0" parTransId="{1883DA38-2BF9-48D7-90D3-98B2B63FD7A6}" sibTransId="{103B4C9B-0E76-4AF6-BBFD-4AA0183D53CC}"/>
    <dgm:cxn modelId="{508B9280-419D-43A9-98BB-F8D23738D8B4}" srcId="{403A9669-9971-4D53-B8DC-23DE5A3BF7D4}" destId="{BF9EA92E-B6A1-443C-AD1A-BAB437082202}" srcOrd="0" destOrd="0" parTransId="{4F374FA8-3141-405F-BAFA-C5B927128AC1}" sibTransId="{27BE7FE5-E0BD-41B0-A3C9-4BFB91EC7D0C}"/>
    <dgm:cxn modelId="{A107C782-8C54-4C8A-A22D-1C949DA48CD8}" srcId="{1D5E802E-44DE-4154-84DF-3351C243DEB0}" destId="{BE188E5B-3751-43CF-AAE3-B89090486562}" srcOrd="1" destOrd="0" parTransId="{36809885-8B2E-42A3-A822-1F18173B6406}" sibTransId="{AEC3ECB4-D220-4155-B501-D8950D12D53C}"/>
    <dgm:cxn modelId="{4C9CD392-C53B-486F-BCDB-B50DCA7095BB}" type="presOf" srcId="{BE188E5B-3751-43CF-AAE3-B89090486562}" destId="{0912BB08-1FE9-40A0-96A4-83D8CA9E1ED7}" srcOrd="0" destOrd="2" presId="urn:microsoft.com/office/officeart/2016/7/layout/BasicProcessNew"/>
    <dgm:cxn modelId="{9A0D0AA1-5DF6-4625-B686-A5C07D5874AA}" type="presOf" srcId="{8A366032-BDC4-468E-827C-F8F64406F12A}" destId="{0912BB08-1FE9-40A0-96A4-83D8CA9E1ED7}" srcOrd="0" destOrd="3" presId="urn:microsoft.com/office/officeart/2016/7/layout/BasicProcessNew"/>
    <dgm:cxn modelId="{8B3933CB-233E-4EA2-ADB7-7997BD44EAD2}" type="presOf" srcId="{DAC591C9-6842-47F4-951D-88E9929E5D57}" destId="{0912BB08-1FE9-40A0-96A4-83D8CA9E1ED7}" srcOrd="0" destOrd="1" presId="urn:microsoft.com/office/officeart/2016/7/layout/BasicProcessNew"/>
    <dgm:cxn modelId="{9AE627D8-44CF-49F9-ACD4-C54CBC1DD55A}" type="presOf" srcId="{403A9669-9971-4D53-B8DC-23DE5A3BF7D4}" destId="{D128ACC9-4579-4A31-8CAE-9A023B7B662C}" srcOrd="0" destOrd="0" presId="urn:microsoft.com/office/officeart/2016/7/layout/BasicProcessNew"/>
    <dgm:cxn modelId="{3CD03EDA-9BA3-4FAB-87E2-42F8CC32C88A}" srcId="{1D5E802E-44DE-4154-84DF-3351C243DEB0}" destId="{8A366032-BDC4-468E-827C-F8F64406F12A}" srcOrd="2" destOrd="0" parTransId="{B8DFC871-30EB-4E43-A04B-5CE61C636B93}" sibTransId="{A14CF97F-D2AD-441E-8EB7-AD7D70F889CB}"/>
    <dgm:cxn modelId="{5CF17BE7-F6DF-4262-ACFC-6C46BE5F380A}" type="presOf" srcId="{1D5E802E-44DE-4154-84DF-3351C243DEB0}" destId="{0912BB08-1FE9-40A0-96A4-83D8CA9E1ED7}" srcOrd="0" destOrd="0" presId="urn:microsoft.com/office/officeart/2016/7/layout/BasicProcessNew"/>
    <dgm:cxn modelId="{49B597F0-E7B8-409D-86EB-4FE4076BD2AF}" srcId="{403A9669-9971-4D53-B8DC-23DE5A3BF7D4}" destId="{1D5E802E-44DE-4154-84DF-3351C243DEB0}" srcOrd="1" destOrd="0" parTransId="{53AEFBBC-25AA-46F5-8315-EF86E505E91E}" sibTransId="{ED048259-3556-4129-86F4-5350F42BAF94}"/>
    <dgm:cxn modelId="{29E57D0A-FB34-4BB6-9D20-6D4276A8BE51}" type="presParOf" srcId="{D128ACC9-4579-4A31-8CAE-9A023B7B662C}" destId="{8ED519A5-0CAA-4573-8EF0-AB6E99AC00CB}" srcOrd="0" destOrd="0" presId="urn:microsoft.com/office/officeart/2016/7/layout/BasicProcessNew"/>
    <dgm:cxn modelId="{D30EC708-BF04-4F93-BE82-21733625077F}" type="presParOf" srcId="{D128ACC9-4579-4A31-8CAE-9A023B7B662C}" destId="{3D42D887-F4A5-4F9E-BBAE-92291A7CCCE8}" srcOrd="1" destOrd="0" presId="urn:microsoft.com/office/officeart/2016/7/layout/BasicProcessNew"/>
    <dgm:cxn modelId="{A3FF7C3B-0D73-46BE-BD66-B4D9DF77AA1C}" type="presParOf" srcId="{D128ACC9-4579-4A31-8CAE-9A023B7B662C}" destId="{6317B499-0D61-493C-81E7-750ED7E596F0}" srcOrd="2" destOrd="0" presId="urn:microsoft.com/office/officeart/2016/7/layout/BasicProcessNew"/>
    <dgm:cxn modelId="{8A4DA65B-5B79-43CC-935D-D612CAE57623}" type="presParOf" srcId="{D128ACC9-4579-4A31-8CAE-9A023B7B662C}" destId="{80A74158-1DDE-4D0E-9BB5-51CE639BE681}" srcOrd="3" destOrd="0" presId="urn:microsoft.com/office/officeart/2016/7/layout/BasicProcessNew"/>
    <dgm:cxn modelId="{A2FD2CCA-10CB-4AC2-B4AA-8CD6F06D15DD}" type="presParOf" srcId="{D128ACC9-4579-4A31-8CAE-9A023B7B662C}" destId="{0912BB08-1FE9-40A0-96A4-83D8CA9E1ED7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51882D-FBFB-4CB6-A796-7158912235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75F022-4B7D-4729-A1AD-CF2DA68D59B9}">
      <dgm:prSet/>
      <dgm:spPr/>
      <dgm:t>
        <a:bodyPr/>
        <a:lstStyle/>
        <a:p>
          <a:r>
            <a:rPr lang="en-IN" b="1"/>
            <a:t>Use Cases:Immersive Extended Reality (XR):</a:t>
          </a:r>
          <a:r>
            <a:rPr lang="en-IN"/>
            <a:t> 8K/16K streaming, holographic communication.</a:t>
          </a:r>
          <a:endParaRPr lang="en-US"/>
        </a:p>
      </dgm:t>
    </dgm:pt>
    <dgm:pt modelId="{AEF7931F-8267-420D-8CD8-520C138ACE14}" type="parTrans" cxnId="{AD0257B4-54F6-4A0F-9241-DEC11000C182}">
      <dgm:prSet/>
      <dgm:spPr/>
      <dgm:t>
        <a:bodyPr/>
        <a:lstStyle/>
        <a:p>
          <a:endParaRPr lang="en-US"/>
        </a:p>
      </dgm:t>
    </dgm:pt>
    <dgm:pt modelId="{7C85B622-3911-479A-89AB-6B5E0A5D1068}" type="sibTrans" cxnId="{AD0257B4-54F6-4A0F-9241-DEC11000C182}">
      <dgm:prSet/>
      <dgm:spPr/>
      <dgm:t>
        <a:bodyPr/>
        <a:lstStyle/>
        <a:p>
          <a:endParaRPr lang="en-US"/>
        </a:p>
      </dgm:t>
    </dgm:pt>
    <dgm:pt modelId="{AC8C03A7-6C15-4383-B22A-4DF463A528DA}">
      <dgm:prSet/>
      <dgm:spPr/>
      <dgm:t>
        <a:bodyPr/>
        <a:lstStyle/>
        <a:p>
          <a:r>
            <a:rPr lang="en-IN" b="1"/>
            <a:t>Haptic Internet:</a:t>
          </a:r>
          <a:r>
            <a:rPr lang="en-IN"/>
            <a:t> Real-time haptic feedback for remote surgery, virtual collaboration.</a:t>
          </a:r>
          <a:endParaRPr lang="en-US"/>
        </a:p>
      </dgm:t>
    </dgm:pt>
    <dgm:pt modelId="{68F202D7-5EB6-4E2B-8204-A04F66754C4D}" type="parTrans" cxnId="{4AFEC06D-1F1D-4764-B4BB-CF7B74BAF5C5}">
      <dgm:prSet/>
      <dgm:spPr/>
      <dgm:t>
        <a:bodyPr/>
        <a:lstStyle/>
        <a:p>
          <a:endParaRPr lang="en-US"/>
        </a:p>
      </dgm:t>
    </dgm:pt>
    <dgm:pt modelId="{E89A5735-A511-4487-9454-9172E7F9DA58}" type="sibTrans" cxnId="{4AFEC06D-1F1D-4764-B4BB-CF7B74BAF5C5}">
      <dgm:prSet/>
      <dgm:spPr/>
      <dgm:t>
        <a:bodyPr/>
        <a:lstStyle/>
        <a:p>
          <a:endParaRPr lang="en-US"/>
        </a:p>
      </dgm:t>
    </dgm:pt>
    <dgm:pt modelId="{18D80726-3822-4972-90B8-91D43DC08E45}">
      <dgm:prSet/>
      <dgm:spPr/>
      <dgm:t>
        <a:bodyPr/>
        <a:lstStyle/>
        <a:p>
          <a:r>
            <a:rPr lang="en-IN" b="1"/>
            <a:t>Smart Environments:</a:t>
          </a:r>
          <a:r>
            <a:rPr lang="en-IN"/>
            <a:t> Hyper-connected smart cities, smart factories, and digital twins.</a:t>
          </a:r>
          <a:endParaRPr lang="en-US"/>
        </a:p>
      </dgm:t>
    </dgm:pt>
    <dgm:pt modelId="{3AB39AFE-98D0-4F36-ADE1-0CE60C269700}" type="parTrans" cxnId="{CB39A033-3194-472C-B3FE-DA06D4BC34CC}">
      <dgm:prSet/>
      <dgm:spPr/>
      <dgm:t>
        <a:bodyPr/>
        <a:lstStyle/>
        <a:p>
          <a:endParaRPr lang="en-US"/>
        </a:p>
      </dgm:t>
    </dgm:pt>
    <dgm:pt modelId="{DBB5E962-A686-4F4E-8D9F-5A78D2B7E131}" type="sibTrans" cxnId="{CB39A033-3194-472C-B3FE-DA06D4BC34CC}">
      <dgm:prSet/>
      <dgm:spPr/>
      <dgm:t>
        <a:bodyPr/>
        <a:lstStyle/>
        <a:p>
          <a:endParaRPr lang="en-US"/>
        </a:p>
      </dgm:t>
    </dgm:pt>
    <dgm:pt modelId="{3D63EF6D-23F3-47F7-8AB9-7EB4C57D5EA2}" type="pres">
      <dgm:prSet presAssocID="{4751882D-FBFB-4CB6-A796-7158912235DC}" presName="root" presStyleCnt="0">
        <dgm:presLayoutVars>
          <dgm:dir/>
          <dgm:resizeHandles val="exact"/>
        </dgm:presLayoutVars>
      </dgm:prSet>
      <dgm:spPr/>
    </dgm:pt>
    <dgm:pt modelId="{1B123427-9623-4670-AAD5-590844A20811}" type="pres">
      <dgm:prSet presAssocID="{C275F022-4B7D-4729-A1AD-CF2DA68D59B9}" presName="compNode" presStyleCnt="0"/>
      <dgm:spPr/>
    </dgm:pt>
    <dgm:pt modelId="{444F0E81-3869-45D2-BCD9-7F53B9FF5827}" type="pres">
      <dgm:prSet presAssocID="{C275F022-4B7D-4729-A1AD-CF2DA68D59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777C8F11-96C8-4D7B-9596-BC4DD549F6B2}" type="pres">
      <dgm:prSet presAssocID="{C275F022-4B7D-4729-A1AD-CF2DA68D59B9}" presName="spaceRect" presStyleCnt="0"/>
      <dgm:spPr/>
    </dgm:pt>
    <dgm:pt modelId="{48ADD32A-E5BD-4D9E-8B60-9DA7862A59BE}" type="pres">
      <dgm:prSet presAssocID="{C275F022-4B7D-4729-A1AD-CF2DA68D59B9}" presName="textRect" presStyleLbl="revTx" presStyleIdx="0" presStyleCnt="3">
        <dgm:presLayoutVars>
          <dgm:chMax val="1"/>
          <dgm:chPref val="1"/>
        </dgm:presLayoutVars>
      </dgm:prSet>
      <dgm:spPr/>
    </dgm:pt>
    <dgm:pt modelId="{3294A184-C38A-4B48-96B5-7DE4BFC864F7}" type="pres">
      <dgm:prSet presAssocID="{7C85B622-3911-479A-89AB-6B5E0A5D1068}" presName="sibTrans" presStyleCnt="0"/>
      <dgm:spPr/>
    </dgm:pt>
    <dgm:pt modelId="{8BCC362F-E9EB-444A-A69F-825435E20741}" type="pres">
      <dgm:prSet presAssocID="{AC8C03A7-6C15-4383-B22A-4DF463A528DA}" presName="compNode" presStyleCnt="0"/>
      <dgm:spPr/>
    </dgm:pt>
    <dgm:pt modelId="{95C19036-D6DC-4734-AB49-4F7D735DE242}" type="pres">
      <dgm:prSet presAssocID="{AC8C03A7-6C15-4383-B22A-4DF463A528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F74731C-0582-4AD0-A453-00E41761194A}" type="pres">
      <dgm:prSet presAssocID="{AC8C03A7-6C15-4383-B22A-4DF463A528DA}" presName="spaceRect" presStyleCnt="0"/>
      <dgm:spPr/>
    </dgm:pt>
    <dgm:pt modelId="{47D6C573-90E5-4E8E-B8FC-BE50E455C6E8}" type="pres">
      <dgm:prSet presAssocID="{AC8C03A7-6C15-4383-B22A-4DF463A528DA}" presName="textRect" presStyleLbl="revTx" presStyleIdx="1" presStyleCnt="3">
        <dgm:presLayoutVars>
          <dgm:chMax val="1"/>
          <dgm:chPref val="1"/>
        </dgm:presLayoutVars>
      </dgm:prSet>
      <dgm:spPr/>
    </dgm:pt>
    <dgm:pt modelId="{EAD8F085-EE6D-478E-80F8-5FED3533A842}" type="pres">
      <dgm:prSet presAssocID="{E89A5735-A511-4487-9454-9172E7F9DA58}" presName="sibTrans" presStyleCnt="0"/>
      <dgm:spPr/>
    </dgm:pt>
    <dgm:pt modelId="{67FBC167-8BC0-4941-9F50-CC84E07E5398}" type="pres">
      <dgm:prSet presAssocID="{18D80726-3822-4972-90B8-91D43DC08E45}" presName="compNode" presStyleCnt="0"/>
      <dgm:spPr/>
    </dgm:pt>
    <dgm:pt modelId="{798D4A83-0DBE-4CB6-95F4-604AFF31B047}" type="pres">
      <dgm:prSet presAssocID="{18D80726-3822-4972-90B8-91D43DC08E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EF70A2EC-4616-4168-88E7-E0C4DC394B00}" type="pres">
      <dgm:prSet presAssocID="{18D80726-3822-4972-90B8-91D43DC08E45}" presName="spaceRect" presStyleCnt="0"/>
      <dgm:spPr/>
    </dgm:pt>
    <dgm:pt modelId="{6FB1468B-E9BC-4BD8-B287-7AFEF141A601}" type="pres">
      <dgm:prSet presAssocID="{18D80726-3822-4972-90B8-91D43DC08E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39A033-3194-472C-B3FE-DA06D4BC34CC}" srcId="{4751882D-FBFB-4CB6-A796-7158912235DC}" destId="{18D80726-3822-4972-90B8-91D43DC08E45}" srcOrd="2" destOrd="0" parTransId="{3AB39AFE-98D0-4F36-ADE1-0CE60C269700}" sibTransId="{DBB5E962-A686-4F4E-8D9F-5A78D2B7E131}"/>
    <dgm:cxn modelId="{4AFEC06D-1F1D-4764-B4BB-CF7B74BAF5C5}" srcId="{4751882D-FBFB-4CB6-A796-7158912235DC}" destId="{AC8C03A7-6C15-4383-B22A-4DF463A528DA}" srcOrd="1" destOrd="0" parTransId="{68F202D7-5EB6-4E2B-8204-A04F66754C4D}" sibTransId="{E89A5735-A511-4487-9454-9172E7F9DA58}"/>
    <dgm:cxn modelId="{17FC8B98-CBF5-4882-97C0-37B537A70C97}" type="presOf" srcId="{C275F022-4B7D-4729-A1AD-CF2DA68D59B9}" destId="{48ADD32A-E5BD-4D9E-8B60-9DA7862A59BE}" srcOrd="0" destOrd="0" presId="urn:microsoft.com/office/officeart/2018/2/layout/IconLabelList"/>
    <dgm:cxn modelId="{A87805A4-CB70-407D-B1B7-6211A8CD095D}" type="presOf" srcId="{18D80726-3822-4972-90B8-91D43DC08E45}" destId="{6FB1468B-E9BC-4BD8-B287-7AFEF141A601}" srcOrd="0" destOrd="0" presId="urn:microsoft.com/office/officeart/2018/2/layout/IconLabelList"/>
    <dgm:cxn modelId="{AD0257B4-54F6-4A0F-9241-DEC11000C182}" srcId="{4751882D-FBFB-4CB6-A796-7158912235DC}" destId="{C275F022-4B7D-4729-A1AD-CF2DA68D59B9}" srcOrd="0" destOrd="0" parTransId="{AEF7931F-8267-420D-8CD8-520C138ACE14}" sibTransId="{7C85B622-3911-479A-89AB-6B5E0A5D1068}"/>
    <dgm:cxn modelId="{812B47C6-8342-4381-B663-0ACDD2EFC18A}" type="presOf" srcId="{AC8C03A7-6C15-4383-B22A-4DF463A528DA}" destId="{47D6C573-90E5-4E8E-B8FC-BE50E455C6E8}" srcOrd="0" destOrd="0" presId="urn:microsoft.com/office/officeart/2018/2/layout/IconLabelList"/>
    <dgm:cxn modelId="{C86703DC-F840-4832-A46A-92ACFB7DD9DE}" type="presOf" srcId="{4751882D-FBFB-4CB6-A796-7158912235DC}" destId="{3D63EF6D-23F3-47F7-8AB9-7EB4C57D5EA2}" srcOrd="0" destOrd="0" presId="urn:microsoft.com/office/officeart/2018/2/layout/IconLabelList"/>
    <dgm:cxn modelId="{2988FC82-53F9-4D6D-8205-9AF28DBE7471}" type="presParOf" srcId="{3D63EF6D-23F3-47F7-8AB9-7EB4C57D5EA2}" destId="{1B123427-9623-4670-AAD5-590844A20811}" srcOrd="0" destOrd="0" presId="urn:microsoft.com/office/officeart/2018/2/layout/IconLabelList"/>
    <dgm:cxn modelId="{FF068619-B88E-45B1-A68D-1C99078D474C}" type="presParOf" srcId="{1B123427-9623-4670-AAD5-590844A20811}" destId="{444F0E81-3869-45D2-BCD9-7F53B9FF5827}" srcOrd="0" destOrd="0" presId="urn:microsoft.com/office/officeart/2018/2/layout/IconLabelList"/>
    <dgm:cxn modelId="{5A5B9516-D7FF-4B12-97F9-93355CB6B8C3}" type="presParOf" srcId="{1B123427-9623-4670-AAD5-590844A20811}" destId="{777C8F11-96C8-4D7B-9596-BC4DD549F6B2}" srcOrd="1" destOrd="0" presId="urn:microsoft.com/office/officeart/2018/2/layout/IconLabelList"/>
    <dgm:cxn modelId="{5216D38F-A58F-4E6B-85FC-390E5B0E42F4}" type="presParOf" srcId="{1B123427-9623-4670-AAD5-590844A20811}" destId="{48ADD32A-E5BD-4D9E-8B60-9DA7862A59BE}" srcOrd="2" destOrd="0" presId="urn:microsoft.com/office/officeart/2018/2/layout/IconLabelList"/>
    <dgm:cxn modelId="{A97676BF-7BD4-44F1-AFD6-605980B8C563}" type="presParOf" srcId="{3D63EF6D-23F3-47F7-8AB9-7EB4C57D5EA2}" destId="{3294A184-C38A-4B48-96B5-7DE4BFC864F7}" srcOrd="1" destOrd="0" presId="urn:microsoft.com/office/officeart/2018/2/layout/IconLabelList"/>
    <dgm:cxn modelId="{B38D1B20-A3C3-4E34-9190-FB0447AF1406}" type="presParOf" srcId="{3D63EF6D-23F3-47F7-8AB9-7EB4C57D5EA2}" destId="{8BCC362F-E9EB-444A-A69F-825435E20741}" srcOrd="2" destOrd="0" presId="urn:microsoft.com/office/officeart/2018/2/layout/IconLabelList"/>
    <dgm:cxn modelId="{1B862A23-1320-4CFD-9556-DD787059EB57}" type="presParOf" srcId="{8BCC362F-E9EB-444A-A69F-825435E20741}" destId="{95C19036-D6DC-4734-AB49-4F7D735DE242}" srcOrd="0" destOrd="0" presId="urn:microsoft.com/office/officeart/2018/2/layout/IconLabelList"/>
    <dgm:cxn modelId="{6917BDCD-E148-4466-9A9B-BE738B3F0E9B}" type="presParOf" srcId="{8BCC362F-E9EB-444A-A69F-825435E20741}" destId="{2F74731C-0582-4AD0-A453-00E41761194A}" srcOrd="1" destOrd="0" presId="urn:microsoft.com/office/officeart/2018/2/layout/IconLabelList"/>
    <dgm:cxn modelId="{9B816F45-F3D9-44AF-9EC3-AB97F3702335}" type="presParOf" srcId="{8BCC362F-E9EB-444A-A69F-825435E20741}" destId="{47D6C573-90E5-4E8E-B8FC-BE50E455C6E8}" srcOrd="2" destOrd="0" presId="urn:microsoft.com/office/officeart/2018/2/layout/IconLabelList"/>
    <dgm:cxn modelId="{C2C9B0B3-C25A-4C79-BA8D-5F85FD783A9D}" type="presParOf" srcId="{3D63EF6D-23F3-47F7-8AB9-7EB4C57D5EA2}" destId="{EAD8F085-EE6D-478E-80F8-5FED3533A842}" srcOrd="3" destOrd="0" presId="urn:microsoft.com/office/officeart/2018/2/layout/IconLabelList"/>
    <dgm:cxn modelId="{39D1FE77-CE05-44C8-AE8F-8F91CCE3276A}" type="presParOf" srcId="{3D63EF6D-23F3-47F7-8AB9-7EB4C57D5EA2}" destId="{67FBC167-8BC0-4941-9F50-CC84E07E5398}" srcOrd="4" destOrd="0" presId="urn:microsoft.com/office/officeart/2018/2/layout/IconLabelList"/>
    <dgm:cxn modelId="{1667EBAA-8F23-4728-8D4C-2C05575D0DEC}" type="presParOf" srcId="{67FBC167-8BC0-4941-9F50-CC84E07E5398}" destId="{798D4A83-0DBE-4CB6-95F4-604AFF31B047}" srcOrd="0" destOrd="0" presId="urn:microsoft.com/office/officeart/2018/2/layout/IconLabelList"/>
    <dgm:cxn modelId="{0BA350AE-A993-41E7-8741-4294A0778327}" type="presParOf" srcId="{67FBC167-8BC0-4941-9F50-CC84E07E5398}" destId="{EF70A2EC-4616-4168-88E7-E0C4DC394B00}" srcOrd="1" destOrd="0" presId="urn:microsoft.com/office/officeart/2018/2/layout/IconLabelList"/>
    <dgm:cxn modelId="{4B4AF347-13C8-4AC2-A1C7-8BCDB969A595}" type="presParOf" srcId="{67FBC167-8BC0-4941-9F50-CC84E07E5398}" destId="{6FB1468B-E9BC-4BD8-B287-7AFEF141A6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51817AC-75C7-478F-B420-4C43C6A566C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485771-3499-41E5-8C2B-CB9D72394240}">
      <dgm:prSet/>
      <dgm:spPr/>
      <dgm:t>
        <a:bodyPr/>
        <a:lstStyle/>
        <a:p>
          <a:r>
            <a:rPr lang="en-US" b="1" i="0" baseline="0"/>
            <a:t>Definition:</a:t>
          </a:r>
          <a:r>
            <a:rPr lang="en-US" b="0" i="0" baseline="0"/>
            <a:t> A core feature of 5G providing high data rates for data-intensive applications.</a:t>
          </a:r>
          <a:endParaRPr lang="en-US"/>
        </a:p>
      </dgm:t>
    </dgm:pt>
    <dgm:pt modelId="{01E03EA5-8F9C-4257-98DF-BE26EF04F608}" type="parTrans" cxnId="{18989FA9-0AF2-46C1-A89E-39B657FF5534}">
      <dgm:prSet/>
      <dgm:spPr/>
      <dgm:t>
        <a:bodyPr/>
        <a:lstStyle/>
        <a:p>
          <a:endParaRPr lang="en-US"/>
        </a:p>
      </dgm:t>
    </dgm:pt>
    <dgm:pt modelId="{780F24C8-AC78-44A5-BF29-44507105AA25}" type="sibTrans" cxnId="{18989FA9-0AF2-46C1-A89E-39B657FF5534}">
      <dgm:prSet/>
      <dgm:spPr/>
      <dgm:t>
        <a:bodyPr/>
        <a:lstStyle/>
        <a:p>
          <a:endParaRPr lang="en-US"/>
        </a:p>
      </dgm:t>
    </dgm:pt>
    <dgm:pt modelId="{99358EB8-EDE0-400D-AE94-AEE18509589C}">
      <dgm:prSet/>
      <dgm:spPr/>
      <dgm:t>
        <a:bodyPr/>
        <a:lstStyle/>
        <a:p>
          <a:r>
            <a:rPr lang="en-US" b="1" i="0" baseline="0"/>
            <a:t>How it Works:</a:t>
          </a:r>
          <a:r>
            <a:rPr lang="en-US" b="0" i="0" baseline="0"/>
            <a:t> Leverages millimeter-wave frequencies, massive MIMO, and beamforming for faster speeds.</a:t>
          </a:r>
          <a:endParaRPr lang="en-US"/>
        </a:p>
      </dgm:t>
    </dgm:pt>
    <dgm:pt modelId="{85827C68-04CB-4BD4-9D12-E9B717FFAEAF}" type="parTrans" cxnId="{8F60FAF1-750C-478F-8AB8-ED56BD388FEC}">
      <dgm:prSet/>
      <dgm:spPr/>
      <dgm:t>
        <a:bodyPr/>
        <a:lstStyle/>
        <a:p>
          <a:endParaRPr lang="en-US"/>
        </a:p>
      </dgm:t>
    </dgm:pt>
    <dgm:pt modelId="{301494F4-3378-44D2-8A09-0EB6FFB3D878}" type="sibTrans" cxnId="{8F60FAF1-750C-478F-8AB8-ED56BD388FEC}">
      <dgm:prSet/>
      <dgm:spPr/>
      <dgm:t>
        <a:bodyPr/>
        <a:lstStyle/>
        <a:p>
          <a:endParaRPr lang="en-US"/>
        </a:p>
      </dgm:t>
    </dgm:pt>
    <dgm:pt modelId="{A7ABA011-E44F-4CA5-8091-D6D564C76E26}">
      <dgm:prSet/>
      <dgm:spPr/>
      <dgm:t>
        <a:bodyPr/>
        <a:lstStyle/>
        <a:p>
          <a:r>
            <a:rPr lang="en-US" b="1" i="0" baseline="0"/>
            <a:t>Capabilities:</a:t>
          </a:r>
          <a:r>
            <a:rPr lang="en-US" b="0" i="0" baseline="0"/>
            <a:t> Data speeds up to 10 Gbps in ideal conditions. </a:t>
          </a:r>
          <a:endParaRPr lang="en-US"/>
        </a:p>
      </dgm:t>
    </dgm:pt>
    <dgm:pt modelId="{D55B9101-65BE-4FB7-B9A1-DBA90F7A02BB}" type="parTrans" cxnId="{BBA7D0E5-3381-4A92-91C1-7A313D67F0A9}">
      <dgm:prSet/>
      <dgm:spPr/>
      <dgm:t>
        <a:bodyPr/>
        <a:lstStyle/>
        <a:p>
          <a:endParaRPr lang="en-US"/>
        </a:p>
      </dgm:t>
    </dgm:pt>
    <dgm:pt modelId="{6E8AB21E-529D-42B1-AE56-FDBD42249A91}" type="sibTrans" cxnId="{BBA7D0E5-3381-4A92-91C1-7A313D67F0A9}">
      <dgm:prSet/>
      <dgm:spPr/>
      <dgm:t>
        <a:bodyPr/>
        <a:lstStyle/>
        <a:p>
          <a:endParaRPr lang="en-US"/>
        </a:p>
      </dgm:t>
    </dgm:pt>
    <dgm:pt modelId="{BE9A285F-E25C-4E15-B1D7-8684AACEA95E}" type="pres">
      <dgm:prSet presAssocID="{851817AC-75C7-478F-B420-4C43C6A566C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80C770-6DAF-4903-8C05-DE7DC32791B7}" type="pres">
      <dgm:prSet presAssocID="{61485771-3499-41E5-8C2B-CB9D72394240}" presName="root" presStyleCnt="0"/>
      <dgm:spPr/>
    </dgm:pt>
    <dgm:pt modelId="{C0208327-1E2A-4F74-9270-0F36837B16FA}" type="pres">
      <dgm:prSet presAssocID="{61485771-3499-41E5-8C2B-CB9D72394240}" presName="rootComposite" presStyleCnt="0"/>
      <dgm:spPr/>
    </dgm:pt>
    <dgm:pt modelId="{850115E3-D3DC-49D3-9EFB-9C9EF3D1FC20}" type="pres">
      <dgm:prSet presAssocID="{61485771-3499-41E5-8C2B-CB9D72394240}" presName="rootText" presStyleLbl="node1" presStyleIdx="0" presStyleCnt="3"/>
      <dgm:spPr/>
    </dgm:pt>
    <dgm:pt modelId="{445B44A2-E2D7-422B-B896-E8BE83E85D6B}" type="pres">
      <dgm:prSet presAssocID="{61485771-3499-41E5-8C2B-CB9D72394240}" presName="rootConnector" presStyleLbl="node1" presStyleIdx="0" presStyleCnt="3"/>
      <dgm:spPr/>
    </dgm:pt>
    <dgm:pt modelId="{5389069E-FCE7-4FC5-B401-F043023D683D}" type="pres">
      <dgm:prSet presAssocID="{61485771-3499-41E5-8C2B-CB9D72394240}" presName="childShape" presStyleCnt="0"/>
      <dgm:spPr/>
    </dgm:pt>
    <dgm:pt modelId="{9183A3F1-1305-4E6B-A1E3-730BCA5D1AD6}" type="pres">
      <dgm:prSet presAssocID="{99358EB8-EDE0-400D-AE94-AEE18509589C}" presName="root" presStyleCnt="0"/>
      <dgm:spPr/>
    </dgm:pt>
    <dgm:pt modelId="{58374840-2A1E-4BDC-8663-4D91748077F8}" type="pres">
      <dgm:prSet presAssocID="{99358EB8-EDE0-400D-AE94-AEE18509589C}" presName="rootComposite" presStyleCnt="0"/>
      <dgm:spPr/>
    </dgm:pt>
    <dgm:pt modelId="{4C9382A6-9BE6-445B-B651-BF02A8AFEC01}" type="pres">
      <dgm:prSet presAssocID="{99358EB8-EDE0-400D-AE94-AEE18509589C}" presName="rootText" presStyleLbl="node1" presStyleIdx="1" presStyleCnt="3"/>
      <dgm:spPr/>
    </dgm:pt>
    <dgm:pt modelId="{A0DDAA91-1A0B-496D-8353-24ECF9552600}" type="pres">
      <dgm:prSet presAssocID="{99358EB8-EDE0-400D-AE94-AEE18509589C}" presName="rootConnector" presStyleLbl="node1" presStyleIdx="1" presStyleCnt="3"/>
      <dgm:spPr/>
    </dgm:pt>
    <dgm:pt modelId="{9B8A8B56-8DF8-49B5-85EF-FF36069EB6F6}" type="pres">
      <dgm:prSet presAssocID="{99358EB8-EDE0-400D-AE94-AEE18509589C}" presName="childShape" presStyleCnt="0"/>
      <dgm:spPr/>
    </dgm:pt>
    <dgm:pt modelId="{7B13451E-BA56-4640-B56A-86F520687646}" type="pres">
      <dgm:prSet presAssocID="{A7ABA011-E44F-4CA5-8091-D6D564C76E26}" presName="root" presStyleCnt="0"/>
      <dgm:spPr/>
    </dgm:pt>
    <dgm:pt modelId="{9ACD78AC-D318-44F6-B104-3103EDFE788E}" type="pres">
      <dgm:prSet presAssocID="{A7ABA011-E44F-4CA5-8091-D6D564C76E26}" presName="rootComposite" presStyleCnt="0"/>
      <dgm:spPr/>
    </dgm:pt>
    <dgm:pt modelId="{D83B165C-BCA4-408A-9578-2E0657B13F64}" type="pres">
      <dgm:prSet presAssocID="{A7ABA011-E44F-4CA5-8091-D6D564C76E26}" presName="rootText" presStyleLbl="node1" presStyleIdx="2" presStyleCnt="3"/>
      <dgm:spPr/>
    </dgm:pt>
    <dgm:pt modelId="{163DAC5E-2350-4C7B-A3D5-6B12BBE62D7D}" type="pres">
      <dgm:prSet presAssocID="{A7ABA011-E44F-4CA5-8091-D6D564C76E26}" presName="rootConnector" presStyleLbl="node1" presStyleIdx="2" presStyleCnt="3"/>
      <dgm:spPr/>
    </dgm:pt>
    <dgm:pt modelId="{10999EA0-A565-4D9C-9745-DFDEBF770B68}" type="pres">
      <dgm:prSet presAssocID="{A7ABA011-E44F-4CA5-8091-D6D564C76E26}" presName="childShape" presStyleCnt="0"/>
      <dgm:spPr/>
    </dgm:pt>
  </dgm:ptLst>
  <dgm:cxnLst>
    <dgm:cxn modelId="{F6077F39-11E5-4134-9A35-F37676A6221E}" type="presOf" srcId="{A7ABA011-E44F-4CA5-8091-D6D564C76E26}" destId="{163DAC5E-2350-4C7B-A3D5-6B12BBE62D7D}" srcOrd="1" destOrd="0" presId="urn:microsoft.com/office/officeart/2005/8/layout/hierarchy3"/>
    <dgm:cxn modelId="{4C970B3D-F66F-4BB6-9256-80A8A68C49D9}" type="presOf" srcId="{A7ABA011-E44F-4CA5-8091-D6D564C76E26}" destId="{D83B165C-BCA4-408A-9578-2E0657B13F64}" srcOrd="0" destOrd="0" presId="urn:microsoft.com/office/officeart/2005/8/layout/hierarchy3"/>
    <dgm:cxn modelId="{24C9AB57-AC39-454F-8EF3-123B266F0BC9}" type="presOf" srcId="{851817AC-75C7-478F-B420-4C43C6A566C4}" destId="{BE9A285F-E25C-4E15-B1D7-8684AACEA95E}" srcOrd="0" destOrd="0" presId="urn:microsoft.com/office/officeart/2005/8/layout/hierarchy3"/>
    <dgm:cxn modelId="{594C35A6-98A5-47C9-8512-1DC7074A99D2}" type="presOf" srcId="{99358EB8-EDE0-400D-AE94-AEE18509589C}" destId="{4C9382A6-9BE6-445B-B651-BF02A8AFEC01}" srcOrd="0" destOrd="0" presId="urn:microsoft.com/office/officeart/2005/8/layout/hierarchy3"/>
    <dgm:cxn modelId="{18989FA9-0AF2-46C1-A89E-39B657FF5534}" srcId="{851817AC-75C7-478F-B420-4C43C6A566C4}" destId="{61485771-3499-41E5-8C2B-CB9D72394240}" srcOrd="0" destOrd="0" parTransId="{01E03EA5-8F9C-4257-98DF-BE26EF04F608}" sibTransId="{780F24C8-AC78-44A5-BF29-44507105AA25}"/>
    <dgm:cxn modelId="{C48B27B7-E2F8-405F-AAB2-19790FFD2E15}" type="presOf" srcId="{61485771-3499-41E5-8C2B-CB9D72394240}" destId="{850115E3-D3DC-49D3-9EFB-9C9EF3D1FC20}" srcOrd="0" destOrd="0" presId="urn:microsoft.com/office/officeart/2005/8/layout/hierarchy3"/>
    <dgm:cxn modelId="{BBA7D0E5-3381-4A92-91C1-7A313D67F0A9}" srcId="{851817AC-75C7-478F-B420-4C43C6A566C4}" destId="{A7ABA011-E44F-4CA5-8091-D6D564C76E26}" srcOrd="2" destOrd="0" parTransId="{D55B9101-65BE-4FB7-B9A1-DBA90F7A02BB}" sibTransId="{6E8AB21E-529D-42B1-AE56-FDBD42249A91}"/>
    <dgm:cxn modelId="{B5D3BDE8-BEB7-4D2D-97FC-1475779790F1}" type="presOf" srcId="{61485771-3499-41E5-8C2B-CB9D72394240}" destId="{445B44A2-E2D7-422B-B896-E8BE83E85D6B}" srcOrd="1" destOrd="0" presId="urn:microsoft.com/office/officeart/2005/8/layout/hierarchy3"/>
    <dgm:cxn modelId="{8F60FAF1-750C-478F-8AB8-ED56BD388FEC}" srcId="{851817AC-75C7-478F-B420-4C43C6A566C4}" destId="{99358EB8-EDE0-400D-AE94-AEE18509589C}" srcOrd="1" destOrd="0" parTransId="{85827C68-04CB-4BD4-9D12-E9B717FFAEAF}" sibTransId="{301494F4-3378-44D2-8A09-0EB6FFB3D878}"/>
    <dgm:cxn modelId="{54DF20F2-59BE-40E2-BE1A-4A5DD7F1A16D}" type="presOf" srcId="{99358EB8-EDE0-400D-AE94-AEE18509589C}" destId="{A0DDAA91-1A0B-496D-8353-24ECF9552600}" srcOrd="1" destOrd="0" presId="urn:microsoft.com/office/officeart/2005/8/layout/hierarchy3"/>
    <dgm:cxn modelId="{C976B58D-89DB-4BF3-BF3E-1998D1E9FFE9}" type="presParOf" srcId="{BE9A285F-E25C-4E15-B1D7-8684AACEA95E}" destId="{E480C770-6DAF-4903-8C05-DE7DC32791B7}" srcOrd="0" destOrd="0" presId="urn:microsoft.com/office/officeart/2005/8/layout/hierarchy3"/>
    <dgm:cxn modelId="{4461D38D-8F52-40B7-AF91-10EE69A3ED43}" type="presParOf" srcId="{E480C770-6DAF-4903-8C05-DE7DC32791B7}" destId="{C0208327-1E2A-4F74-9270-0F36837B16FA}" srcOrd="0" destOrd="0" presId="urn:microsoft.com/office/officeart/2005/8/layout/hierarchy3"/>
    <dgm:cxn modelId="{59284FD2-4B96-4FF3-927A-CDA322FCD2E1}" type="presParOf" srcId="{C0208327-1E2A-4F74-9270-0F36837B16FA}" destId="{850115E3-D3DC-49D3-9EFB-9C9EF3D1FC20}" srcOrd="0" destOrd="0" presId="urn:microsoft.com/office/officeart/2005/8/layout/hierarchy3"/>
    <dgm:cxn modelId="{36F33C50-141C-4B60-A47A-F9F44B6D96CE}" type="presParOf" srcId="{C0208327-1E2A-4F74-9270-0F36837B16FA}" destId="{445B44A2-E2D7-422B-B896-E8BE83E85D6B}" srcOrd="1" destOrd="0" presId="urn:microsoft.com/office/officeart/2005/8/layout/hierarchy3"/>
    <dgm:cxn modelId="{9C29BF8B-976E-410D-987B-36758A5CEDD2}" type="presParOf" srcId="{E480C770-6DAF-4903-8C05-DE7DC32791B7}" destId="{5389069E-FCE7-4FC5-B401-F043023D683D}" srcOrd="1" destOrd="0" presId="urn:microsoft.com/office/officeart/2005/8/layout/hierarchy3"/>
    <dgm:cxn modelId="{FFD5E504-D40E-44D7-AF3C-FE548A0B23CE}" type="presParOf" srcId="{BE9A285F-E25C-4E15-B1D7-8684AACEA95E}" destId="{9183A3F1-1305-4E6B-A1E3-730BCA5D1AD6}" srcOrd="1" destOrd="0" presId="urn:microsoft.com/office/officeart/2005/8/layout/hierarchy3"/>
    <dgm:cxn modelId="{45B24EEC-7CEA-43AC-A394-682FD591CFE6}" type="presParOf" srcId="{9183A3F1-1305-4E6B-A1E3-730BCA5D1AD6}" destId="{58374840-2A1E-4BDC-8663-4D91748077F8}" srcOrd="0" destOrd="0" presId="urn:microsoft.com/office/officeart/2005/8/layout/hierarchy3"/>
    <dgm:cxn modelId="{9272F5B7-C802-4B01-9034-4C4BB39EA12A}" type="presParOf" srcId="{58374840-2A1E-4BDC-8663-4D91748077F8}" destId="{4C9382A6-9BE6-445B-B651-BF02A8AFEC01}" srcOrd="0" destOrd="0" presId="urn:microsoft.com/office/officeart/2005/8/layout/hierarchy3"/>
    <dgm:cxn modelId="{BAE5ED8E-C45D-4870-A986-49A6C210EC28}" type="presParOf" srcId="{58374840-2A1E-4BDC-8663-4D91748077F8}" destId="{A0DDAA91-1A0B-496D-8353-24ECF9552600}" srcOrd="1" destOrd="0" presId="urn:microsoft.com/office/officeart/2005/8/layout/hierarchy3"/>
    <dgm:cxn modelId="{1671A8D5-9361-49E7-A78A-1E1919E8565C}" type="presParOf" srcId="{9183A3F1-1305-4E6B-A1E3-730BCA5D1AD6}" destId="{9B8A8B56-8DF8-49B5-85EF-FF36069EB6F6}" srcOrd="1" destOrd="0" presId="urn:microsoft.com/office/officeart/2005/8/layout/hierarchy3"/>
    <dgm:cxn modelId="{ABF97762-595B-49FA-AAA5-BB0E0E0F3AB2}" type="presParOf" srcId="{BE9A285F-E25C-4E15-B1D7-8684AACEA95E}" destId="{7B13451E-BA56-4640-B56A-86F520687646}" srcOrd="2" destOrd="0" presId="urn:microsoft.com/office/officeart/2005/8/layout/hierarchy3"/>
    <dgm:cxn modelId="{1791C66C-A3F2-4EC2-BA95-97C90BB55776}" type="presParOf" srcId="{7B13451E-BA56-4640-B56A-86F520687646}" destId="{9ACD78AC-D318-44F6-B104-3103EDFE788E}" srcOrd="0" destOrd="0" presId="urn:microsoft.com/office/officeart/2005/8/layout/hierarchy3"/>
    <dgm:cxn modelId="{9C5C6AD4-820A-4265-9512-DB811881DC85}" type="presParOf" srcId="{9ACD78AC-D318-44F6-B104-3103EDFE788E}" destId="{D83B165C-BCA4-408A-9578-2E0657B13F64}" srcOrd="0" destOrd="0" presId="urn:microsoft.com/office/officeart/2005/8/layout/hierarchy3"/>
    <dgm:cxn modelId="{FB01A125-FB35-4DE5-824C-9D589893F1C6}" type="presParOf" srcId="{9ACD78AC-D318-44F6-B104-3103EDFE788E}" destId="{163DAC5E-2350-4C7B-A3D5-6B12BBE62D7D}" srcOrd="1" destOrd="0" presId="urn:microsoft.com/office/officeart/2005/8/layout/hierarchy3"/>
    <dgm:cxn modelId="{41DB8ADC-3290-46D0-A3B0-1B99F9892074}" type="presParOf" srcId="{7B13451E-BA56-4640-B56A-86F520687646}" destId="{10999EA0-A565-4D9C-9745-DFDEBF770B6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9656BA5-A577-4C10-A229-038818D0BA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E5D1A5D-4F76-473F-A67C-B49EBD3D088F}">
      <dgm:prSet/>
      <dgm:spPr/>
      <dgm:t>
        <a:bodyPr/>
        <a:lstStyle/>
        <a:p>
          <a:r>
            <a:rPr lang="en-US" b="1"/>
            <a:t>Use Cases:4K/8K Video Streaming:</a:t>
          </a:r>
          <a:r>
            <a:rPr lang="en-US"/>
            <a:t> Ultra-HD streaming in crowded areas.</a:t>
          </a:r>
        </a:p>
      </dgm:t>
    </dgm:pt>
    <dgm:pt modelId="{DF7DDA20-E86A-45EA-920E-6F1C40D3ED16}" type="parTrans" cxnId="{909087E1-FE78-4214-98F8-D0247B4D9A60}">
      <dgm:prSet/>
      <dgm:spPr/>
      <dgm:t>
        <a:bodyPr/>
        <a:lstStyle/>
        <a:p>
          <a:endParaRPr lang="en-US"/>
        </a:p>
      </dgm:t>
    </dgm:pt>
    <dgm:pt modelId="{89250A20-94F9-4557-9215-30D99FFF4A44}" type="sibTrans" cxnId="{909087E1-FE78-4214-98F8-D0247B4D9A60}">
      <dgm:prSet/>
      <dgm:spPr/>
      <dgm:t>
        <a:bodyPr/>
        <a:lstStyle/>
        <a:p>
          <a:endParaRPr lang="en-US"/>
        </a:p>
      </dgm:t>
    </dgm:pt>
    <dgm:pt modelId="{3DF82FA6-FD40-4593-BB8B-15E30680D6B4}">
      <dgm:prSet/>
      <dgm:spPr/>
      <dgm:t>
        <a:bodyPr/>
        <a:lstStyle/>
        <a:p>
          <a:r>
            <a:rPr lang="en-US" b="1"/>
            <a:t>Cloud Gaming:</a:t>
          </a:r>
          <a:r>
            <a:rPr lang="en-US"/>
            <a:t> Low-latency, high-speed connections for gaming.</a:t>
          </a:r>
        </a:p>
      </dgm:t>
    </dgm:pt>
    <dgm:pt modelId="{9465B8EA-0E40-4D99-BB93-332F5AD423EF}" type="parTrans" cxnId="{949B3987-BD22-4639-A501-4EBBF521234D}">
      <dgm:prSet/>
      <dgm:spPr/>
      <dgm:t>
        <a:bodyPr/>
        <a:lstStyle/>
        <a:p>
          <a:endParaRPr lang="en-US"/>
        </a:p>
      </dgm:t>
    </dgm:pt>
    <dgm:pt modelId="{0C083430-52E7-434A-8E77-B39DBDC03DF0}" type="sibTrans" cxnId="{949B3987-BD22-4639-A501-4EBBF521234D}">
      <dgm:prSet/>
      <dgm:spPr/>
      <dgm:t>
        <a:bodyPr/>
        <a:lstStyle/>
        <a:p>
          <a:endParaRPr lang="en-US"/>
        </a:p>
      </dgm:t>
    </dgm:pt>
    <dgm:pt modelId="{6BFDC192-C24F-4B22-9127-AF3E7FBBA38F}">
      <dgm:prSet/>
      <dgm:spPr/>
      <dgm:t>
        <a:bodyPr/>
        <a:lstStyle/>
        <a:p>
          <a:r>
            <a:rPr lang="en-US" b="1"/>
            <a:t>VR &amp; AR:</a:t>
          </a:r>
          <a:r>
            <a:rPr lang="en-US"/>
            <a:t> Bandwidth and low latency for immersive experiences.</a:t>
          </a:r>
        </a:p>
      </dgm:t>
    </dgm:pt>
    <dgm:pt modelId="{7AAAAF9B-1CD4-4053-A0EF-88388080507A}" type="parTrans" cxnId="{786F095C-B766-4C45-9250-3D77DB73891B}">
      <dgm:prSet/>
      <dgm:spPr/>
      <dgm:t>
        <a:bodyPr/>
        <a:lstStyle/>
        <a:p>
          <a:endParaRPr lang="en-US"/>
        </a:p>
      </dgm:t>
    </dgm:pt>
    <dgm:pt modelId="{A3C236A7-F1BF-4B4C-82AF-35510286CC03}" type="sibTrans" cxnId="{786F095C-B766-4C45-9250-3D77DB73891B}">
      <dgm:prSet/>
      <dgm:spPr/>
      <dgm:t>
        <a:bodyPr/>
        <a:lstStyle/>
        <a:p>
          <a:endParaRPr lang="en-US"/>
        </a:p>
      </dgm:t>
    </dgm:pt>
    <dgm:pt modelId="{C99C1494-8C4F-49AF-BB3A-8F119A8A5C30}" type="pres">
      <dgm:prSet presAssocID="{29656BA5-A577-4C10-A229-038818D0BAB8}" presName="root" presStyleCnt="0">
        <dgm:presLayoutVars>
          <dgm:dir/>
          <dgm:resizeHandles val="exact"/>
        </dgm:presLayoutVars>
      </dgm:prSet>
      <dgm:spPr/>
    </dgm:pt>
    <dgm:pt modelId="{364CAFB8-944D-4BE5-BEA1-406DE60A83A6}" type="pres">
      <dgm:prSet presAssocID="{6E5D1A5D-4F76-473F-A67C-B49EBD3D088F}" presName="compNode" presStyleCnt="0"/>
      <dgm:spPr/>
    </dgm:pt>
    <dgm:pt modelId="{1ADDD405-7910-43A8-B293-9A3BC0F0B4C1}" type="pres">
      <dgm:prSet presAssocID="{6E5D1A5D-4F76-473F-A67C-B49EBD3D088F}" presName="bgRect" presStyleLbl="bgShp" presStyleIdx="0" presStyleCnt="3"/>
      <dgm:spPr/>
    </dgm:pt>
    <dgm:pt modelId="{B23F7118-5506-49A1-95AC-39F4CBF89A85}" type="pres">
      <dgm:prSet presAssocID="{6E5D1A5D-4F76-473F-A67C-B49EBD3D08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362DDB3-692F-43A5-91F6-7A0C9A71CB65}" type="pres">
      <dgm:prSet presAssocID="{6E5D1A5D-4F76-473F-A67C-B49EBD3D088F}" presName="spaceRect" presStyleCnt="0"/>
      <dgm:spPr/>
    </dgm:pt>
    <dgm:pt modelId="{3349CAD2-82D8-4B1A-B423-E73592F40615}" type="pres">
      <dgm:prSet presAssocID="{6E5D1A5D-4F76-473F-A67C-B49EBD3D088F}" presName="parTx" presStyleLbl="revTx" presStyleIdx="0" presStyleCnt="3">
        <dgm:presLayoutVars>
          <dgm:chMax val="0"/>
          <dgm:chPref val="0"/>
        </dgm:presLayoutVars>
      </dgm:prSet>
      <dgm:spPr/>
    </dgm:pt>
    <dgm:pt modelId="{BFEE9665-EAB2-4D27-8A1E-AE7B25895396}" type="pres">
      <dgm:prSet presAssocID="{89250A20-94F9-4557-9215-30D99FFF4A44}" presName="sibTrans" presStyleCnt="0"/>
      <dgm:spPr/>
    </dgm:pt>
    <dgm:pt modelId="{E5CB173A-D923-462C-BE83-0F0F33D456E3}" type="pres">
      <dgm:prSet presAssocID="{3DF82FA6-FD40-4593-BB8B-15E30680D6B4}" presName="compNode" presStyleCnt="0"/>
      <dgm:spPr/>
    </dgm:pt>
    <dgm:pt modelId="{169311E8-8A2D-42A9-AC33-4007132B77C4}" type="pres">
      <dgm:prSet presAssocID="{3DF82FA6-FD40-4593-BB8B-15E30680D6B4}" presName="bgRect" presStyleLbl="bgShp" presStyleIdx="1" presStyleCnt="3"/>
      <dgm:spPr/>
    </dgm:pt>
    <dgm:pt modelId="{043E22DE-BF57-4E3F-84F0-3576EF68EEA3}" type="pres">
      <dgm:prSet presAssocID="{3DF82FA6-FD40-4593-BB8B-15E30680D6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2C2E5FC8-8EBD-471F-99FF-17B9D5AF05F0}" type="pres">
      <dgm:prSet presAssocID="{3DF82FA6-FD40-4593-BB8B-15E30680D6B4}" presName="spaceRect" presStyleCnt="0"/>
      <dgm:spPr/>
    </dgm:pt>
    <dgm:pt modelId="{C9198909-F03E-4C9E-A48F-9E468F54B248}" type="pres">
      <dgm:prSet presAssocID="{3DF82FA6-FD40-4593-BB8B-15E30680D6B4}" presName="parTx" presStyleLbl="revTx" presStyleIdx="1" presStyleCnt="3">
        <dgm:presLayoutVars>
          <dgm:chMax val="0"/>
          <dgm:chPref val="0"/>
        </dgm:presLayoutVars>
      </dgm:prSet>
      <dgm:spPr/>
    </dgm:pt>
    <dgm:pt modelId="{538B90AB-A494-4056-9663-58D23CE72B3F}" type="pres">
      <dgm:prSet presAssocID="{0C083430-52E7-434A-8E77-B39DBDC03DF0}" presName="sibTrans" presStyleCnt="0"/>
      <dgm:spPr/>
    </dgm:pt>
    <dgm:pt modelId="{C8F8A1AC-698F-4069-90C3-61BB328DEEBB}" type="pres">
      <dgm:prSet presAssocID="{6BFDC192-C24F-4B22-9127-AF3E7FBBA38F}" presName="compNode" presStyleCnt="0"/>
      <dgm:spPr/>
    </dgm:pt>
    <dgm:pt modelId="{DD2932F4-9E06-4212-9C70-EEEC0EACA304}" type="pres">
      <dgm:prSet presAssocID="{6BFDC192-C24F-4B22-9127-AF3E7FBBA38F}" presName="bgRect" presStyleLbl="bgShp" presStyleIdx="2" presStyleCnt="3"/>
      <dgm:spPr/>
    </dgm:pt>
    <dgm:pt modelId="{ABADC2C2-DBF4-4062-97D8-C3EE4DF4C275}" type="pres">
      <dgm:prSet presAssocID="{6BFDC192-C24F-4B22-9127-AF3E7FBBA3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FEF1114-E5C0-4568-AE61-F6AF6CE712C8}" type="pres">
      <dgm:prSet presAssocID="{6BFDC192-C24F-4B22-9127-AF3E7FBBA38F}" presName="spaceRect" presStyleCnt="0"/>
      <dgm:spPr/>
    </dgm:pt>
    <dgm:pt modelId="{79F6EB79-A560-499D-B738-DB57B51D8159}" type="pres">
      <dgm:prSet presAssocID="{6BFDC192-C24F-4B22-9127-AF3E7FBBA3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7CDDF17-8241-465F-B991-650B79ED54DB}" type="presOf" srcId="{3DF82FA6-FD40-4593-BB8B-15E30680D6B4}" destId="{C9198909-F03E-4C9E-A48F-9E468F54B248}" srcOrd="0" destOrd="0" presId="urn:microsoft.com/office/officeart/2018/2/layout/IconVerticalSolidList"/>
    <dgm:cxn modelId="{5F48BB30-6912-4AC6-9937-CC378D18B184}" type="presOf" srcId="{6E5D1A5D-4F76-473F-A67C-B49EBD3D088F}" destId="{3349CAD2-82D8-4B1A-B423-E73592F40615}" srcOrd="0" destOrd="0" presId="urn:microsoft.com/office/officeart/2018/2/layout/IconVerticalSolidList"/>
    <dgm:cxn modelId="{786F095C-B766-4C45-9250-3D77DB73891B}" srcId="{29656BA5-A577-4C10-A229-038818D0BAB8}" destId="{6BFDC192-C24F-4B22-9127-AF3E7FBBA38F}" srcOrd="2" destOrd="0" parTransId="{7AAAAF9B-1CD4-4053-A0EF-88388080507A}" sibTransId="{A3C236A7-F1BF-4B4C-82AF-35510286CC03}"/>
    <dgm:cxn modelId="{59D7CF63-888D-44DE-A4AB-2FAD44724EAA}" type="presOf" srcId="{29656BA5-A577-4C10-A229-038818D0BAB8}" destId="{C99C1494-8C4F-49AF-BB3A-8F119A8A5C30}" srcOrd="0" destOrd="0" presId="urn:microsoft.com/office/officeart/2018/2/layout/IconVerticalSolidList"/>
    <dgm:cxn modelId="{BF7E0765-7CDE-40BB-99E2-895191A5AAF2}" type="presOf" srcId="{6BFDC192-C24F-4B22-9127-AF3E7FBBA38F}" destId="{79F6EB79-A560-499D-B738-DB57B51D8159}" srcOrd="0" destOrd="0" presId="urn:microsoft.com/office/officeart/2018/2/layout/IconVerticalSolidList"/>
    <dgm:cxn modelId="{949B3987-BD22-4639-A501-4EBBF521234D}" srcId="{29656BA5-A577-4C10-A229-038818D0BAB8}" destId="{3DF82FA6-FD40-4593-BB8B-15E30680D6B4}" srcOrd="1" destOrd="0" parTransId="{9465B8EA-0E40-4D99-BB93-332F5AD423EF}" sibTransId="{0C083430-52E7-434A-8E77-B39DBDC03DF0}"/>
    <dgm:cxn modelId="{909087E1-FE78-4214-98F8-D0247B4D9A60}" srcId="{29656BA5-A577-4C10-A229-038818D0BAB8}" destId="{6E5D1A5D-4F76-473F-A67C-B49EBD3D088F}" srcOrd="0" destOrd="0" parTransId="{DF7DDA20-E86A-45EA-920E-6F1C40D3ED16}" sibTransId="{89250A20-94F9-4557-9215-30D99FFF4A44}"/>
    <dgm:cxn modelId="{CCE41504-44DA-45F4-BC5E-3500F3749CD7}" type="presParOf" srcId="{C99C1494-8C4F-49AF-BB3A-8F119A8A5C30}" destId="{364CAFB8-944D-4BE5-BEA1-406DE60A83A6}" srcOrd="0" destOrd="0" presId="urn:microsoft.com/office/officeart/2018/2/layout/IconVerticalSolidList"/>
    <dgm:cxn modelId="{D75D59DB-E88C-4170-B64D-0E7CDBA83F93}" type="presParOf" srcId="{364CAFB8-944D-4BE5-BEA1-406DE60A83A6}" destId="{1ADDD405-7910-43A8-B293-9A3BC0F0B4C1}" srcOrd="0" destOrd="0" presId="urn:microsoft.com/office/officeart/2018/2/layout/IconVerticalSolidList"/>
    <dgm:cxn modelId="{A716E5F3-9E8D-4126-8016-82F3C51726CC}" type="presParOf" srcId="{364CAFB8-944D-4BE5-BEA1-406DE60A83A6}" destId="{B23F7118-5506-49A1-95AC-39F4CBF89A85}" srcOrd="1" destOrd="0" presId="urn:microsoft.com/office/officeart/2018/2/layout/IconVerticalSolidList"/>
    <dgm:cxn modelId="{BA35722A-37AA-4115-A0E5-78197FCA57B6}" type="presParOf" srcId="{364CAFB8-944D-4BE5-BEA1-406DE60A83A6}" destId="{7362DDB3-692F-43A5-91F6-7A0C9A71CB65}" srcOrd="2" destOrd="0" presId="urn:microsoft.com/office/officeart/2018/2/layout/IconVerticalSolidList"/>
    <dgm:cxn modelId="{0729377F-4FC4-4264-9374-21A560764106}" type="presParOf" srcId="{364CAFB8-944D-4BE5-BEA1-406DE60A83A6}" destId="{3349CAD2-82D8-4B1A-B423-E73592F40615}" srcOrd="3" destOrd="0" presId="urn:microsoft.com/office/officeart/2018/2/layout/IconVerticalSolidList"/>
    <dgm:cxn modelId="{6087B146-81D8-485D-A38E-F117075AA0D9}" type="presParOf" srcId="{C99C1494-8C4F-49AF-BB3A-8F119A8A5C30}" destId="{BFEE9665-EAB2-4D27-8A1E-AE7B25895396}" srcOrd="1" destOrd="0" presId="urn:microsoft.com/office/officeart/2018/2/layout/IconVerticalSolidList"/>
    <dgm:cxn modelId="{DD074F16-D32C-4333-835C-C0D3B8F48601}" type="presParOf" srcId="{C99C1494-8C4F-49AF-BB3A-8F119A8A5C30}" destId="{E5CB173A-D923-462C-BE83-0F0F33D456E3}" srcOrd="2" destOrd="0" presId="urn:microsoft.com/office/officeart/2018/2/layout/IconVerticalSolidList"/>
    <dgm:cxn modelId="{63421605-62E8-4AE0-91F9-BC33AB61BF65}" type="presParOf" srcId="{E5CB173A-D923-462C-BE83-0F0F33D456E3}" destId="{169311E8-8A2D-42A9-AC33-4007132B77C4}" srcOrd="0" destOrd="0" presId="urn:microsoft.com/office/officeart/2018/2/layout/IconVerticalSolidList"/>
    <dgm:cxn modelId="{12F2769C-093B-49B1-9294-FBAF1C96673A}" type="presParOf" srcId="{E5CB173A-D923-462C-BE83-0F0F33D456E3}" destId="{043E22DE-BF57-4E3F-84F0-3576EF68EEA3}" srcOrd="1" destOrd="0" presId="urn:microsoft.com/office/officeart/2018/2/layout/IconVerticalSolidList"/>
    <dgm:cxn modelId="{18E1DC18-1437-4A80-BEDC-E0F2AE1B6207}" type="presParOf" srcId="{E5CB173A-D923-462C-BE83-0F0F33D456E3}" destId="{2C2E5FC8-8EBD-471F-99FF-17B9D5AF05F0}" srcOrd="2" destOrd="0" presId="urn:microsoft.com/office/officeart/2018/2/layout/IconVerticalSolidList"/>
    <dgm:cxn modelId="{96E75253-6DB7-409C-B3AE-2F6F30FD4838}" type="presParOf" srcId="{E5CB173A-D923-462C-BE83-0F0F33D456E3}" destId="{C9198909-F03E-4C9E-A48F-9E468F54B248}" srcOrd="3" destOrd="0" presId="urn:microsoft.com/office/officeart/2018/2/layout/IconVerticalSolidList"/>
    <dgm:cxn modelId="{C8F6F8D8-6813-4E6C-90FA-BCEE4584F2F9}" type="presParOf" srcId="{C99C1494-8C4F-49AF-BB3A-8F119A8A5C30}" destId="{538B90AB-A494-4056-9663-58D23CE72B3F}" srcOrd="3" destOrd="0" presId="urn:microsoft.com/office/officeart/2018/2/layout/IconVerticalSolidList"/>
    <dgm:cxn modelId="{D109910B-3A5D-460C-9C9E-868CBDCE5567}" type="presParOf" srcId="{C99C1494-8C4F-49AF-BB3A-8F119A8A5C30}" destId="{C8F8A1AC-698F-4069-90C3-61BB328DEEBB}" srcOrd="4" destOrd="0" presId="urn:microsoft.com/office/officeart/2018/2/layout/IconVerticalSolidList"/>
    <dgm:cxn modelId="{07965928-5EAF-4C37-B013-464CAE3C17FE}" type="presParOf" srcId="{C8F8A1AC-698F-4069-90C3-61BB328DEEBB}" destId="{DD2932F4-9E06-4212-9C70-EEEC0EACA304}" srcOrd="0" destOrd="0" presId="urn:microsoft.com/office/officeart/2018/2/layout/IconVerticalSolidList"/>
    <dgm:cxn modelId="{968DAB2C-90FC-4995-B417-97CFCF8F989C}" type="presParOf" srcId="{C8F8A1AC-698F-4069-90C3-61BB328DEEBB}" destId="{ABADC2C2-DBF4-4062-97D8-C3EE4DF4C275}" srcOrd="1" destOrd="0" presId="urn:microsoft.com/office/officeart/2018/2/layout/IconVerticalSolidList"/>
    <dgm:cxn modelId="{60BBF1AD-2907-4AE7-9129-C3947A3BFC7B}" type="presParOf" srcId="{C8F8A1AC-698F-4069-90C3-61BB328DEEBB}" destId="{3FEF1114-E5C0-4568-AE61-F6AF6CE712C8}" srcOrd="2" destOrd="0" presId="urn:microsoft.com/office/officeart/2018/2/layout/IconVerticalSolidList"/>
    <dgm:cxn modelId="{849CE616-C471-48A8-A1B5-5F4F2A15DFC4}" type="presParOf" srcId="{C8F8A1AC-698F-4069-90C3-61BB328DEEBB}" destId="{79F6EB79-A560-499D-B738-DB57B51D81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2D69F-23F2-4B2F-B1C1-A19CC02B6651}">
      <dsp:nvSpPr>
        <dsp:cNvPr id="0" name=""/>
        <dsp:cNvSpPr/>
      </dsp:nvSpPr>
      <dsp:spPr>
        <a:xfrm>
          <a:off x="2145004" y="366"/>
          <a:ext cx="2413130" cy="586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Benefits:</a:t>
          </a:r>
          <a:endParaRPr lang="en-US" sz="1200" kern="1200"/>
        </a:p>
      </dsp:txBody>
      <dsp:txXfrm>
        <a:off x="2173659" y="29021"/>
        <a:ext cx="2355820" cy="529686"/>
      </dsp:txXfrm>
    </dsp:sp>
    <dsp:sp modelId="{7C1D8473-BF6C-4C65-B7F8-561571B1C116}">
      <dsp:nvSpPr>
        <dsp:cNvPr id="0" name=""/>
        <dsp:cNvSpPr/>
      </dsp:nvSpPr>
      <dsp:spPr>
        <a:xfrm>
          <a:off x="2145004" y="616712"/>
          <a:ext cx="2413130" cy="5869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Efficiency:</a:t>
          </a:r>
          <a:r>
            <a:rPr lang="en-US" sz="1200" b="0" i="0" kern="1200" baseline="0"/>
            <a:t> Better allocation of resources for critical services.</a:t>
          </a:r>
          <a:endParaRPr lang="en-US" sz="1200" kern="1200"/>
        </a:p>
      </dsp:txBody>
      <dsp:txXfrm>
        <a:off x="2173659" y="645367"/>
        <a:ext cx="2355820" cy="529686"/>
      </dsp:txXfrm>
    </dsp:sp>
    <dsp:sp modelId="{7902B81D-AA0F-400B-B245-380048530D31}">
      <dsp:nvSpPr>
        <dsp:cNvPr id="0" name=""/>
        <dsp:cNvSpPr/>
      </dsp:nvSpPr>
      <dsp:spPr>
        <a:xfrm>
          <a:off x="2145004" y="1233059"/>
          <a:ext cx="2413130" cy="58699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Customization:</a:t>
          </a:r>
          <a:r>
            <a:rPr lang="en-US" sz="1200" b="0" i="0" kern="1200" baseline="0"/>
            <a:t> Tailored network slices for different applications.</a:t>
          </a:r>
          <a:endParaRPr lang="en-US" sz="1200" kern="1200"/>
        </a:p>
      </dsp:txBody>
      <dsp:txXfrm>
        <a:off x="2173659" y="1261714"/>
        <a:ext cx="2355820" cy="529686"/>
      </dsp:txXfrm>
    </dsp:sp>
    <dsp:sp modelId="{EE7AF7F9-6FCB-4FB3-B88C-E9107464B761}">
      <dsp:nvSpPr>
        <dsp:cNvPr id="0" name=""/>
        <dsp:cNvSpPr/>
      </dsp:nvSpPr>
      <dsp:spPr>
        <a:xfrm>
          <a:off x="2145004" y="1849406"/>
          <a:ext cx="2413130" cy="586996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Use Cases:</a:t>
          </a:r>
          <a:endParaRPr lang="en-US" sz="1200" kern="1200"/>
        </a:p>
      </dsp:txBody>
      <dsp:txXfrm>
        <a:off x="2173659" y="1878061"/>
        <a:ext cx="2355820" cy="529686"/>
      </dsp:txXfrm>
    </dsp:sp>
    <dsp:sp modelId="{F8BF52F0-A930-49A7-85D3-655353D9D3C6}">
      <dsp:nvSpPr>
        <dsp:cNvPr id="0" name=""/>
        <dsp:cNvSpPr/>
      </dsp:nvSpPr>
      <dsp:spPr>
        <a:xfrm>
          <a:off x="2145004" y="2465753"/>
          <a:ext cx="2413130" cy="586996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Autonomous Driving:</a:t>
          </a:r>
          <a:r>
            <a:rPr lang="en-US" sz="1200" b="0" i="0" kern="1200" baseline="0"/>
            <a:t> Low-latency communication.</a:t>
          </a:r>
          <a:endParaRPr lang="en-US" sz="1200" kern="1200"/>
        </a:p>
      </dsp:txBody>
      <dsp:txXfrm>
        <a:off x="2173659" y="2494408"/>
        <a:ext cx="2355820" cy="529686"/>
      </dsp:txXfrm>
    </dsp:sp>
    <dsp:sp modelId="{93E2401F-E4D3-4A19-A301-1D4ED0D71045}">
      <dsp:nvSpPr>
        <dsp:cNvPr id="0" name=""/>
        <dsp:cNvSpPr/>
      </dsp:nvSpPr>
      <dsp:spPr>
        <a:xfrm>
          <a:off x="2145004" y="3082100"/>
          <a:ext cx="2413130" cy="5869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Industrial Automation:</a:t>
          </a:r>
          <a:r>
            <a:rPr lang="en-US" sz="1200" b="0" i="0" kern="1200" baseline="0"/>
            <a:t> Ultra-reliable connectivity.</a:t>
          </a:r>
          <a:endParaRPr lang="en-US" sz="1200" kern="1200"/>
        </a:p>
      </dsp:txBody>
      <dsp:txXfrm>
        <a:off x="2173659" y="3110755"/>
        <a:ext cx="2355820" cy="529686"/>
      </dsp:txXfrm>
    </dsp:sp>
    <dsp:sp modelId="{F7698776-9CC3-44BE-931C-0FC4892E7764}">
      <dsp:nvSpPr>
        <dsp:cNvPr id="0" name=""/>
        <dsp:cNvSpPr/>
      </dsp:nvSpPr>
      <dsp:spPr>
        <a:xfrm>
          <a:off x="2145004" y="3698446"/>
          <a:ext cx="2413130" cy="58699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IoT Ecosystems:</a:t>
          </a:r>
          <a:r>
            <a:rPr lang="en-US" sz="1200" b="0" i="0" kern="1200" baseline="0"/>
            <a:t> Support for massive connected devices</a:t>
          </a:r>
          <a:endParaRPr lang="en-US" sz="1200" kern="1200"/>
        </a:p>
      </dsp:txBody>
      <dsp:txXfrm>
        <a:off x="2173659" y="3727101"/>
        <a:ext cx="2355820" cy="5296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11154-D7C5-4A43-B06F-7A97842A32F4}">
      <dsp:nvSpPr>
        <dsp:cNvPr id="0" name=""/>
        <dsp:cNvSpPr/>
      </dsp:nvSpPr>
      <dsp:spPr>
        <a:xfrm>
          <a:off x="8893" y="611762"/>
          <a:ext cx="2658308" cy="2342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Summary:</a:t>
          </a:r>
          <a:r>
            <a:rPr lang="en-US" sz="1800" b="0" i="0" kern="1200" baseline="0"/>
            <a:t> The future of wireless and mobile networks is being shaped by innovations such as network slicing, IoT integration, edge computing, and the upcoming 6G networks.</a:t>
          </a:r>
          <a:endParaRPr lang="en-US" sz="1800" kern="1200"/>
        </a:p>
      </dsp:txBody>
      <dsp:txXfrm>
        <a:off x="77506" y="680375"/>
        <a:ext cx="2521082" cy="2205408"/>
      </dsp:txXfrm>
    </dsp:sp>
    <dsp:sp modelId="{D2421727-BF61-4CB1-B87B-9A8474D5FD60}">
      <dsp:nvSpPr>
        <dsp:cNvPr id="0" name=""/>
        <dsp:cNvSpPr/>
      </dsp:nvSpPr>
      <dsp:spPr>
        <a:xfrm>
          <a:off x="2933033" y="1453449"/>
          <a:ext cx="563561" cy="659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933033" y="1585301"/>
        <a:ext cx="394493" cy="395556"/>
      </dsp:txXfrm>
    </dsp:sp>
    <dsp:sp modelId="{FC03678E-2CA3-41E3-B4B3-1E489B48C56C}">
      <dsp:nvSpPr>
        <dsp:cNvPr id="0" name=""/>
        <dsp:cNvSpPr/>
      </dsp:nvSpPr>
      <dsp:spPr>
        <a:xfrm>
          <a:off x="3730525" y="611762"/>
          <a:ext cx="2658308" cy="2342634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Impact:</a:t>
          </a:r>
          <a:r>
            <a:rPr lang="en-US" sz="1800" b="0" i="0" kern="1200" baseline="0"/>
            <a:t> These technologies will enable real-time, ultra-reliable, and highly customized applications across industries.</a:t>
          </a:r>
          <a:endParaRPr lang="en-US" sz="1800" kern="1200"/>
        </a:p>
      </dsp:txBody>
      <dsp:txXfrm>
        <a:off x="3799138" y="680375"/>
        <a:ext cx="2521082" cy="2205408"/>
      </dsp:txXfrm>
    </dsp:sp>
    <dsp:sp modelId="{DE2F84FF-7BEA-4658-AEDB-6B4E9B5FA526}">
      <dsp:nvSpPr>
        <dsp:cNvPr id="0" name=""/>
        <dsp:cNvSpPr/>
      </dsp:nvSpPr>
      <dsp:spPr>
        <a:xfrm>
          <a:off x="6654665" y="1453449"/>
          <a:ext cx="563561" cy="6592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654665" y="1585301"/>
        <a:ext cx="394493" cy="395556"/>
      </dsp:txXfrm>
    </dsp:sp>
    <dsp:sp modelId="{26704D58-29C3-4CDA-B3EE-56694A55F013}">
      <dsp:nvSpPr>
        <dsp:cNvPr id="0" name=""/>
        <dsp:cNvSpPr/>
      </dsp:nvSpPr>
      <dsp:spPr>
        <a:xfrm>
          <a:off x="7452157" y="611762"/>
          <a:ext cx="2658308" cy="2342634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Looking Ahead:</a:t>
          </a:r>
          <a:r>
            <a:rPr lang="en-US" sz="1800" b="0" i="0" kern="1200" baseline="0"/>
            <a:t> Emerging trends like 6G and eMBB are paving the way for a hyper-connected world with unprecedented data speeds and responsiveness. </a:t>
          </a:r>
          <a:endParaRPr lang="en-US" sz="1800" kern="1200"/>
        </a:p>
      </dsp:txBody>
      <dsp:txXfrm>
        <a:off x="7520770" y="680375"/>
        <a:ext cx="2521082" cy="22054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3451-E6F1-4AEB-AFE8-6687724292DE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Definition:</a:t>
          </a:r>
          <a:r>
            <a:rPr lang="en-US" sz="2500" b="0" i="0" kern="1200" baseline="0"/>
            <a:t> 5G networks are designed to handle billions of connected IoT devices.</a:t>
          </a:r>
          <a:endParaRPr lang="en-US" sz="2500" kern="1200"/>
        </a:p>
      </dsp:txBody>
      <dsp:txXfrm>
        <a:off x="48547" y="145256"/>
        <a:ext cx="6569739" cy="897406"/>
      </dsp:txXfrm>
    </dsp:sp>
    <dsp:sp modelId="{D5ED9216-5016-4A2F-AB7A-D2F9932A5DEB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Protocols:</a:t>
          </a:r>
          <a:r>
            <a:rPr lang="en-US" sz="2500" b="0" i="0" kern="1200" baseline="0"/>
            <a:t> Narrowband IoT (NB-IoT) and LTE-M for low-power, wide-area networks (LPWANs).</a:t>
          </a:r>
          <a:endParaRPr lang="en-US" sz="2500" kern="1200"/>
        </a:p>
      </dsp:txBody>
      <dsp:txXfrm>
        <a:off x="48547" y="1211756"/>
        <a:ext cx="6569739" cy="897406"/>
      </dsp:txXfrm>
    </dsp:sp>
    <dsp:sp modelId="{BA4B1DEA-3F39-45DE-837E-EE7439880A91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Challenges:</a:t>
          </a:r>
          <a:endParaRPr lang="en-US" sz="2500" kern="1200"/>
        </a:p>
      </dsp:txBody>
      <dsp:txXfrm>
        <a:off x="48547" y="2278257"/>
        <a:ext cx="6569739" cy="897406"/>
      </dsp:txXfrm>
    </dsp:sp>
    <dsp:sp modelId="{54718797-0FFF-4800-A4FE-0ADFF3BB2BBF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Scalability:</a:t>
          </a:r>
          <a:r>
            <a:rPr lang="en-US" sz="2500" b="0" i="0" kern="1200" baseline="0"/>
            <a:t> Networks must handle growing IoT traffic.</a:t>
          </a:r>
          <a:endParaRPr lang="en-US" sz="2500" kern="1200"/>
        </a:p>
      </dsp:txBody>
      <dsp:txXfrm>
        <a:off x="48547" y="3344757"/>
        <a:ext cx="6569739" cy="897406"/>
      </dsp:txXfrm>
    </dsp:sp>
    <dsp:sp modelId="{3F06FB99-D5CA-4651-AF3B-F26679CF27F1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Security:</a:t>
          </a:r>
          <a:r>
            <a:rPr lang="en-US" sz="2500" b="0" i="0" kern="1200" baseline="0"/>
            <a:t> Ensuring safe communication between IoT devices and the network.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FF45C-CF56-48DC-BB55-C9DBB467C8C8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3ED255-1924-4558-84C8-986590AFE4E6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Benefits:</a:t>
          </a:r>
          <a:endParaRPr lang="en-US" sz="2700" kern="1200"/>
        </a:p>
      </dsp:txBody>
      <dsp:txXfrm>
        <a:off x="0" y="665"/>
        <a:ext cx="6666833" cy="1090517"/>
      </dsp:txXfrm>
    </dsp:sp>
    <dsp:sp modelId="{ECE52D33-0A2F-4FFD-BB2E-E780913FE93E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5627FC-E747-4AF8-AA40-E8A591AC7368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Massive IoT Connectivity:</a:t>
          </a:r>
          <a:r>
            <a:rPr lang="en-US" sz="2700" b="0" i="0" kern="1200" baseline="0"/>
            <a:t> Supports millions of devices with minimal delay.</a:t>
          </a:r>
          <a:endParaRPr lang="en-US" sz="2700" kern="1200"/>
        </a:p>
      </dsp:txBody>
      <dsp:txXfrm>
        <a:off x="0" y="1091183"/>
        <a:ext cx="6666833" cy="1090517"/>
      </dsp:txXfrm>
    </dsp:sp>
    <dsp:sp modelId="{AA49BA84-7182-4567-968A-1B79B46FAC47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3F2B097-F69F-4786-A667-E8CA3191919F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Low Power Consumption:</a:t>
          </a:r>
          <a:r>
            <a:rPr lang="en-US" sz="2700" b="0" i="0" kern="1200" baseline="0"/>
            <a:t> Long battery life for IoT devices, especially in remote areas.</a:t>
          </a:r>
          <a:endParaRPr lang="en-US" sz="2700" kern="1200"/>
        </a:p>
      </dsp:txBody>
      <dsp:txXfrm>
        <a:off x="0" y="2181701"/>
        <a:ext cx="6666833" cy="1090517"/>
      </dsp:txXfrm>
    </dsp:sp>
    <dsp:sp modelId="{10C21842-5B49-442B-905E-FC15E803B95A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AC1651-8355-4C1F-9697-DC0A6C3E25D7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baseline="0"/>
            <a:t>Use Cases:</a:t>
          </a:r>
          <a:endParaRPr lang="en-US" sz="2700" kern="1200"/>
        </a:p>
      </dsp:txBody>
      <dsp:txXfrm>
        <a:off x="0" y="3272218"/>
        <a:ext cx="6666833" cy="1090517"/>
      </dsp:txXfrm>
    </dsp:sp>
    <dsp:sp modelId="{1561BE26-13EA-4AEF-BC79-9A97C25D9ADC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A73B68-4259-45A1-8C70-0C8228450559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Smart Cities, Industrial IoT (IIoT), Healthcare, Environmental Monitoring</a:t>
          </a:r>
          <a:endParaRPr lang="en-US" sz="2700" kern="1200"/>
        </a:p>
      </dsp:txBody>
      <dsp:txXfrm>
        <a:off x="0" y="4362736"/>
        <a:ext cx="6666833" cy="1090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94B7-84F6-423B-B158-D0F748694021}">
      <dsp:nvSpPr>
        <dsp:cNvPr id="0" name=""/>
        <dsp:cNvSpPr/>
      </dsp:nvSpPr>
      <dsp:spPr>
        <a:xfrm>
          <a:off x="0" y="324229"/>
          <a:ext cx="6666833" cy="23552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Definition:</a:t>
          </a:r>
          <a:r>
            <a:rPr lang="en-US" sz="3300" b="0" i="0" kern="1200" baseline="0"/>
            <a:t> Distributed computing paradigm that processes data close to where it's generated (e.g., base stations).</a:t>
          </a:r>
          <a:endParaRPr lang="en-US" sz="3300" kern="1200"/>
        </a:p>
      </dsp:txBody>
      <dsp:txXfrm>
        <a:off x="114972" y="439201"/>
        <a:ext cx="6436889" cy="2125266"/>
      </dsp:txXfrm>
    </dsp:sp>
    <dsp:sp modelId="{39CBAD6A-2EF4-4238-8194-7DA26A6C22B1}">
      <dsp:nvSpPr>
        <dsp:cNvPr id="0" name=""/>
        <dsp:cNvSpPr/>
      </dsp:nvSpPr>
      <dsp:spPr>
        <a:xfrm>
          <a:off x="0" y="2774479"/>
          <a:ext cx="6666833" cy="235521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How it Works:</a:t>
          </a:r>
          <a:r>
            <a:rPr lang="en-US" sz="3300" b="0" i="0" kern="1200" baseline="0"/>
            <a:t> Computation and storage move closer to users/IoT devices, reducing latency and bandwidth requirements. </a:t>
          </a:r>
          <a:endParaRPr lang="en-US" sz="3300" kern="1200"/>
        </a:p>
      </dsp:txBody>
      <dsp:txXfrm>
        <a:off x="114972" y="2889451"/>
        <a:ext cx="6436889" cy="21252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46464-6366-4D80-BF39-E35773F6CA53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Benefits:</a:t>
          </a:r>
          <a:endParaRPr lang="en-US" sz="2100" kern="1200"/>
        </a:p>
      </dsp:txBody>
      <dsp:txXfrm>
        <a:off x="671988" y="580"/>
        <a:ext cx="2742307" cy="1645384"/>
      </dsp:txXfrm>
    </dsp:sp>
    <dsp:sp modelId="{C04A42C5-F030-45B6-BCB7-A91564B32314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Reduced Latency:</a:t>
          </a:r>
          <a:r>
            <a:rPr lang="en-US" sz="2100" b="0" i="0" kern="1200" baseline="0"/>
            <a:t> Enables real-time applications (e.g., AR/VR).</a:t>
          </a:r>
          <a:endParaRPr lang="en-US" sz="2100" kern="1200"/>
        </a:p>
      </dsp:txBody>
      <dsp:txXfrm>
        <a:off x="3688526" y="580"/>
        <a:ext cx="2742307" cy="1645384"/>
      </dsp:txXfrm>
    </dsp:sp>
    <dsp:sp modelId="{E6E70442-5FE1-48A9-B6C3-443FFE8F5F8A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Bandwidth Efficiency:</a:t>
          </a:r>
          <a:r>
            <a:rPr lang="en-US" sz="2100" b="0" i="0" kern="1200" baseline="0"/>
            <a:t> Only essential data is sent to the cloud.</a:t>
          </a:r>
          <a:endParaRPr lang="en-US" sz="2100" kern="1200"/>
        </a:p>
      </dsp:txBody>
      <dsp:txXfrm>
        <a:off x="6705064" y="580"/>
        <a:ext cx="2742307" cy="1645384"/>
      </dsp:txXfrm>
    </dsp:sp>
    <dsp:sp modelId="{A1EBF249-9BF6-42F8-B121-BAB8B9F9FFCB}">
      <dsp:nvSpPr>
        <dsp:cNvPr id="0" name=""/>
        <dsp:cNvSpPr/>
      </dsp:nvSpPr>
      <dsp:spPr>
        <a:xfrm>
          <a:off x="671988" y="1920195"/>
          <a:ext cx="2742307" cy="1645384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Use Cases:</a:t>
          </a:r>
          <a:endParaRPr lang="en-US" sz="2100" kern="1200"/>
        </a:p>
      </dsp:txBody>
      <dsp:txXfrm>
        <a:off x="671988" y="1920195"/>
        <a:ext cx="2742307" cy="1645384"/>
      </dsp:txXfrm>
    </dsp:sp>
    <dsp:sp modelId="{408E3FEE-0544-43EB-A3FE-9AA956EE2F58}">
      <dsp:nvSpPr>
        <dsp:cNvPr id="0" name=""/>
        <dsp:cNvSpPr/>
      </dsp:nvSpPr>
      <dsp:spPr>
        <a:xfrm>
          <a:off x="3688526" y="1920195"/>
          <a:ext cx="2742307" cy="1645384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Autonomous Vehicles:</a:t>
          </a:r>
          <a:r>
            <a:rPr lang="en-US" sz="2100" b="0" i="0" kern="1200" baseline="0"/>
            <a:t> Real-time sensor data processing.</a:t>
          </a:r>
          <a:endParaRPr lang="en-US" sz="2100" kern="1200"/>
        </a:p>
      </dsp:txBody>
      <dsp:txXfrm>
        <a:off x="3688526" y="1920195"/>
        <a:ext cx="2742307" cy="1645384"/>
      </dsp:txXfrm>
    </dsp:sp>
    <dsp:sp modelId="{6D2095D7-00D1-4CC9-B5B1-1ED30E964B80}">
      <dsp:nvSpPr>
        <dsp:cNvPr id="0" name=""/>
        <dsp:cNvSpPr/>
      </dsp:nvSpPr>
      <dsp:spPr>
        <a:xfrm>
          <a:off x="6705064" y="1920195"/>
          <a:ext cx="2742307" cy="1645384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Smart Manufacturing:</a:t>
          </a:r>
          <a:r>
            <a:rPr lang="en-US" sz="2100" b="0" i="0" kern="1200" baseline="0"/>
            <a:t> Predictive maintenance and automation.</a:t>
          </a:r>
          <a:endParaRPr lang="en-US" sz="2100" kern="1200"/>
        </a:p>
      </dsp:txBody>
      <dsp:txXfrm>
        <a:off x="6705064" y="1920195"/>
        <a:ext cx="2742307" cy="16453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519A5-0CAA-4573-8EF0-AB6E99AC00CB}">
      <dsp:nvSpPr>
        <dsp:cNvPr id="0" name=""/>
        <dsp:cNvSpPr/>
      </dsp:nvSpPr>
      <dsp:spPr>
        <a:xfrm>
          <a:off x="3130" y="392656"/>
          <a:ext cx="4634745" cy="27808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Overview:</a:t>
          </a:r>
          <a:r>
            <a:rPr lang="en-US" sz="2600" kern="1200"/>
            <a:t> 6G will build on 5G capabilities, operating in the terahertz range and enabling futuristic applications.</a:t>
          </a:r>
        </a:p>
      </dsp:txBody>
      <dsp:txXfrm>
        <a:off x="3130" y="392656"/>
        <a:ext cx="4634745" cy="2780847"/>
      </dsp:txXfrm>
    </dsp:sp>
    <dsp:sp modelId="{6317B499-0D61-493C-81E7-750ED7E596F0}">
      <dsp:nvSpPr>
        <dsp:cNvPr id="0" name=""/>
        <dsp:cNvSpPr/>
      </dsp:nvSpPr>
      <dsp:spPr>
        <a:xfrm>
          <a:off x="4712074" y="1661580"/>
          <a:ext cx="695211" cy="243000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2BB08-1FE9-40A0-96A4-83D8CA9E1ED7}">
      <dsp:nvSpPr>
        <dsp:cNvPr id="0" name=""/>
        <dsp:cNvSpPr/>
      </dsp:nvSpPr>
      <dsp:spPr>
        <a:xfrm>
          <a:off x="5481483" y="392656"/>
          <a:ext cx="4634745" cy="27808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Expected Capabilities: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Terahertz communication (up to 100x faster than 5G).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Sub-millisecond latency for real-time control.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AI integration for predictive analytics and spectrum management.</a:t>
          </a:r>
        </a:p>
      </dsp:txBody>
      <dsp:txXfrm>
        <a:off x="5481483" y="392656"/>
        <a:ext cx="4634745" cy="27808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F0E81-3869-45D2-BCD9-7F53B9FF5827}">
      <dsp:nvSpPr>
        <dsp:cNvPr id="0" name=""/>
        <dsp:cNvSpPr/>
      </dsp:nvSpPr>
      <dsp:spPr>
        <a:xfrm>
          <a:off x="1083792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DD32A-E5BD-4D9E-8B60-9DA7862A59BE}">
      <dsp:nvSpPr>
        <dsp:cNvPr id="0" name=""/>
        <dsp:cNvSpPr/>
      </dsp:nvSpPr>
      <dsp:spPr>
        <a:xfrm>
          <a:off x="302814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Use Cases:Immersive Extended Reality (XR):</a:t>
          </a:r>
          <a:r>
            <a:rPr lang="en-IN" sz="1500" kern="1200"/>
            <a:t> 8K/16K streaming, holographic communication.</a:t>
          </a:r>
          <a:endParaRPr lang="en-US" sz="1500" kern="1200"/>
        </a:p>
      </dsp:txBody>
      <dsp:txXfrm>
        <a:off x="302814" y="2238419"/>
        <a:ext cx="2839919" cy="720000"/>
      </dsp:txXfrm>
    </dsp:sp>
    <dsp:sp modelId="{95C19036-D6DC-4734-AB49-4F7D735DE242}">
      <dsp:nvSpPr>
        <dsp:cNvPr id="0" name=""/>
        <dsp:cNvSpPr/>
      </dsp:nvSpPr>
      <dsp:spPr>
        <a:xfrm>
          <a:off x="4420698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6C573-90E5-4E8E-B8FC-BE50E455C6E8}">
      <dsp:nvSpPr>
        <dsp:cNvPr id="0" name=""/>
        <dsp:cNvSpPr/>
      </dsp:nvSpPr>
      <dsp:spPr>
        <a:xfrm>
          <a:off x="3639720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Haptic Internet:</a:t>
          </a:r>
          <a:r>
            <a:rPr lang="en-IN" sz="1500" kern="1200"/>
            <a:t> Real-time haptic feedback for remote surgery, virtual collaboration.</a:t>
          </a:r>
          <a:endParaRPr lang="en-US" sz="1500" kern="1200"/>
        </a:p>
      </dsp:txBody>
      <dsp:txXfrm>
        <a:off x="3639720" y="2238419"/>
        <a:ext cx="2839919" cy="720000"/>
      </dsp:txXfrm>
    </dsp:sp>
    <dsp:sp modelId="{798D4A83-0DBE-4CB6-95F4-604AFF31B047}">
      <dsp:nvSpPr>
        <dsp:cNvPr id="0" name=""/>
        <dsp:cNvSpPr/>
      </dsp:nvSpPr>
      <dsp:spPr>
        <a:xfrm>
          <a:off x="7757604" y="607740"/>
          <a:ext cx="1277963" cy="1277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1468B-E9BC-4BD8-B287-7AFEF141A601}">
      <dsp:nvSpPr>
        <dsp:cNvPr id="0" name=""/>
        <dsp:cNvSpPr/>
      </dsp:nvSpPr>
      <dsp:spPr>
        <a:xfrm>
          <a:off x="6976626" y="2238419"/>
          <a:ext cx="28399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Smart Environments:</a:t>
          </a:r>
          <a:r>
            <a:rPr lang="en-IN" sz="1500" kern="1200"/>
            <a:t> Hyper-connected smart cities, smart factories, and digital twins.</a:t>
          </a:r>
          <a:endParaRPr lang="en-US" sz="1500" kern="1200"/>
        </a:p>
      </dsp:txBody>
      <dsp:txXfrm>
        <a:off x="6976626" y="2238419"/>
        <a:ext cx="2839919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115E3-D3DC-49D3-9EFB-9C9EF3D1FC20}">
      <dsp:nvSpPr>
        <dsp:cNvPr id="0" name=""/>
        <dsp:cNvSpPr/>
      </dsp:nvSpPr>
      <dsp:spPr>
        <a:xfrm>
          <a:off x="1235" y="1060445"/>
          <a:ext cx="2890539" cy="14452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Definition:</a:t>
          </a:r>
          <a:r>
            <a:rPr lang="en-US" sz="1800" b="0" i="0" kern="1200" baseline="0"/>
            <a:t> A core feature of 5G providing high data rates for data-intensive applications.</a:t>
          </a:r>
          <a:endParaRPr lang="en-US" sz="1800" kern="1200"/>
        </a:p>
      </dsp:txBody>
      <dsp:txXfrm>
        <a:off x="43565" y="1102775"/>
        <a:ext cx="2805879" cy="1360609"/>
      </dsp:txXfrm>
    </dsp:sp>
    <dsp:sp modelId="{4C9382A6-9BE6-445B-B651-BF02A8AFEC01}">
      <dsp:nvSpPr>
        <dsp:cNvPr id="0" name=""/>
        <dsp:cNvSpPr/>
      </dsp:nvSpPr>
      <dsp:spPr>
        <a:xfrm>
          <a:off x="3614410" y="1060445"/>
          <a:ext cx="2890539" cy="14452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How it Works:</a:t>
          </a:r>
          <a:r>
            <a:rPr lang="en-US" sz="1800" b="0" i="0" kern="1200" baseline="0"/>
            <a:t> Leverages millimeter-wave frequencies, massive MIMO, and beamforming for faster speeds.</a:t>
          </a:r>
          <a:endParaRPr lang="en-US" sz="1800" kern="1200"/>
        </a:p>
      </dsp:txBody>
      <dsp:txXfrm>
        <a:off x="3656740" y="1102775"/>
        <a:ext cx="2805879" cy="1360609"/>
      </dsp:txXfrm>
    </dsp:sp>
    <dsp:sp modelId="{D83B165C-BCA4-408A-9578-2E0657B13F64}">
      <dsp:nvSpPr>
        <dsp:cNvPr id="0" name=""/>
        <dsp:cNvSpPr/>
      </dsp:nvSpPr>
      <dsp:spPr>
        <a:xfrm>
          <a:off x="7227584" y="1060445"/>
          <a:ext cx="2890539" cy="14452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Capabilities:</a:t>
          </a:r>
          <a:r>
            <a:rPr lang="en-US" sz="1800" b="0" i="0" kern="1200" baseline="0"/>
            <a:t> Data speeds up to 10 Gbps in ideal conditions. </a:t>
          </a:r>
          <a:endParaRPr lang="en-US" sz="1800" kern="1200"/>
        </a:p>
      </dsp:txBody>
      <dsp:txXfrm>
        <a:off x="7269914" y="1102775"/>
        <a:ext cx="2805879" cy="136060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DD405-7910-43A8-B293-9A3BC0F0B4C1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F7118-5506-49A1-95AC-39F4CBF89A85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9CAD2-82D8-4B1A-B423-E73592F40615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Use Cases:4K/8K Video Streaming:</a:t>
          </a:r>
          <a:r>
            <a:rPr lang="en-US" sz="2500" kern="1200"/>
            <a:t> Ultra-HD streaming in crowded areas.</a:t>
          </a:r>
        </a:p>
      </dsp:txBody>
      <dsp:txXfrm>
        <a:off x="1819120" y="673"/>
        <a:ext cx="4545103" cy="1574995"/>
      </dsp:txXfrm>
    </dsp:sp>
    <dsp:sp modelId="{169311E8-8A2D-42A9-AC33-4007132B77C4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E22DE-BF57-4E3F-84F0-3576EF68EEA3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8909-F03E-4C9E-A48F-9E468F54B24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Cloud Gaming:</a:t>
          </a:r>
          <a:r>
            <a:rPr lang="en-US" sz="2500" kern="1200"/>
            <a:t> Low-latency, high-speed connections for gaming.</a:t>
          </a:r>
        </a:p>
      </dsp:txBody>
      <dsp:txXfrm>
        <a:off x="1819120" y="1969418"/>
        <a:ext cx="4545103" cy="1574995"/>
      </dsp:txXfrm>
    </dsp:sp>
    <dsp:sp modelId="{DD2932F4-9E06-4212-9C70-EEEC0EACA304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DC2C2-DBF4-4062-97D8-C3EE4DF4C27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6EB79-A560-499D-B738-DB57B51D8159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VR &amp; AR:</a:t>
          </a:r>
          <a:r>
            <a:rPr lang="en-US" sz="2500" kern="1200"/>
            <a:t> Bandwidth and low latency for immersive experiences.</a:t>
          </a:r>
        </a:p>
      </dsp:txBody>
      <dsp:txXfrm>
        <a:off x="1819120" y="3938162"/>
        <a:ext cx="4545103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ECBE-C408-3F77-3B8B-5C22840D8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2DB99-0076-FAE8-2910-95AD788F1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47BFD-1D87-ACB4-EB26-739DE147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3B165-DD46-8619-61BA-5213C7CF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5FE4-A781-320A-5A1D-AED6DC8B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94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1D29-ECE3-9545-CD5D-970CDFFF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64D3A-CD95-ECFF-CE59-0A5DE4A85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A626-F7EB-D8D3-0691-948C20C0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94E4-ADE3-A7E9-8720-66978903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6A6F-58BD-BED0-888C-E8EA64B3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5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7A248-F893-154A-FFAA-940792D75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17F62-BC7C-3F1E-03B2-6CF544E00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3103E-540E-402E-2EC8-921595FF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83A4-E199-A6D6-B55A-C6B27E70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43F38-D563-1509-22CA-D3E4354B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1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A567-E46F-5C3C-5D28-B6AE9946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F842-3521-A94E-82A7-422744855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127-1FD9-218B-3079-092CA7BF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917BD-1358-84E4-EEEA-4179FB2D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9D623-6355-27A8-FA06-987D590D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3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909F-228F-5954-0F28-4653EECB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BA50E-757B-2BFD-4183-170227B4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A9D95-F490-BD4E-7520-0C4FEC52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90284-A9DC-07A7-A48A-39A6243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28E06-0495-329E-50C7-894317F2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95E-E047-7FEE-02EA-84D19DEA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0677-F496-CF6D-33E9-E0ADE6D3B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C139A-320B-4644-F64A-E8E55BD7C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E5737-B775-8EE2-2329-1FF245F8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B86AC-BB33-527B-6E6C-C4113367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05DC3-5C1C-FED7-3C89-BE61D321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E021-B390-0FAE-5E81-AFF915C5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5B991-21B6-CAB7-25B4-5594993DA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EBEE-9443-8DAF-A74F-BAB20DA68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30CEB-7791-E0EF-58D2-6F7C14E2B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80C9E-45EA-852A-E5E6-D969D522A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9B5F2-75CF-6485-EE28-930F9FD6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8DBD0-F1CD-14B3-5E1E-EAECB48F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1B767-680C-013D-EC84-0E701712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29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33FC-0E90-4C78-A364-6F1435B5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52908-8E62-C33F-37B9-009CD7CA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67A7-7AAB-2E16-7730-A426A3ED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B3972-AF4F-D936-4A64-F535E151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4F3DA-4883-0D7E-734E-DCC174DE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46DF8-1A58-02AD-8D86-5EA48D68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5E4E7-DF4E-2936-D2BC-308BAFE0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5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404-018D-D9B5-CD88-8DB6AD37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DA88-5B99-3E0E-DE24-07CD208B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7A2BD-0ACA-793E-4CE0-16CB5310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DB45-5B59-905A-C3D9-EECF5497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C2EB9-9960-49C3-40BC-9B3FFEA8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1E442-3220-1343-0154-0FD6C709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1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C0B3-7B43-6195-6C97-C255C5CE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CBF47-787A-8091-EA1B-09A17ABF7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190D-8079-10FB-A4D1-1DC1EAD9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9EF6-C1E3-0D7B-2D9E-A0FC8C65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B9D2-7F39-0478-7B01-CF13435A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2055-5F70-CA87-DCEF-EBF6A7C8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AFFBE-95DF-ACA1-B46E-E526470D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E8E6F-B517-EC02-096C-2A6CAD16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A0EA-2093-12EF-CBF0-8B488AA5A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A9EC7-0E32-4538-B7DC-8B0D5615BA81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A2D86-A6B3-D50D-5B98-7F04E0ED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C4493-532E-FC7D-BF7A-53DA4B44A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0BDAE-AAE7-4CD1-A493-A6FD9D3D6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7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4593D-2AA9-E192-A654-B94C4AA5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Topics and Emerging Trends in Wireless and Mobile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A45A-46C2-DC78-71F2-AEC6181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Exploring Cutting-edge Technologies Shaping the Future of Mobile Communications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26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2B93B-0D75-808C-F5EB-05BB7E66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chemeClr val="tx2"/>
                </a:solidFill>
              </a:rPr>
              <a:t>Enhanced Mobile Broadband (eMBB) - Overview</a:t>
            </a:r>
            <a:br>
              <a:rPr lang="en-US" sz="3700" b="1">
                <a:solidFill>
                  <a:schemeClr val="tx2"/>
                </a:solidFill>
              </a:rPr>
            </a:br>
            <a:endParaRPr lang="en-US" sz="3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3945692-BE03-4114-8E15-D556D2F53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042179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71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773236-9CCF-6391-FEFF-245BCC43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eMBB - Use Cases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422415-E9EC-131E-D853-3F44F0FEAE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55177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811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09C18-CC70-789E-6E42-6CCE178E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BEA0944-5C67-DA0B-DD8A-17B432D597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94885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82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27F6E-C16D-EFDB-EF78-3F8B7929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Network Slicing in 5G - Overview</a:t>
            </a:r>
            <a:endParaRPr lang="en-IN" sz="3600">
              <a:solidFill>
                <a:schemeClr val="tx2"/>
              </a:solidFill>
            </a:endParaRPr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B792BD9D-AF2A-01DB-6D29-99E05DC9F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B263935-3825-F961-E9AA-7F75302CD9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Network slicing enables multiple virtual networks (slices) on one physical infrastructure, optimized for different traffic types.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Technologies: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Software-defined networking (SDN) and network function virtualization (NFV)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 Slices: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Low latency (e.g., autonomous vehicles)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High-bandwidth (e.g., video streaming)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Massive IoT deployments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9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2B4610-38D5-4CB6-81BF-0A650217F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3F1FF-0382-E4D2-0C7C-0618B829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7" y="343425"/>
            <a:ext cx="10521813" cy="1328139"/>
          </a:xfrm>
        </p:spPr>
        <p:txBody>
          <a:bodyPr>
            <a:normAutofit/>
          </a:bodyPr>
          <a:lstStyle/>
          <a:p>
            <a:r>
              <a:rPr lang="en-US" sz="4000" b="1"/>
              <a:t>Network Slicing in 5G - Benefits &amp; Use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B21B38-9DED-58BD-5326-1B0E93546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994" r="3717"/>
          <a:stretch/>
        </p:blipFill>
        <p:spPr>
          <a:xfrm>
            <a:off x="831987" y="1843286"/>
            <a:ext cx="3352078" cy="3728610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F4A7347-34F6-E148-8AC5-C9967E351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680503"/>
              </p:ext>
            </p:extLst>
          </p:nvPr>
        </p:nvGraphicFramePr>
        <p:xfrm>
          <a:off x="4650658" y="1843280"/>
          <a:ext cx="6703139" cy="428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932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5C08B-95A0-97EE-0087-AFD90457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IoT Integration in Mobile Networks - Overview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3C76B5A-0AE5-7F18-D33B-35D6ED10D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0418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372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18CB3-6782-191A-FCBA-F8BBAC380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IoT Integration in 5G - Benefits &amp; Use Cases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6239C73-58D7-C6F7-ACF0-0A6F0FA701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001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55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65C0-EE50-47AF-2513-8D54F937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Edge Computing - Overview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0CE6C03-ECC1-8BF3-D8D5-EAC9AAB13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679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91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B9A62-2F88-0B92-0902-794F2D6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Edge Computing - Benefits &amp; Use Cases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7F13EC2-616B-5379-F927-F8CFE8AAC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105253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69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97449-94C6-7605-C059-C6C684A9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Emerging Trend - 6G Networks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F31D9-21BD-9C6E-75BD-EA3BAA184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60658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60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27AE1-3764-AA74-AF3D-C4A154F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6G Networks - Use Cases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F437E2-8FC9-2355-4FF9-EDF962175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12992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43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624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Advanced Topics and Emerging Trends in Wireless and Mobile Networks</vt:lpstr>
      <vt:lpstr>Network Slicing in 5G - Overview</vt:lpstr>
      <vt:lpstr>Network Slicing in 5G - Benefits &amp; Use Cases</vt:lpstr>
      <vt:lpstr>IoT Integration in Mobile Networks - Overview</vt:lpstr>
      <vt:lpstr>IoT Integration in 5G - Benefits &amp; Use Cases</vt:lpstr>
      <vt:lpstr>Edge Computing - Overview</vt:lpstr>
      <vt:lpstr>Edge Computing - Benefits &amp; Use Cases</vt:lpstr>
      <vt:lpstr>Emerging Trend - 6G Networks</vt:lpstr>
      <vt:lpstr>6G Networks - Use Cases</vt:lpstr>
      <vt:lpstr>Enhanced Mobile Broadband (eMBB) - Overview </vt:lpstr>
      <vt:lpstr>eMBB - Use Cases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Reddy</dc:creator>
  <cp:lastModifiedBy>Kaushik Reddy</cp:lastModifiedBy>
  <cp:revision>1</cp:revision>
  <dcterms:created xsi:type="dcterms:W3CDTF">2024-09-22T13:18:15Z</dcterms:created>
  <dcterms:modified xsi:type="dcterms:W3CDTF">2024-09-22T13:33:56Z</dcterms:modified>
</cp:coreProperties>
</file>