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8.xml" ContentType="application/vnd.openxmlformats-officedocument.presentationml.slide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 /><Relationship Id="rId12" Type="http://schemas.openxmlformats.org/officeDocument/2006/relationships/tableStyles" Target="tableStyles.xml" /><Relationship Id="rId1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Shape 1059"/>
          <p:cNvSpPr>
            <a:spLocks noChangeArrowheads="1" noGrp="1"/>
          </p:cNvSpPr>
          <p:nvPr userDrawn="1"/>
        </p:nvSpPr>
        <p:spPr bwMode="auto">
          <a:xfrm>
            <a:off x="2396066" y="2291401"/>
            <a:ext cx="5452533" cy="41651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12" y="3116"/>
                </a:moveTo>
                <a:lnTo>
                  <a:pt x="22112" y="3116"/>
                </a:lnTo>
                <a:cubicBezTo>
                  <a:pt x="22112" y="3116"/>
                  <a:pt x="27356" y="0"/>
                  <a:pt x="30300" y="4263"/>
                </a:cubicBezTo>
                <a:lnTo>
                  <a:pt x="30300" y="4263"/>
                </a:lnTo>
                <a:cubicBezTo>
                  <a:pt x="33277" y="8577"/>
                  <a:pt x="36666" y="13779"/>
                  <a:pt x="39369" y="17410"/>
                </a:cubicBezTo>
                <a:lnTo>
                  <a:pt x="39369" y="17410"/>
                </a:lnTo>
                <a:cubicBezTo>
                  <a:pt x="41761" y="20624"/>
                  <a:pt x="43200" y="22708"/>
                  <a:pt x="40979" y="26940"/>
                </a:cubicBezTo>
                <a:lnTo>
                  <a:pt x="40979" y="26940"/>
                </a:lnTo>
                <a:cubicBezTo>
                  <a:pt x="39655" y="29461"/>
                  <a:pt x="35076" y="35072"/>
                  <a:pt x="32639" y="38623"/>
                </a:cubicBezTo>
                <a:lnTo>
                  <a:pt x="32639" y="38623"/>
                </a:lnTo>
                <a:cubicBezTo>
                  <a:pt x="30200" y="42175"/>
                  <a:pt x="26202" y="43200"/>
                  <a:pt x="23268" y="42185"/>
                </a:cubicBezTo>
                <a:lnTo>
                  <a:pt x="23268" y="42185"/>
                </a:lnTo>
                <a:cubicBezTo>
                  <a:pt x="20331" y="41168"/>
                  <a:pt x="11584" y="38623"/>
                  <a:pt x="6213" y="36974"/>
                </a:cubicBezTo>
                <a:lnTo>
                  <a:pt x="6213" y="36974"/>
                </a:lnTo>
                <a:cubicBezTo>
                  <a:pt x="1431" y="35502"/>
                  <a:pt x="0" y="32900"/>
                  <a:pt x="214" y="31157"/>
                </a:cubicBezTo>
                <a:lnTo>
                  <a:pt x="214" y="31157"/>
                </a:lnTo>
                <a:cubicBezTo>
                  <a:pt x="760" y="26703"/>
                  <a:pt x="1113" y="19920"/>
                  <a:pt x="1214" y="16042"/>
                </a:cubicBezTo>
                <a:lnTo>
                  <a:pt x="1214" y="16042"/>
                </a:lnTo>
                <a:cubicBezTo>
                  <a:pt x="1303" y="12626"/>
                  <a:pt x="4203" y="11313"/>
                  <a:pt x="6907" y="9989"/>
                </a:cubicBezTo>
                <a:lnTo>
                  <a:pt x="6907" y="9989"/>
                </a:lnTo>
                <a:cubicBezTo>
                  <a:pt x="9245" y="8843"/>
                  <a:pt x="19774" y="4261"/>
                  <a:pt x="22112" y="31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060"/>
          <p:cNvSpPr>
            <a:spLocks noChangeArrowheads="1" noGrp="1"/>
          </p:cNvSpPr>
          <p:nvPr userDrawn="1"/>
        </p:nvSpPr>
        <p:spPr bwMode="auto">
          <a:xfrm>
            <a:off x="1309514" y="1839834"/>
            <a:ext cx="4011787" cy="131432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0162" y="13104"/>
                </a:moveTo>
                <a:lnTo>
                  <a:pt x="40162" y="13104"/>
                </a:lnTo>
                <a:cubicBezTo>
                  <a:pt x="36799" y="16736"/>
                  <a:pt x="26204" y="28154"/>
                  <a:pt x="22676" y="31251"/>
                </a:cubicBezTo>
                <a:lnTo>
                  <a:pt x="22676" y="31251"/>
                </a:lnTo>
                <a:cubicBezTo>
                  <a:pt x="18513" y="34899"/>
                  <a:pt x="15093" y="37527"/>
                  <a:pt x="13136" y="38511"/>
                </a:cubicBezTo>
                <a:lnTo>
                  <a:pt x="13136" y="38511"/>
                </a:lnTo>
                <a:cubicBezTo>
                  <a:pt x="10861" y="39650"/>
                  <a:pt x="0" y="43200"/>
                  <a:pt x="422" y="38511"/>
                </a:cubicBezTo>
                <a:lnTo>
                  <a:pt x="422" y="38511"/>
                </a:lnTo>
                <a:cubicBezTo>
                  <a:pt x="750" y="34836"/>
                  <a:pt x="12785" y="17028"/>
                  <a:pt x="15584" y="14358"/>
                </a:cubicBezTo>
                <a:lnTo>
                  <a:pt x="15584" y="14358"/>
                </a:lnTo>
                <a:cubicBezTo>
                  <a:pt x="18382" y="11693"/>
                  <a:pt x="34508" y="0"/>
                  <a:pt x="36286" y="2133"/>
                </a:cubicBezTo>
                <a:lnTo>
                  <a:pt x="36286" y="2133"/>
                </a:lnTo>
                <a:cubicBezTo>
                  <a:pt x="38064" y="4272"/>
                  <a:pt x="43200" y="9825"/>
                  <a:pt x="40162" y="1310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061"/>
          <p:cNvSpPr>
            <a:spLocks noChangeArrowheads="1" noGrp="1"/>
          </p:cNvSpPr>
          <p:nvPr userDrawn="1"/>
        </p:nvSpPr>
        <p:spPr bwMode="auto">
          <a:xfrm>
            <a:off x="6567030" y="4629133"/>
            <a:ext cx="5395523" cy="2231707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42680" y="32337"/>
                  <a:pt x="42264" y="24810"/>
                  <a:pt x="41982" y="22533"/>
                </a:cubicBezTo>
                <a:lnTo>
                  <a:pt x="41982" y="22533"/>
                </a:lnTo>
                <a:cubicBezTo>
                  <a:pt x="41353" y="17445"/>
                  <a:pt x="31020" y="10782"/>
                  <a:pt x="25434" y="7567"/>
                </a:cubicBezTo>
                <a:lnTo>
                  <a:pt x="25434" y="7567"/>
                </a:lnTo>
                <a:cubicBezTo>
                  <a:pt x="20461" y="4707"/>
                  <a:pt x="15752" y="0"/>
                  <a:pt x="10688" y="12771"/>
                </a:cubicBezTo>
                <a:lnTo>
                  <a:pt x="10688" y="12771"/>
                </a:lnTo>
                <a:cubicBezTo>
                  <a:pt x="5409" y="26085"/>
                  <a:pt x="2329" y="33891"/>
                  <a:pt x="451" y="39632"/>
                </a:cubicBezTo>
                <a:lnTo>
                  <a:pt x="451" y="39632"/>
                </a:lnTo>
                <a:cubicBezTo>
                  <a:pt x="180" y="40459"/>
                  <a:pt x="44" y="41820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062"/>
          <p:cNvSpPr>
            <a:spLocks noChangeArrowheads="1" noGrp="1"/>
          </p:cNvSpPr>
          <p:nvPr userDrawn="1"/>
        </p:nvSpPr>
        <p:spPr bwMode="auto">
          <a:xfrm>
            <a:off x="389187" y="6100774"/>
            <a:ext cx="4968521" cy="75999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37750" y="34083"/>
                  <a:pt x="28707" y="20178"/>
                  <a:pt x="28707" y="20178"/>
                </a:cubicBezTo>
                <a:lnTo>
                  <a:pt x="28707" y="20178"/>
                </a:lnTo>
                <a:cubicBezTo>
                  <a:pt x="23196" y="11772"/>
                  <a:pt x="17935" y="0"/>
                  <a:pt x="14588" y="1341"/>
                </a:cubicBezTo>
                <a:lnTo>
                  <a:pt x="14588" y="1341"/>
                </a:lnTo>
                <a:cubicBezTo>
                  <a:pt x="11240" y="2673"/>
                  <a:pt x="6350" y="22671"/>
                  <a:pt x="1602" y="37718"/>
                </a:cubicBezTo>
                <a:lnTo>
                  <a:pt x="1602" y="37718"/>
                </a:lnTo>
                <a:cubicBezTo>
                  <a:pt x="1072" y="39393"/>
                  <a:pt x="536" y="41175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063"/>
          <p:cNvSpPr>
            <a:spLocks noChangeArrowheads="1" noGrp="1"/>
          </p:cNvSpPr>
          <p:nvPr userDrawn="1"/>
        </p:nvSpPr>
        <p:spPr bwMode="auto">
          <a:xfrm>
            <a:off x="0" y="3254701"/>
            <a:ext cx="2099733" cy="3343682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43200"/>
                </a:moveTo>
                <a:lnTo>
                  <a:pt x="0" y="43200"/>
                </a:lnTo>
                <a:cubicBezTo>
                  <a:pt x="10450" y="39319"/>
                  <a:pt x="26476" y="34991"/>
                  <a:pt x="31760" y="32779"/>
                </a:cubicBezTo>
                <a:lnTo>
                  <a:pt x="31760" y="32779"/>
                </a:lnTo>
                <a:cubicBezTo>
                  <a:pt x="38554" y="29929"/>
                  <a:pt x="35982" y="23868"/>
                  <a:pt x="39587" y="11934"/>
                </a:cubicBezTo>
                <a:lnTo>
                  <a:pt x="39587" y="11934"/>
                </a:lnTo>
                <a:cubicBezTo>
                  <a:pt x="43199" y="0"/>
                  <a:pt x="33409" y="2565"/>
                  <a:pt x="25082" y="2041"/>
                </a:cubicBezTo>
                <a:lnTo>
                  <a:pt x="25082" y="2041"/>
                </a:lnTo>
                <a:cubicBezTo>
                  <a:pt x="14497" y="1374"/>
                  <a:pt x="7053" y="4621"/>
                  <a:pt x="0" y="7243"/>
                </a:cubicBezTo>
                <a:lnTo>
                  <a:pt x="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4655839" y="2708919"/>
            <a:ext cx="6720745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Образец подзаголовка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 bwMode="auto">
          <a:xfrm>
            <a:off x="4595833" y="1808820"/>
            <a:ext cx="6720745" cy="720079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93370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3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766732" y="273051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09603" y="1435102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9"/>
          <p:cNvSpPr>
            <a:spLocks noChangeArrowheads="1" noGrp="1"/>
          </p:cNvSpPr>
          <p:nvPr userDrawn="1"/>
        </p:nvSpPr>
        <p:spPr bwMode="auto">
          <a:xfrm>
            <a:off x="4976706" y="2"/>
            <a:ext cx="3058159" cy="8937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0" y="0"/>
                </a:lnTo>
                <a:cubicBezTo>
                  <a:pt x="1690" y="6213"/>
                  <a:pt x="3698" y="13338"/>
                  <a:pt x="6091" y="21902"/>
                </a:cubicBezTo>
                <a:lnTo>
                  <a:pt x="6091" y="21902"/>
                </a:lnTo>
                <a:cubicBezTo>
                  <a:pt x="12043" y="43199"/>
                  <a:pt x="17573" y="35347"/>
                  <a:pt x="23417" y="30579"/>
                </a:cubicBezTo>
                <a:lnTo>
                  <a:pt x="23417" y="30579"/>
                </a:lnTo>
                <a:cubicBezTo>
                  <a:pt x="29984" y="25223"/>
                  <a:pt x="42123" y="14119"/>
                  <a:pt x="42860" y="5640"/>
                </a:cubicBezTo>
                <a:lnTo>
                  <a:pt x="42860" y="5640"/>
                </a:lnTo>
                <a:cubicBezTo>
                  <a:pt x="42960" y="4507"/>
                  <a:pt x="43072" y="2479"/>
                  <a:pt x="432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60"/>
          <p:cNvSpPr>
            <a:spLocks noChangeArrowheads="1" noGrp="1"/>
          </p:cNvSpPr>
          <p:nvPr userDrawn="1"/>
        </p:nvSpPr>
        <p:spPr bwMode="auto">
          <a:xfrm>
            <a:off x="-24679" y="1"/>
            <a:ext cx="1399539" cy="17975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1743" y="2484"/>
                </a:moveTo>
                <a:lnTo>
                  <a:pt x="31743" y="2484"/>
                </a:lnTo>
                <a:cubicBezTo>
                  <a:pt x="30428" y="1799"/>
                  <a:pt x="28450" y="1080"/>
                  <a:pt x="26054" y="0"/>
                </a:cubicBezTo>
                <a:lnTo>
                  <a:pt x="0" y="0"/>
                </a:lnTo>
                <a:lnTo>
                  <a:pt x="0" y="34200"/>
                </a:lnTo>
                <a:lnTo>
                  <a:pt x="0" y="34200"/>
                </a:lnTo>
                <a:cubicBezTo>
                  <a:pt x="7029" y="37461"/>
                  <a:pt x="14504" y="41491"/>
                  <a:pt x="25070" y="40664"/>
                </a:cubicBezTo>
                <a:lnTo>
                  <a:pt x="25070" y="40664"/>
                </a:lnTo>
                <a:cubicBezTo>
                  <a:pt x="33399" y="40015"/>
                  <a:pt x="43200" y="43200"/>
                  <a:pt x="39593" y="28375"/>
                </a:cubicBezTo>
                <a:lnTo>
                  <a:pt x="39593" y="28375"/>
                </a:lnTo>
                <a:cubicBezTo>
                  <a:pt x="35986" y="13550"/>
                  <a:pt x="38530" y="6023"/>
                  <a:pt x="31743" y="24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061"/>
          <p:cNvSpPr>
            <a:spLocks noChangeArrowheads="1" noGrp="1"/>
          </p:cNvSpPr>
          <p:nvPr userDrawn="1"/>
        </p:nvSpPr>
        <p:spPr bwMode="auto">
          <a:xfrm>
            <a:off x="1637456" y="1"/>
            <a:ext cx="3839633" cy="2609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2864" y="0"/>
                </a:moveTo>
                <a:lnTo>
                  <a:pt x="10583" y="0"/>
                </a:lnTo>
                <a:lnTo>
                  <a:pt x="10583" y="0"/>
                </a:lnTo>
                <a:cubicBezTo>
                  <a:pt x="9017" y="532"/>
                  <a:pt x="7515" y="1058"/>
                  <a:pt x="6214" y="1509"/>
                </a:cubicBezTo>
                <a:lnTo>
                  <a:pt x="6214" y="1509"/>
                </a:lnTo>
                <a:cubicBezTo>
                  <a:pt x="1428" y="3166"/>
                  <a:pt x="0" y="6109"/>
                  <a:pt x="212" y="8072"/>
                </a:cubicBezTo>
                <a:lnTo>
                  <a:pt x="212" y="8072"/>
                </a:lnTo>
                <a:cubicBezTo>
                  <a:pt x="758" y="13092"/>
                  <a:pt x="1111" y="20742"/>
                  <a:pt x="1212" y="25114"/>
                </a:cubicBezTo>
                <a:lnTo>
                  <a:pt x="1212" y="25114"/>
                </a:lnTo>
                <a:cubicBezTo>
                  <a:pt x="1301" y="28962"/>
                  <a:pt x="4204" y="30446"/>
                  <a:pt x="6906" y="31937"/>
                </a:cubicBezTo>
                <a:lnTo>
                  <a:pt x="6906" y="31937"/>
                </a:lnTo>
                <a:cubicBezTo>
                  <a:pt x="9246" y="33229"/>
                  <a:pt x="19775" y="38395"/>
                  <a:pt x="22112" y="39685"/>
                </a:cubicBezTo>
                <a:lnTo>
                  <a:pt x="22112" y="39685"/>
                </a:lnTo>
                <a:cubicBezTo>
                  <a:pt x="22112" y="39685"/>
                  <a:pt x="27355" y="43200"/>
                  <a:pt x="30298" y="38395"/>
                </a:cubicBezTo>
                <a:lnTo>
                  <a:pt x="30298" y="38395"/>
                </a:lnTo>
                <a:cubicBezTo>
                  <a:pt x="33277" y="33533"/>
                  <a:pt x="36665" y="27667"/>
                  <a:pt x="39367" y="23576"/>
                </a:cubicBezTo>
                <a:lnTo>
                  <a:pt x="39367" y="23576"/>
                </a:lnTo>
                <a:cubicBezTo>
                  <a:pt x="41761" y="19953"/>
                  <a:pt x="43200" y="17587"/>
                  <a:pt x="40977" y="12816"/>
                </a:cubicBezTo>
                <a:lnTo>
                  <a:pt x="40977" y="12816"/>
                </a:lnTo>
                <a:cubicBezTo>
                  <a:pt x="39697" y="10062"/>
                  <a:pt x="35347" y="3936"/>
                  <a:pt x="328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609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737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>
        <a:spcBef>
          <a:spcPts val="0"/>
        </a:spcBef>
        <a:buNone/>
        <a:defRPr sz="44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pl-PL"/>
              <a:t>Elo żelo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634057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pl-PL"/>
              <a:t>Mamy github’a</a:t>
            </a:r>
            <a:endParaRPr/>
          </a:p>
        </p:txBody>
      </p:sp>
      <p:sp>
        <p:nvSpPr>
          <p:cNvPr id="2011703728" name="Объект 2"/>
          <p:cNvSpPr>
            <a:spLocks noGrp="1"/>
          </p:cNvSpPr>
          <p:nvPr>
            <p:ph idx="1"/>
          </p:nvPr>
        </p:nvSpPr>
        <p:spPr bwMode="auto">
          <a:xfrm>
            <a:off x="175703" y="1417638"/>
            <a:ext cx="10972800" cy="4525962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n-US" sz="20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https://github.com/s22454/Projekt_TEG/tree/dev</a:t>
            </a:r>
            <a:endParaRPr sz="2000"/>
          </a:p>
        </p:txBody>
      </p:sp>
      <p:pic>
        <p:nvPicPr>
          <p:cNvPr id="1059961027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75703" y="1865512"/>
            <a:ext cx="4963628" cy="4820667"/>
          </a:xfrm>
          <a:prstGeom prst="rect">
            <a:avLst/>
          </a:prstGeom>
        </p:spPr>
      </p:pic>
      <p:pic>
        <p:nvPicPr>
          <p:cNvPr id="191646194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390072" y="770549"/>
            <a:ext cx="5595728" cy="2298256"/>
          </a:xfrm>
          <a:prstGeom prst="rect">
            <a:avLst/>
          </a:prstGeom>
        </p:spPr>
      </p:pic>
      <p:pic>
        <p:nvPicPr>
          <p:cNvPr id="51210896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390072" y="3294444"/>
            <a:ext cx="5595728" cy="33917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7286281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l-PL"/>
              <a:t>Mamy jire!!!!</a:t>
            </a:r>
            <a:endParaRPr/>
          </a:p>
        </p:txBody>
      </p:sp>
      <p:sp>
        <p:nvSpPr>
          <p:cNvPr id="717726936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1657904745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309537" y="1600201"/>
            <a:ext cx="9572924" cy="49518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61057120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l-PL"/>
              <a:t>Unity</a:t>
            </a:r>
            <a:endParaRPr/>
          </a:p>
        </p:txBody>
      </p:sp>
      <p:sp>
        <p:nvSpPr>
          <p:cNvPr id="132625084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83141083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694961" y="1657946"/>
            <a:ext cx="8802075" cy="4953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4539018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l-PL"/>
              <a:t>Pipe</a:t>
            </a:r>
            <a:endParaRPr/>
          </a:p>
        </p:txBody>
      </p:sp>
      <p:sp>
        <p:nvSpPr>
          <p:cNvPr id="1746603052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1801575445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rot="0" flipH="0" flipV="0">
            <a:off x="1062729" y="1600200"/>
            <a:ext cx="4106088" cy="4734200"/>
          </a:xfrm>
          <a:prstGeom prst="rect">
            <a:avLst/>
          </a:prstGeom>
        </p:spPr>
      </p:pic>
      <p:sp>
        <p:nvSpPr>
          <p:cNvPr id="2105772708" name=""/>
          <p:cNvSpPr txBox="1"/>
          <p:nvPr/>
        </p:nvSpPr>
        <p:spPr bwMode="auto">
          <a:xfrm flipH="0" flipV="0">
            <a:off x="2999610" y="3108960"/>
            <a:ext cx="619313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158427259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988714" y="2172652"/>
            <a:ext cx="3152774" cy="31527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7126058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l-PL"/>
              <a:t>Manager</a:t>
            </a:r>
            <a:endParaRPr/>
          </a:p>
        </p:txBody>
      </p:sp>
      <p:sp>
        <p:nvSpPr>
          <p:cNvPr id="1941431201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88012942" name=""/>
          <p:cNvSpPr txBox="1"/>
          <p:nvPr/>
        </p:nvSpPr>
        <p:spPr bwMode="auto">
          <a:xfrm flipH="0" flipV="0">
            <a:off x="2974330" y="3108960"/>
            <a:ext cx="6243337" cy="640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/>
              <a:t>C:\Users\Mateusz\Documents\01_studia\TEG\Projekt_TEG\Projekt_TEG\diagrams\ad.png</a:t>
            </a:r>
            <a:endParaRPr/>
          </a:p>
        </p:txBody>
      </p:sp>
      <p:pic>
        <p:nvPicPr>
          <p:cNvPr id="25116570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5382599" y="1762125"/>
            <a:ext cx="6266475" cy="3468425"/>
          </a:xfrm>
          <a:prstGeom prst="rect">
            <a:avLst/>
          </a:prstGeom>
        </p:spPr>
      </p:pic>
      <p:pic>
        <p:nvPicPr>
          <p:cNvPr id="83608165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09598" y="989012"/>
            <a:ext cx="5830275" cy="54566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28050269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l-PL"/>
              <a:t>Agent</a:t>
            </a:r>
            <a:endParaRPr/>
          </a:p>
        </p:txBody>
      </p:sp>
      <p:sp>
        <p:nvSpPr>
          <p:cNvPr id="2108316568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207724829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6629398" y="1504949"/>
            <a:ext cx="5211150" cy="5054665"/>
          </a:xfrm>
          <a:prstGeom prst="rect">
            <a:avLst/>
          </a:prstGeom>
        </p:spPr>
      </p:pic>
      <p:pic>
        <p:nvPicPr>
          <p:cNvPr id="44297263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09598" y="386555"/>
            <a:ext cx="4982550" cy="62774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16181607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2873163" y="1648272"/>
            <a:ext cx="6445672" cy="4841053"/>
          </a:xfrm>
          <a:prstGeom prst="rect">
            <a:avLst/>
          </a:prstGeom>
        </p:spPr>
      </p:pic>
      <p:sp>
        <p:nvSpPr>
          <p:cNvPr id="1278371757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3106131" y="306398"/>
            <a:ext cx="5737379" cy="1143000"/>
          </a:xfrm>
        </p:spPr>
        <p:txBody>
          <a:bodyPr/>
          <a:lstStyle/>
          <a:p>
            <a:pPr>
              <a:defRPr/>
            </a:pPr>
            <a:r>
              <a:rPr lang="pl-PL">
                <a:solidFill>
                  <a:schemeClr val="tx1"/>
                </a:solidFill>
              </a:rPr>
              <a:t>Dziękujemy za uwagę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ur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ONLYOFFICE/7.4.0.163</Application>
  <DocSecurity>0</DocSecurity>
  <PresentationFormat>Widescreen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7</cp:revision>
  <dcterms:modified xsi:type="dcterms:W3CDTF">2025-05-29T16:07:10Z</dcterms:modified>
  <cp:category/>
  <cp:contentStatus/>
  <cp:version/>
</cp:coreProperties>
</file>