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Elo żelo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3405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pl-PL"/>
              <a:t>Mamy github’a</a:t>
            </a:r>
            <a:endParaRPr/>
          </a:p>
        </p:txBody>
      </p:sp>
      <p:sp>
        <p:nvSpPr>
          <p:cNvPr id="2011703728" name="Объект 2"/>
          <p:cNvSpPr>
            <a:spLocks noGrp="1"/>
          </p:cNvSpPr>
          <p:nvPr>
            <p:ph idx="1"/>
          </p:nvPr>
        </p:nvSpPr>
        <p:spPr bwMode="auto">
          <a:xfrm>
            <a:off x="175703" y="1417638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https://github.com/s22454/Projekt_TEG/tree/dev</a:t>
            </a:r>
            <a:endParaRPr sz="2000"/>
          </a:p>
        </p:txBody>
      </p:sp>
      <p:pic>
        <p:nvPicPr>
          <p:cNvPr id="10599610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75703" y="1865512"/>
            <a:ext cx="4963628" cy="4820667"/>
          </a:xfrm>
          <a:prstGeom prst="rect">
            <a:avLst/>
          </a:prstGeom>
        </p:spPr>
      </p:pic>
      <p:pic>
        <p:nvPicPr>
          <p:cNvPr id="19164619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90072" y="770550"/>
            <a:ext cx="5595728" cy="2298256"/>
          </a:xfrm>
          <a:prstGeom prst="rect">
            <a:avLst/>
          </a:prstGeom>
        </p:spPr>
      </p:pic>
      <p:pic>
        <p:nvPicPr>
          <p:cNvPr id="5121089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90072" y="3294444"/>
            <a:ext cx="5595728" cy="3391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2862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Mamy jire!!!!</a:t>
            </a:r>
            <a:endParaRPr/>
          </a:p>
        </p:txBody>
      </p:sp>
      <p:sp>
        <p:nvSpPr>
          <p:cNvPr id="71772693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579047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09537" y="1600201"/>
            <a:ext cx="9572924" cy="4951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0571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Unity</a:t>
            </a:r>
            <a:endParaRPr/>
          </a:p>
        </p:txBody>
      </p:sp>
      <p:sp>
        <p:nvSpPr>
          <p:cNvPr id="132625084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453901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Pipe</a:t>
            </a:r>
            <a:endParaRPr/>
          </a:p>
        </p:txBody>
      </p:sp>
      <p:sp>
        <p:nvSpPr>
          <p:cNvPr id="174660305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8015754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5399978" flipH="0" flipV="0">
            <a:off x="609599" y="1600201"/>
            <a:ext cx="4106088" cy="4734200"/>
          </a:xfrm>
          <a:prstGeom prst="rect">
            <a:avLst/>
          </a:prstGeom>
        </p:spPr>
      </p:pic>
      <p:sp>
        <p:nvSpPr>
          <p:cNvPr id="2105772708" name=""/>
          <p:cNvSpPr txBox="1"/>
          <p:nvPr/>
        </p:nvSpPr>
        <p:spPr bwMode="auto">
          <a:xfrm flipH="0" flipV="0">
            <a:off x="2999610" y="3108960"/>
            <a:ext cx="61931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842725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88714" y="2172652"/>
            <a:ext cx="3152774" cy="3152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12605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Manager</a:t>
            </a:r>
            <a:endParaRPr/>
          </a:p>
        </p:txBody>
      </p:sp>
      <p:sp>
        <p:nvSpPr>
          <p:cNvPr id="194143120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05026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Agent</a:t>
            </a:r>
            <a:endParaRPr/>
          </a:p>
        </p:txBody>
      </p:sp>
      <p:sp>
        <p:nvSpPr>
          <p:cNvPr id="210831656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61816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73163" y="1648272"/>
            <a:ext cx="6445672" cy="4841053"/>
          </a:xfrm>
          <a:prstGeom prst="rect">
            <a:avLst/>
          </a:prstGeom>
        </p:spPr>
      </p:pic>
      <p:sp>
        <p:nvSpPr>
          <p:cNvPr id="127837175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3106131" y="306398"/>
            <a:ext cx="5737379" cy="1143000"/>
          </a:xfrm>
        </p:spPr>
        <p:txBody>
          <a:bodyPr/>
          <a:lstStyle/>
          <a:p>
            <a:pPr>
              <a:defRPr/>
            </a:pPr>
            <a:r>
              <a:rPr lang="pl-PL">
                <a:solidFill>
                  <a:schemeClr val="tx1"/>
                </a:solidFill>
              </a:rPr>
              <a:t>Dziękujemy za uwagę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2025-05-29T15:16:26Z</dcterms:modified>
  <cp:category/>
  <cp:contentStatus/>
  <cp:version/>
</cp:coreProperties>
</file>