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0" r:id="rId3"/>
    <p:sldId id="412" r:id="rId4"/>
    <p:sldId id="41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image" Target="../media/image1.png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3.png"/><Relationship Id="rId3" Type="http://schemas.openxmlformats.org/officeDocument/2006/relationships/tags" Target="../tags/tag7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5.png"/><Relationship Id="rId3" Type="http://schemas.openxmlformats.org/officeDocument/2006/relationships/tags" Target="../tags/tag85.xml"/><Relationship Id="rId2" Type="http://schemas.openxmlformats.org/officeDocument/2006/relationships/image" Target="../media/image1.pn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tags" Target="../tags/tag93.xml"/><Relationship Id="rId2" Type="http://schemas.openxmlformats.org/officeDocument/2006/relationships/image" Target="../media/image1.pn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5.png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1.pn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5.png"/><Relationship Id="rId3" Type="http://schemas.openxmlformats.org/officeDocument/2006/relationships/tags" Target="../tags/tag109.xml"/><Relationship Id="rId2" Type="http://schemas.openxmlformats.org/officeDocument/2006/relationships/image" Target="../media/image1.pn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3.png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1.pn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../media/image5.png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../media/image3.png"/><Relationship Id="rId3" Type="http://schemas.openxmlformats.org/officeDocument/2006/relationships/tags" Target="../tags/tag45.xml"/><Relationship Id="rId2" Type="http://schemas.openxmlformats.org/officeDocument/2006/relationships/image" Target="../media/image1.png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5.png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1.png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698974" y="2881023"/>
            <a:ext cx="5971701" cy="605900"/>
          </a:xfrm>
        </p:spPr>
        <p:txBody>
          <a:bodyPr lIns="90000" tIns="0" rIns="90000" bIns="46800" anchor="t">
            <a:normAutofit/>
          </a:bodyPr>
          <a:lstStyle>
            <a:lvl1pPr marL="0" indent="0" algn="l">
              <a:buNone/>
              <a:defRPr sz="2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699135" y="3781425"/>
            <a:ext cx="2200910" cy="433705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99135" y="4309745"/>
            <a:ext cx="2200910" cy="433705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98974" y="1520117"/>
            <a:ext cx="5971701" cy="1313902"/>
          </a:xfrm>
        </p:spPr>
        <p:txBody>
          <a:bodyPr lIns="90000" tIns="46800" rIns="90000" bIns="0" anchor="b">
            <a:normAutofit/>
          </a:bodyPr>
          <a:lstStyle>
            <a:lvl1pPr algn="l">
              <a:defRPr sz="54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292800" y="304200"/>
            <a:ext cx="11899199" cy="6553799"/>
            <a:chOff x="292800" y="304200"/>
            <a:chExt cx="11899199" cy="6553799"/>
          </a:xfrm>
        </p:grpSpPr>
        <p:sp>
          <p:nvSpPr>
            <p:cNvPr id="9" name="矩形 8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35000">
                  <a:schemeClr val="bg2"/>
                </a:gs>
                <a:gs pos="100000">
                  <a:schemeClr val="tx2"/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10686205" y="5237382"/>
              <a:ext cx="1505794" cy="1620617"/>
            </a:xfrm>
            <a:custGeom>
              <a:avLst/>
              <a:gdLst>
                <a:gd name="connsiteX0" fmla="*/ 0 w 3295832"/>
                <a:gd name="connsiteY0" fmla="*/ 0 h 3547152"/>
                <a:gd name="connsiteX1" fmla="*/ 3295832 w 3295832"/>
                <a:gd name="connsiteY1" fmla="*/ 0 h 3547152"/>
                <a:gd name="connsiteX2" fmla="*/ 3295832 w 3295832"/>
                <a:gd name="connsiteY2" fmla="*/ 3547152 h 3547152"/>
                <a:gd name="connsiteX3" fmla="*/ 0 w 3295832"/>
                <a:gd name="connsiteY3" fmla="*/ 3547152 h 354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5832" h="3547152">
                  <a:moveTo>
                    <a:pt x="0" y="0"/>
                  </a:moveTo>
                  <a:lnTo>
                    <a:pt x="3295832" y="0"/>
                  </a:lnTo>
                  <a:lnTo>
                    <a:pt x="3295832" y="3547152"/>
                  </a:lnTo>
                  <a:lnTo>
                    <a:pt x="0" y="3547152"/>
                  </a:lnTo>
                  <a:close/>
                </a:path>
              </a:pathLst>
            </a:cu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0045" y="1520825"/>
            <a:ext cx="4469130" cy="2453005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265150"/>
            <a:ext cx="2409825" cy="259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92800" y="304200"/>
            <a:ext cx="11899199" cy="6553799"/>
            <a:chOff x="292800" y="304200"/>
            <a:chExt cx="11899199" cy="6553799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35000">
                  <a:schemeClr val="bg2"/>
                </a:gs>
                <a:gs pos="100000">
                  <a:schemeClr val="tx2"/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10686205" y="5237382"/>
              <a:ext cx="1505794" cy="1620617"/>
            </a:xfrm>
            <a:custGeom>
              <a:avLst/>
              <a:gdLst>
                <a:gd name="connsiteX0" fmla="*/ 0 w 3295832"/>
                <a:gd name="connsiteY0" fmla="*/ 0 h 3547152"/>
                <a:gd name="connsiteX1" fmla="*/ 3295832 w 3295832"/>
                <a:gd name="connsiteY1" fmla="*/ 0 h 3547152"/>
                <a:gd name="connsiteX2" fmla="*/ 3295832 w 3295832"/>
                <a:gd name="connsiteY2" fmla="*/ 3547152 h 3547152"/>
                <a:gd name="connsiteX3" fmla="*/ 0 w 3295832"/>
                <a:gd name="connsiteY3" fmla="*/ 3547152 h 354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5832" h="3547152">
                  <a:moveTo>
                    <a:pt x="0" y="0"/>
                  </a:moveTo>
                  <a:lnTo>
                    <a:pt x="3295832" y="0"/>
                  </a:lnTo>
                  <a:lnTo>
                    <a:pt x="3295832" y="3547152"/>
                  </a:lnTo>
                  <a:lnTo>
                    <a:pt x="0" y="3547152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686205" y="5237382"/>
            <a:ext cx="1505794" cy="1620617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r>
              <a:rPr lang="en-US" altLang="zh-CN" baseline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a</a:t>
            </a:r>
            <a:endParaRPr lang="en-US" altLang="zh-CN" baseline="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686205" y="5237382"/>
            <a:ext cx="1505794" cy="1620617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686205" y="5237382"/>
            <a:ext cx="1505794" cy="1620617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686205" y="5237382"/>
            <a:ext cx="1505794" cy="1620617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6950" y="4377182"/>
            <a:ext cx="2305049" cy="2480818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265150"/>
            <a:ext cx="2409825" cy="259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373893" y="2981325"/>
            <a:ext cx="5060407" cy="895350"/>
          </a:xfrm>
        </p:spPr>
        <p:txBody>
          <a:bodyPr lIns="90000" tIns="46800" rIns="90000" bIns="0" anchor="b">
            <a:normAutofit/>
          </a:bodyPr>
          <a:lstStyle>
            <a:lvl1pPr algn="l">
              <a:defRPr sz="40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73893" y="3943110"/>
            <a:ext cx="5060407" cy="581527"/>
          </a:xfrm>
        </p:spPr>
        <p:txBody>
          <a:bodyPr lIns="90000" tIns="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 rot="10800000">
            <a:off x="0" y="733424"/>
            <a:ext cx="4649994" cy="4953001"/>
          </a:xfrm>
          <a:prstGeom prst="rect">
            <a:avLst/>
          </a:prstGeom>
          <a:blipFill>
            <a:blip r:embed="rId6" cstate="email"/>
            <a:srcRect/>
            <a:stretch>
              <a:fillRect t="84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265150"/>
            <a:ext cx="2409825" cy="259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265150"/>
            <a:ext cx="2409825" cy="259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686205" y="5237382"/>
            <a:ext cx="1505794" cy="1620617"/>
          </a:xfrm>
          <a:custGeom>
            <a:avLst/>
            <a:gdLst>
              <a:gd name="connsiteX0" fmla="*/ 0 w 3295832"/>
              <a:gd name="connsiteY0" fmla="*/ 0 h 3547152"/>
              <a:gd name="connsiteX1" fmla="*/ 3295832 w 3295832"/>
              <a:gd name="connsiteY1" fmla="*/ 0 h 3547152"/>
              <a:gd name="connsiteX2" fmla="*/ 3295832 w 3295832"/>
              <a:gd name="connsiteY2" fmla="*/ 3547152 h 3547152"/>
              <a:gd name="connsiteX3" fmla="*/ 0 w 3295832"/>
              <a:gd name="connsiteY3" fmla="*/ 3547152 h 35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832" h="3547152">
                <a:moveTo>
                  <a:pt x="0" y="0"/>
                </a:moveTo>
                <a:lnTo>
                  <a:pt x="3295832" y="0"/>
                </a:lnTo>
                <a:lnTo>
                  <a:pt x="3295832" y="3547152"/>
                </a:lnTo>
                <a:lnTo>
                  <a:pt x="0" y="354715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265150"/>
            <a:ext cx="2409825" cy="2592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292800" y="304200"/>
            <a:ext cx="11899199" cy="6553799"/>
            <a:chOff x="292800" y="304200"/>
            <a:chExt cx="11899199" cy="6553799"/>
          </a:xfrm>
        </p:grpSpPr>
        <p:sp>
          <p:nvSpPr>
            <p:cNvPr id="9" name="矩形 8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35000">
                  <a:schemeClr val="bg2"/>
                </a:gs>
                <a:gs pos="100000">
                  <a:schemeClr val="tx2"/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10686205" y="5237382"/>
              <a:ext cx="1505794" cy="1620617"/>
            </a:xfrm>
            <a:custGeom>
              <a:avLst/>
              <a:gdLst>
                <a:gd name="connsiteX0" fmla="*/ 0 w 3295832"/>
                <a:gd name="connsiteY0" fmla="*/ 0 h 3547152"/>
                <a:gd name="connsiteX1" fmla="*/ 3295832 w 3295832"/>
                <a:gd name="connsiteY1" fmla="*/ 0 h 3547152"/>
                <a:gd name="connsiteX2" fmla="*/ 3295832 w 3295832"/>
                <a:gd name="connsiteY2" fmla="*/ 3547152 h 3547152"/>
                <a:gd name="connsiteX3" fmla="*/ 0 w 3295832"/>
                <a:gd name="connsiteY3" fmla="*/ 3547152 h 354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5832" h="3547152">
                  <a:moveTo>
                    <a:pt x="0" y="0"/>
                  </a:moveTo>
                  <a:lnTo>
                    <a:pt x="3295832" y="0"/>
                  </a:lnTo>
                  <a:lnTo>
                    <a:pt x="3295832" y="3547152"/>
                  </a:lnTo>
                  <a:lnTo>
                    <a:pt x="0" y="3547152"/>
                  </a:lnTo>
                  <a:close/>
                </a:path>
              </a:pathLst>
            </a:cu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6" name="直接连接符 95"/>
          <p:cNvCxnSpPr/>
          <p:nvPr/>
        </p:nvCxnSpPr>
        <p:spPr>
          <a:xfrm>
            <a:off x="5621020" y="3715385"/>
            <a:ext cx="361315" cy="120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4789170" y="3797300"/>
            <a:ext cx="622300" cy="187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3"/>
            <a:endCxn id="5" idx="1"/>
          </p:cNvCxnSpPr>
          <p:nvPr/>
        </p:nvCxnSpPr>
        <p:spPr>
          <a:xfrm flipV="1">
            <a:off x="6447155" y="2471420"/>
            <a:ext cx="830580" cy="127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447155" y="1511300"/>
            <a:ext cx="1779270" cy="99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640320" y="755015"/>
            <a:ext cx="576580" cy="1721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8481060" y="718820"/>
            <a:ext cx="871220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499475" y="1529715"/>
            <a:ext cx="2009775" cy="956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97430" y="2434590"/>
            <a:ext cx="1006475" cy="118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20" idx="1"/>
          </p:cNvCxnSpPr>
          <p:nvPr/>
        </p:nvCxnSpPr>
        <p:spPr>
          <a:xfrm>
            <a:off x="2510155" y="3209290"/>
            <a:ext cx="212471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53110" y="3596640"/>
            <a:ext cx="1325880" cy="610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1665605" y="1866265"/>
            <a:ext cx="640080" cy="1730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627380" y="2558415"/>
            <a:ext cx="1506220" cy="103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43635" y="3204210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顾客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7735" y="2111375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商品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0" y="2258060"/>
            <a:ext cx="123888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22020" y="1570355"/>
            <a:ext cx="157099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顾客姓名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29485" y="2258060"/>
            <a:ext cx="158369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家庭住址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25425" y="3975100"/>
            <a:ext cx="161417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联系电话</a:t>
            </a:r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4634865" y="3342005"/>
            <a:ext cx="1812290" cy="80137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购物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82945" y="1210310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031990" y="454025"/>
            <a:ext cx="123888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535035" y="454025"/>
            <a:ext cx="158178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商品规格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636125" y="1210310"/>
            <a:ext cx="167830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商品单价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027160" y="6360795"/>
            <a:ext cx="289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顾客和商品关系的E-R模型</a:t>
            </a:r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016375" y="518985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日期</a:t>
            </a: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374005" y="4615815"/>
            <a:ext cx="165862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购买数量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21170" y="297370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3677285" y="3501390"/>
            <a:ext cx="40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25425" y="5673090"/>
            <a:ext cx="2570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姓名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钟富琴</a:t>
            </a:r>
            <a:endParaRPr lang="en-US" altLang="zh-CN"/>
          </a:p>
          <a:p>
            <a:r>
              <a:rPr lang="zh-CN" altLang="en-US"/>
              <a:t>班级</a:t>
            </a:r>
            <a:r>
              <a:rPr lang="en-US" altLang="zh-CN"/>
              <a:t>:</a:t>
            </a:r>
            <a:r>
              <a:rPr lang="zh-CN" altLang="en-US"/>
              <a:t>信息管理</a:t>
            </a:r>
            <a:r>
              <a:rPr lang="en-US" altLang="zh-CN"/>
              <a:t>2</a:t>
            </a:r>
            <a:r>
              <a:rPr lang="zh-CN" altLang="en-US"/>
              <a:t>班</a:t>
            </a:r>
            <a:endParaRPr lang="zh-CN" altLang="en-US"/>
          </a:p>
          <a:p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:20190307217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直接连接符 40"/>
          <p:cNvCxnSpPr/>
          <p:nvPr/>
        </p:nvCxnSpPr>
        <p:spPr>
          <a:xfrm flipH="1">
            <a:off x="6791960" y="4680585"/>
            <a:ext cx="1224915" cy="1356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971790" y="4726305"/>
            <a:ext cx="272415" cy="81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472170" y="4689475"/>
            <a:ext cx="537210" cy="104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727440" y="4726305"/>
            <a:ext cx="1903095" cy="801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671945" y="1210310"/>
            <a:ext cx="1554480" cy="1293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860665" y="718185"/>
            <a:ext cx="356235" cy="1758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8481060" y="786130"/>
            <a:ext cx="545465" cy="16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499475" y="1503045"/>
            <a:ext cx="1821180" cy="98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392295" y="4808220"/>
            <a:ext cx="983615" cy="1101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2" idx="1"/>
          </p:cNvCxnSpPr>
          <p:nvPr/>
        </p:nvCxnSpPr>
        <p:spPr>
          <a:xfrm>
            <a:off x="3242310" y="3523615"/>
            <a:ext cx="919480" cy="1220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97430" y="2434590"/>
            <a:ext cx="1006475" cy="118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20" idx="1"/>
          </p:cNvCxnSpPr>
          <p:nvPr/>
        </p:nvCxnSpPr>
        <p:spPr>
          <a:xfrm flipV="1">
            <a:off x="3126105" y="2431415"/>
            <a:ext cx="974090" cy="92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978660" y="2258060"/>
            <a:ext cx="254635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735330" y="3032125"/>
            <a:ext cx="1343660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315210" y="1821180"/>
            <a:ext cx="419100" cy="1739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067435" y="1784350"/>
            <a:ext cx="1066165" cy="1821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70635" y="3331210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职工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7735" y="2111375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部门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7735" y="4343400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职称职务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4650" y="153733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职工号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13205" y="1966595"/>
            <a:ext cx="93916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42185" y="1537335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年龄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57475" y="2258060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工资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62560" y="2540635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4100195" y="2030730"/>
            <a:ext cx="1812290" cy="80137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4161790" y="4343400"/>
            <a:ext cx="1812290" cy="80137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38550" y="274637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3412490" y="3975100"/>
            <a:ext cx="40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27" name="椭圆 26"/>
          <p:cNvSpPr/>
          <p:nvPr/>
        </p:nvSpPr>
        <p:spPr>
          <a:xfrm>
            <a:off x="3627755" y="5613400"/>
            <a:ext cx="174815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任职日期</a:t>
            </a:r>
            <a:endParaRPr lang="zh-CN" altLang="en-US"/>
          </a:p>
        </p:txBody>
      </p:sp>
      <p:cxnSp>
        <p:nvCxnSpPr>
          <p:cNvPr id="29" name="直接连接符 28"/>
          <p:cNvCxnSpPr>
            <a:endCxn id="5" idx="1"/>
          </p:cNvCxnSpPr>
          <p:nvPr/>
        </p:nvCxnSpPr>
        <p:spPr>
          <a:xfrm>
            <a:off x="5912485" y="2431415"/>
            <a:ext cx="1365250" cy="4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12485" y="4744085"/>
            <a:ext cx="1365250" cy="4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14135" y="2094230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6444615" y="4279265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33" name="椭圆 32"/>
          <p:cNvSpPr/>
          <p:nvPr/>
        </p:nvSpPr>
        <p:spPr>
          <a:xfrm>
            <a:off x="5974080" y="96329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部门号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31710" y="454025"/>
            <a:ext cx="93916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535035" y="454025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636125" y="1210310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负责人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94095" y="579056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代号</a:t>
            </a: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451725" y="5281295"/>
            <a:ext cx="93916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535035" y="5463540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津贴</a:t>
            </a: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956800" y="521652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面积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92970" y="6274435"/>
            <a:ext cx="223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人事管理的E-R模型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" name="直接连接符 29"/>
          <p:cNvCxnSpPr>
            <a:stCxn id="22" idx="2"/>
          </p:cNvCxnSpPr>
          <p:nvPr/>
        </p:nvCxnSpPr>
        <p:spPr>
          <a:xfrm flipH="1">
            <a:off x="8352155" y="4161155"/>
            <a:ext cx="5715" cy="565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791960" y="4680585"/>
            <a:ext cx="1224915" cy="1356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07095" y="4780915"/>
            <a:ext cx="1047115" cy="86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671945" y="1210310"/>
            <a:ext cx="1554480" cy="1293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860665" y="718185"/>
            <a:ext cx="356235" cy="1758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8481060" y="786130"/>
            <a:ext cx="545465" cy="16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499475" y="1503045"/>
            <a:ext cx="1821180" cy="98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2" idx="1"/>
          </p:cNvCxnSpPr>
          <p:nvPr/>
        </p:nvCxnSpPr>
        <p:spPr>
          <a:xfrm flipV="1">
            <a:off x="6284595" y="3760470"/>
            <a:ext cx="1167130" cy="792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2"/>
          </p:cNvCxnSpPr>
          <p:nvPr/>
        </p:nvCxnSpPr>
        <p:spPr>
          <a:xfrm>
            <a:off x="8357870" y="2831465"/>
            <a:ext cx="12700" cy="99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20" idx="1"/>
          </p:cNvCxnSpPr>
          <p:nvPr/>
        </p:nvCxnSpPr>
        <p:spPr>
          <a:xfrm flipV="1">
            <a:off x="3126105" y="2431415"/>
            <a:ext cx="974090" cy="92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59355" y="2440305"/>
            <a:ext cx="647065" cy="128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783590" y="2431415"/>
            <a:ext cx="1448435" cy="126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804035" y="1939290"/>
            <a:ext cx="537210" cy="1776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70635" y="3331210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班级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7735" y="2111375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学生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4560" y="4580255"/>
            <a:ext cx="21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宿舍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43635" y="1637030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14270" y="2111375"/>
            <a:ext cx="139827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班主任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9560" y="2144395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班号</a:t>
            </a:r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4100195" y="2030730"/>
            <a:ext cx="1812290" cy="80137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7451725" y="3359785"/>
            <a:ext cx="1812290" cy="80137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住宿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35725" y="213550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8080375" y="2962910"/>
            <a:ext cx="40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27" name="椭圆 26"/>
          <p:cNvSpPr/>
          <p:nvPr/>
        </p:nvSpPr>
        <p:spPr>
          <a:xfrm>
            <a:off x="5398135" y="4206875"/>
            <a:ext cx="174815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入住时间</a:t>
            </a:r>
            <a:endParaRPr lang="zh-CN" altLang="en-US"/>
          </a:p>
        </p:txBody>
      </p:sp>
      <p:cxnSp>
        <p:nvCxnSpPr>
          <p:cNvPr id="29" name="直接连接符 28"/>
          <p:cNvCxnSpPr>
            <a:endCxn id="5" idx="1"/>
          </p:cNvCxnSpPr>
          <p:nvPr/>
        </p:nvCxnSpPr>
        <p:spPr>
          <a:xfrm>
            <a:off x="5912485" y="2431415"/>
            <a:ext cx="1365250" cy="40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430905" y="2898140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8129905" y="4161155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3" name="椭圆 32"/>
          <p:cNvSpPr/>
          <p:nvPr/>
        </p:nvSpPr>
        <p:spPr>
          <a:xfrm>
            <a:off x="5974080" y="96329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31710" y="454025"/>
            <a:ext cx="93916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535035" y="454025"/>
            <a:ext cx="981075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身份证号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636125" y="1210310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94095" y="5790565"/>
            <a:ext cx="135763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宿舍号</a:t>
            </a: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816975" y="5572760"/>
            <a:ext cx="1558290" cy="57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宿舍地址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92970" y="6274435"/>
            <a:ext cx="223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学生管理的E-R模型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58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58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SHOW_EDIT_AREA_INDICATION" val="0"/>
  <p:tag name="KSO_WM_TEMPLATE_THUMBS_INDEX" val="1、5、6、7、8、10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191585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91585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9158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91585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VALUE" val="1141*106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4*d*1"/>
  <p:tag name="KSO_WM_UNIT_SUPPORT_UNIT_TYPE" val="[&quot;all&quot;]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VALUE" val="1141*106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5*d*1"/>
  <p:tag name="KSO_WM_UNIT_SUPPORT_UNIT_TYPE" val="[&quot;all&quot;]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VALUE" val="1141*106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8*d*1"/>
  <p:tag name="KSO_WM_UNIT_SUPPORT_UNIT_TYPE" val="[&quot;all&quot;]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VALUE" val="1141*106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2*d*1"/>
  <p:tag name="KSO_WM_UNIT_SUPPORT_UNIT_TYPE" val="[&quot;all&quot;]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党政浅背景白色">
      <a:dk1>
        <a:srgbClr val="000000"/>
      </a:dk1>
      <a:lt1>
        <a:srgbClr val="FFFFFF"/>
      </a:lt1>
      <a:dk2>
        <a:srgbClr val="FCF3E7"/>
      </a:dk2>
      <a:lt2>
        <a:srgbClr val="FFFDFE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124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隶书</vt:lpstr>
      <vt:lpstr>汉仪尚巍手书W</vt:lpstr>
      <vt:lpstr>微软雅黑</vt:lpstr>
      <vt:lpstr>Arial Unicode MS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fw弋</cp:lastModifiedBy>
  <cp:revision>110</cp:revision>
  <dcterms:created xsi:type="dcterms:W3CDTF">2019-06-19T02:08:00Z</dcterms:created>
  <dcterms:modified xsi:type="dcterms:W3CDTF">2020-03-06T12:54:51Z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