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EBBE0-0BED-C743-FB90-FF8A46BB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E7B2C8-40F0-CE92-6B3D-03F79D03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AF398-0221-A816-D36A-B08C780D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F38F8-F725-4FB0-8BF8-D181D0A4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C3F93-AAD1-1A5D-8212-675518D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D171E-2C57-F190-97B6-C50C50D6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E9279-9208-8A23-E899-D07C831C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7203F-37C8-D3CB-B31D-410A01A1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B87A0-7E4C-6348-AE5F-C144683B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89BA5-6D12-EAA5-F87E-A7BDF73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5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3C49D1-479B-A7C3-55D3-C73A6E55A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F2D32F-9097-F6D8-CFB7-B511241D1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67E14-2974-3061-748A-454E9517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D88EB-3454-C652-5476-F942CC40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AB58C-C5C1-5D1A-31A8-5C158C4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CDFC3-93FC-C56C-A7A3-CD6F7E88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683836-C4E8-13CC-47ED-248871C7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C3259D-1009-7C09-73B1-1CF573DA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A8B8-06B4-9053-9EC1-14ED1E21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9AB78-54AE-1DD9-85BE-758440A4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1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110A9-C7A6-EA3E-5400-78787325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F1BE14-B0C1-D127-F122-7A2DC8FA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FFDA7-E42B-20D8-D7F8-B4A3C4EF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8A1BE-052F-52D8-0423-693118E8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9F0FA-846B-F245-244F-D3EE33E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3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87281-3B81-97DB-88AB-F25F49E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290BAF-10FA-6328-FDE4-522A68954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B04DC-DA1E-EBBC-D35C-AF6F9777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AAE63-9938-2708-DB22-A3AEC73E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2CA5-F323-2EE4-3C97-7DB8788E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D8B77-2FD0-1DF2-764B-5E26A42B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3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AADA1-CBCA-A8D3-8F47-6FB0AAA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C28D01-6D94-8745-0FF1-7249A285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D8545-C983-B8FA-C3EC-F995476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4E558D-5A4B-9CCF-5DBD-F1BF1165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9DEEEA-AED4-4CFF-CE27-FA43EE2A9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997AF0-9AEA-A25D-586D-A1AAB5C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9ADD52-E6A6-20F0-AB03-EE1FEC4A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0CAD09-9B28-D4B7-9E15-470B4A64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30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E4A12-ED97-098B-1388-D16C9597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4C189B-50C4-9682-6707-EAD4F31F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C6C4B5-3737-E43B-DD7E-AEB12F70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DFAFE-8186-4DC4-19E3-4838F2A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6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6F2370-30D3-0082-6BE5-22B9693C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FFB1C3-E410-9B48-ACE7-C80E0F16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0A8B8A-3017-FE7A-E352-87CB4D85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8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5ACAD-687F-ED14-3250-4A1C37C5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E6281-354A-B1CD-F9A4-88D42976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089D79-E3D5-52DE-BCE3-0120132D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498D3-3752-AF1C-9D04-716DC16A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6C3A9-1BF6-5D2C-19C8-4B376AED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DE81E4-D0AC-9776-E91E-83B37E86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1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C1192-F2CB-5705-C27C-5557121F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0ADB1-0215-E076-6678-28B2F3451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F80436-C530-690E-286C-60AE59A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77C213-C83D-3BEE-F793-112687C1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8F1894-798F-B2B4-74E4-16EFC128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B9A5F-F30D-323E-7E5C-9C28AB5F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6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011771-FC7D-B980-B473-8228885F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48E494-E2ED-2F85-8E71-78F278DE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E86FA-7CAB-F10A-F9C4-ECCC98E1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EF837-748B-4D28-9217-BC35D0D14DFA}" type="datetimeFigureOut">
              <a:rPr kumimoji="1" lang="ja-JP" altLang="en-US" smtClean="0"/>
              <a:t>2025/3/10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43C75-9788-D291-9CD5-5D4F4932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1C84E-3FC8-361E-79AF-B54667F3F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1065B-9CAE-44F6-8E90-46D4048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6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7259DC49-B73B-8826-933B-E718A96089BA}"/>
              </a:ext>
            </a:extLst>
          </p:cNvPr>
          <p:cNvGrpSpPr/>
          <p:nvPr/>
        </p:nvGrpSpPr>
        <p:grpSpPr>
          <a:xfrm>
            <a:off x="3675404" y="2203800"/>
            <a:ext cx="1440000" cy="1620000"/>
            <a:chOff x="443654" y="1264067"/>
            <a:chExt cx="1440000" cy="1620000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E122A243-EF66-F87E-EE95-666E59DF7F73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296" name="正方形/長方形 295">
                <a:extLst>
                  <a:ext uri="{FF2B5EF4-FFF2-40B4-BE49-F238E27FC236}">
                    <a16:creationId xmlns:a16="http://schemas.microsoft.com/office/drawing/2014/main" id="{AFE781D2-87C1-8AE6-95DE-49213DD4E01D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A1EDC31D-381E-3924-31F2-A4576CBB0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47A79459-BCB6-3BFB-6227-3C3AC14770CA}"/>
                  </a:ext>
                </a:extLst>
              </p:cNvPr>
              <p:cNvCxnSpPr>
                <a:cxnSpLocks/>
                <a:endCxn id="29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9BEDE432-EE3A-094C-65F9-134183C0A9BB}"/>
                  </a:ext>
                </a:extLst>
              </p:cNvPr>
              <p:cNvCxnSpPr>
                <a:cxnSpLocks/>
                <a:stCxn id="29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BCE3E76A-E285-5C3F-3EE4-191DAA6DB7A4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65CC5B3E-DDCB-052D-65EA-03B68E6FF10E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10F0135D-FB03-32BB-6DEF-9156009AA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868A5422-9C8F-BC32-43AC-CF7FA61D590A}"/>
                  </a:ext>
                </a:extLst>
              </p:cNvPr>
              <p:cNvCxnSpPr>
                <a:cxnSpLocks/>
                <a:endCxn id="29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A8BD05C0-F746-2DC7-D447-FAF2CBF4C013}"/>
                  </a:ext>
                </a:extLst>
              </p:cNvPr>
              <p:cNvCxnSpPr>
                <a:cxnSpLocks/>
                <a:stCxn id="29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21E1527A-917E-D405-2BB5-926DB00B7F9F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DECA6A1A-0E5B-E6BE-5D45-47AF3F6BDA35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8F489D57-EDAE-B2B1-0A64-04F3D9F52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id="{2F681175-B901-16A6-A31C-7A22E956A38D}"/>
                  </a:ext>
                </a:extLst>
              </p:cNvPr>
              <p:cNvCxnSpPr>
                <a:cxnSpLocks/>
                <a:endCxn id="28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517ED71C-9E5C-A1A1-1CC9-F6803D24B26A}"/>
                  </a:ext>
                </a:extLst>
              </p:cNvPr>
              <p:cNvCxnSpPr>
                <a:cxnSpLocks/>
                <a:stCxn id="28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3A679D27-E944-EF6C-F9E7-C2778E3CACD4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964EBE55-B4D6-A0A7-E581-9D06142364A3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2E6F500E-490B-C93C-7CEE-90B119EEB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E7299765-B766-4320-523A-67C7D396125D}"/>
                  </a:ext>
                </a:extLst>
              </p:cNvPr>
              <p:cNvCxnSpPr>
                <a:cxnSpLocks/>
                <a:endCxn id="284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D0897CDB-69A2-69A8-AEAB-8565A59CAB92}"/>
                  </a:ext>
                </a:extLst>
              </p:cNvPr>
              <p:cNvCxnSpPr>
                <a:cxnSpLocks/>
                <a:stCxn id="284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137AF7E-17B7-FCBF-768F-763BEEF38CCE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2" name="グループ化 251">
            <a:extLst>
              <a:ext uri="{FF2B5EF4-FFF2-40B4-BE49-F238E27FC236}">
                <a16:creationId xmlns:a16="http://schemas.microsoft.com/office/drawing/2014/main" id="{E9E714A0-A18B-D3AF-F7A2-593FC7766F3E}"/>
              </a:ext>
            </a:extLst>
          </p:cNvPr>
          <p:cNvGrpSpPr/>
          <p:nvPr/>
        </p:nvGrpSpPr>
        <p:grpSpPr>
          <a:xfrm>
            <a:off x="5393810" y="2203800"/>
            <a:ext cx="1440000" cy="1620000"/>
            <a:chOff x="443654" y="1264067"/>
            <a:chExt cx="1440000" cy="1620000"/>
          </a:xfrm>
        </p:grpSpPr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547ECA17-D529-36B9-C490-F5B50436280B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642BE748-56E6-A591-1E9D-72060739C081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50819D50-1138-3F50-D32B-D46F800F2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>
                <a:extLst>
                  <a:ext uri="{FF2B5EF4-FFF2-40B4-BE49-F238E27FC236}">
                    <a16:creationId xmlns:a16="http://schemas.microsoft.com/office/drawing/2014/main" id="{672C4391-99A2-25B3-AB04-F6055D5C5307}"/>
                  </a:ext>
                </a:extLst>
              </p:cNvPr>
              <p:cNvCxnSpPr>
                <a:cxnSpLocks/>
                <a:endCxn id="27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>
                <a:extLst>
                  <a:ext uri="{FF2B5EF4-FFF2-40B4-BE49-F238E27FC236}">
                    <a16:creationId xmlns:a16="http://schemas.microsoft.com/office/drawing/2014/main" id="{098A3710-3AC4-8656-C4E8-F1F66A580245}"/>
                  </a:ext>
                </a:extLst>
              </p:cNvPr>
              <p:cNvCxnSpPr>
                <a:cxnSpLocks/>
                <a:stCxn id="27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グループ化 253">
              <a:extLst>
                <a:ext uri="{FF2B5EF4-FFF2-40B4-BE49-F238E27FC236}">
                  <a16:creationId xmlns:a16="http://schemas.microsoft.com/office/drawing/2014/main" id="{8189538B-4679-A272-45F0-615B9466B178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266" name="正方形/長方形 265">
                <a:extLst>
                  <a:ext uri="{FF2B5EF4-FFF2-40B4-BE49-F238E27FC236}">
                    <a16:creationId xmlns:a16="http://schemas.microsoft.com/office/drawing/2014/main" id="{DFA96A73-9A1B-DAD0-CD6B-452AC1242377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BE432308-874E-F743-0058-488E5036D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EADDD4AE-B477-D0E0-50D3-598B12D0A2F5}"/>
                  </a:ext>
                </a:extLst>
              </p:cNvPr>
              <p:cNvCxnSpPr>
                <a:cxnSpLocks/>
                <a:endCxn id="26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4F9BEC3A-6498-8826-47B5-237FFAC87BC4}"/>
                  </a:ext>
                </a:extLst>
              </p:cNvPr>
              <p:cNvCxnSpPr>
                <a:cxnSpLocks/>
                <a:stCxn id="26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BED4E580-593F-65AE-B4C5-AD95099917C3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262" name="正方形/長方形 261">
                <a:extLst>
                  <a:ext uri="{FF2B5EF4-FFF2-40B4-BE49-F238E27FC236}">
                    <a16:creationId xmlns:a16="http://schemas.microsoft.com/office/drawing/2014/main" id="{692B5B15-FDA7-1C1E-7B3A-3B039BA5DE0A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3" name="直線コネクタ 262">
                <a:extLst>
                  <a:ext uri="{FF2B5EF4-FFF2-40B4-BE49-F238E27FC236}">
                    <a16:creationId xmlns:a16="http://schemas.microsoft.com/office/drawing/2014/main" id="{E4060A76-BF6C-35A8-A795-3C73D6039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>
                <a:extLst>
                  <a:ext uri="{FF2B5EF4-FFF2-40B4-BE49-F238E27FC236}">
                    <a16:creationId xmlns:a16="http://schemas.microsoft.com/office/drawing/2014/main" id="{389A1E4C-50DA-EACC-6B38-722CDBE455F9}"/>
                  </a:ext>
                </a:extLst>
              </p:cNvPr>
              <p:cNvCxnSpPr>
                <a:cxnSpLocks/>
                <a:endCxn id="26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7F05FD0E-FB4D-2318-1D4C-EB58A3B14640}"/>
                  </a:ext>
                </a:extLst>
              </p:cNvPr>
              <p:cNvCxnSpPr>
                <a:cxnSpLocks/>
                <a:stCxn id="26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グループ化 255">
              <a:extLst>
                <a:ext uri="{FF2B5EF4-FFF2-40B4-BE49-F238E27FC236}">
                  <a16:creationId xmlns:a16="http://schemas.microsoft.com/office/drawing/2014/main" id="{7B503A1C-CBE3-04B1-E199-C358263E4E9B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258" name="正方形/長方形 257">
                <a:extLst>
                  <a:ext uri="{FF2B5EF4-FFF2-40B4-BE49-F238E27FC236}">
                    <a16:creationId xmlns:a16="http://schemas.microsoft.com/office/drawing/2014/main" id="{CA855C81-6919-2D1A-5D4E-11B5C7333B78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02A536BD-0A3B-238B-EFA5-167B52276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01704607-304E-3D07-EF18-81CA03229E8D}"/>
                  </a:ext>
                </a:extLst>
              </p:cNvPr>
              <p:cNvCxnSpPr>
                <a:cxnSpLocks/>
                <a:endCxn id="25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774FCCDA-BE4E-C74F-0A90-E1C1C07C858E}"/>
                  </a:ext>
                </a:extLst>
              </p:cNvPr>
              <p:cNvCxnSpPr>
                <a:cxnSpLocks/>
                <a:stCxn id="25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89926A1-EFF5-FAAC-ED2A-CCCC1EE981E3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78054F18-AB92-06C7-2D19-512805F342B9}"/>
              </a:ext>
            </a:extLst>
          </p:cNvPr>
          <p:cNvGrpSpPr/>
          <p:nvPr/>
        </p:nvGrpSpPr>
        <p:grpSpPr>
          <a:xfrm>
            <a:off x="10556670" y="3165709"/>
            <a:ext cx="1440000" cy="1620000"/>
            <a:chOff x="443654" y="1264067"/>
            <a:chExt cx="1440000" cy="1620000"/>
          </a:xfrm>
        </p:grpSpPr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69FED246-88E0-CE02-A725-D63928F3C32A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90E3D3D1-79D7-F2A2-14C3-76EA2FB9884A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BA0561F-56D8-B149-D969-45E0D53B0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C1283E7C-4745-6833-FB82-47654E298F8B}"/>
                  </a:ext>
                </a:extLst>
              </p:cNvPr>
              <p:cNvCxnSpPr>
                <a:cxnSpLocks/>
                <a:endCxn id="22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>
                <a:extLst>
                  <a:ext uri="{FF2B5EF4-FFF2-40B4-BE49-F238E27FC236}">
                    <a16:creationId xmlns:a16="http://schemas.microsoft.com/office/drawing/2014/main" id="{1EC124D5-9AF0-0338-8CDA-78A1311394A9}"/>
                  </a:ext>
                </a:extLst>
              </p:cNvPr>
              <p:cNvCxnSpPr>
                <a:cxnSpLocks/>
                <a:stCxn id="22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D18330ED-200C-26B1-2516-33E79C7F1047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B45A3F19-17EF-3E76-69DF-DD7D7A96B013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237D73BB-E498-092D-7915-A4BF0E349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225F4AEA-0796-1818-90D2-C559F87D525C}"/>
                  </a:ext>
                </a:extLst>
              </p:cNvPr>
              <p:cNvCxnSpPr>
                <a:cxnSpLocks/>
                <a:endCxn id="21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E0395412-4033-072D-9D70-451F514D6C46}"/>
                  </a:ext>
                </a:extLst>
              </p:cNvPr>
              <p:cNvCxnSpPr>
                <a:cxnSpLocks/>
                <a:stCxn id="21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48AE679D-1B52-31A9-FC3E-6CBAAB8B1CB2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91235B56-A8E5-52A9-E224-D9430A5F232A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25C8290D-F281-3A60-A12B-B4AF6606E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C9E6EC03-29A1-7FAD-1E1B-196CDB31CC44}"/>
                  </a:ext>
                </a:extLst>
              </p:cNvPr>
              <p:cNvCxnSpPr>
                <a:cxnSpLocks/>
                <a:endCxn id="214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F2BFEE65-4C22-B83C-A71C-91BB94ADC542}"/>
                  </a:ext>
                </a:extLst>
              </p:cNvPr>
              <p:cNvCxnSpPr>
                <a:cxnSpLocks/>
                <a:stCxn id="214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2152143C-3926-1F81-014F-32034054B11A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3B4160D0-EED3-D03F-EF37-E891749C0A04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31CCC09C-6F67-74F3-300B-F103D2C0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5CC5B278-EBAB-9AB6-0632-8E6C1CA565AA}"/>
                  </a:ext>
                </a:extLst>
              </p:cNvPr>
              <p:cNvCxnSpPr>
                <a:cxnSpLocks/>
                <a:endCxn id="21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0B286008-7101-168F-12D7-9BC76080B700}"/>
                  </a:ext>
                </a:extLst>
              </p:cNvPr>
              <p:cNvCxnSpPr>
                <a:cxnSpLocks/>
                <a:stCxn id="21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24830E16-84DD-4D39-8249-ED451725B907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6AE1F15E-D8BB-CD06-A0F4-974171698021}"/>
              </a:ext>
            </a:extLst>
          </p:cNvPr>
          <p:cNvGrpSpPr/>
          <p:nvPr/>
        </p:nvGrpSpPr>
        <p:grpSpPr>
          <a:xfrm>
            <a:off x="1868398" y="2203800"/>
            <a:ext cx="1440000" cy="1620000"/>
            <a:chOff x="443654" y="1264067"/>
            <a:chExt cx="1440000" cy="1620000"/>
          </a:xfrm>
        </p:grpSpPr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9C402A42-D922-5BD8-A2D6-23F9C84BCBD8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244" name="正方形/長方形 243">
                <a:extLst>
                  <a:ext uri="{FF2B5EF4-FFF2-40B4-BE49-F238E27FC236}">
                    <a16:creationId xmlns:a16="http://schemas.microsoft.com/office/drawing/2014/main" id="{BCD42735-438C-05FF-4B28-F2419E72B08B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5" name="直線コネクタ 244">
                <a:extLst>
                  <a:ext uri="{FF2B5EF4-FFF2-40B4-BE49-F238E27FC236}">
                    <a16:creationId xmlns:a16="http://schemas.microsoft.com/office/drawing/2014/main" id="{D5F8EF14-1136-A635-6388-62498A41D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>
                <a:extLst>
                  <a:ext uri="{FF2B5EF4-FFF2-40B4-BE49-F238E27FC236}">
                    <a16:creationId xmlns:a16="http://schemas.microsoft.com/office/drawing/2014/main" id="{607A3EBD-DC09-AC66-7883-5B7FB494FFE9}"/>
                  </a:ext>
                </a:extLst>
              </p:cNvPr>
              <p:cNvCxnSpPr>
                <a:cxnSpLocks/>
                <a:endCxn id="244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>
                <a:extLst>
                  <a:ext uri="{FF2B5EF4-FFF2-40B4-BE49-F238E27FC236}">
                    <a16:creationId xmlns:a16="http://schemas.microsoft.com/office/drawing/2014/main" id="{77DAACBC-D738-806E-D647-AD0766040A6D}"/>
                  </a:ext>
                </a:extLst>
              </p:cNvPr>
              <p:cNvCxnSpPr>
                <a:cxnSpLocks/>
                <a:stCxn id="244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8FCB6345-C514-F642-D065-CEE721D62B55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F228C34-61B7-AEF6-5620-14498D6EE271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96FF2D8A-0903-722F-F803-20B29F240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FE0C8571-F69D-CE02-AD7C-4E615FF178C0}"/>
                  </a:ext>
                </a:extLst>
              </p:cNvPr>
              <p:cNvCxnSpPr>
                <a:cxnSpLocks/>
                <a:endCxn id="24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34F6B695-62B4-647D-BD5F-F325899634EB}"/>
                  </a:ext>
                </a:extLst>
              </p:cNvPr>
              <p:cNvCxnSpPr>
                <a:cxnSpLocks/>
                <a:stCxn id="24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グループ化 228">
              <a:extLst>
                <a:ext uri="{FF2B5EF4-FFF2-40B4-BE49-F238E27FC236}">
                  <a16:creationId xmlns:a16="http://schemas.microsoft.com/office/drawing/2014/main" id="{AD81AB49-1A33-0EC8-086C-79E4C3AD9FBC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93252F59-9187-0B12-B045-8FE6A6F6A660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3ADA4771-BF2D-96D2-F85C-53D89A3E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340753AC-FDA1-BB49-D6F1-5E021917946F}"/>
                  </a:ext>
                </a:extLst>
              </p:cNvPr>
              <p:cNvCxnSpPr>
                <a:cxnSpLocks/>
                <a:endCxn id="23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F15002CF-861D-8731-B523-CB9186A251B9}"/>
                  </a:ext>
                </a:extLst>
              </p:cNvPr>
              <p:cNvCxnSpPr>
                <a:cxnSpLocks/>
                <a:stCxn id="23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06A16991-71DF-040F-2FBF-35D00C9ADFB9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71C1B1C2-F1C7-B94B-3CAE-1096EB82C825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3" name="直線コネクタ 232">
                <a:extLst>
                  <a:ext uri="{FF2B5EF4-FFF2-40B4-BE49-F238E27FC236}">
                    <a16:creationId xmlns:a16="http://schemas.microsoft.com/office/drawing/2014/main" id="{9429CD7D-2ACF-E274-1EDD-7A313D043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F82653CC-4880-9764-C894-9F21BE3496DD}"/>
                  </a:ext>
                </a:extLst>
              </p:cNvPr>
              <p:cNvCxnSpPr>
                <a:cxnSpLocks/>
                <a:endCxn id="23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4089306B-F91E-3A04-2947-3FC98C5134BD}"/>
                  </a:ext>
                </a:extLst>
              </p:cNvPr>
              <p:cNvCxnSpPr>
                <a:cxnSpLocks/>
                <a:stCxn id="23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01C32B2-A7EF-8903-A7F7-2C4C8D5A451C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D5D20E92-D919-3C89-B682-8041B0F69CA0}"/>
              </a:ext>
            </a:extLst>
          </p:cNvPr>
          <p:cNvGrpSpPr/>
          <p:nvPr/>
        </p:nvGrpSpPr>
        <p:grpSpPr>
          <a:xfrm>
            <a:off x="62438" y="2203800"/>
            <a:ext cx="1440000" cy="1620000"/>
            <a:chOff x="443654" y="1264067"/>
            <a:chExt cx="1440000" cy="1620000"/>
          </a:xfrm>
        </p:grpSpPr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186E1EB9-F742-20EE-A9A5-9630F219F6B6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9FFA2AA-B851-E6B4-B0EC-9A383E0499D3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D95A0CB1-B46F-FC12-35C4-A039A3036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13BE015-BA27-8595-76D8-6B552AD266CF}"/>
                  </a:ext>
                </a:extLst>
              </p:cNvPr>
              <p:cNvCxnSpPr>
                <a:cxnSpLocks/>
                <a:endCxn id="20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E75B268A-C560-8116-B660-B2F8FB8F8BC6}"/>
                  </a:ext>
                </a:extLst>
              </p:cNvPr>
              <p:cNvCxnSpPr>
                <a:cxnSpLocks/>
                <a:stCxn id="20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27610B7E-E601-A84F-20B8-DC375610AB55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D633FB67-B918-A96B-EF61-FCFA5F90780B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7" name="直線コネクタ 196">
                <a:extLst>
                  <a:ext uri="{FF2B5EF4-FFF2-40B4-BE49-F238E27FC236}">
                    <a16:creationId xmlns:a16="http://schemas.microsoft.com/office/drawing/2014/main" id="{28D7CAD8-8465-0D8C-D113-B5D7ACD56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BAB07CF4-1075-7199-5B93-2F571307F33D}"/>
                  </a:ext>
                </a:extLst>
              </p:cNvPr>
              <p:cNvCxnSpPr>
                <a:cxnSpLocks/>
                <a:endCxn id="19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AE9CB66F-872C-9A25-42F3-F127896BCE11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60E971FC-4181-494B-8AE0-53D16F1C161F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304B9BF7-70AD-345E-7715-E091159AD90F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D52962E8-62A3-FE06-F3AB-74CCEAA97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4E6D86F5-81C2-0876-D449-8B6CBF094B36}"/>
                  </a:ext>
                </a:extLst>
              </p:cNvPr>
              <p:cNvCxnSpPr>
                <a:cxnSpLocks/>
                <a:endCxn id="19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808556D2-8C98-9063-0AB4-92B94AD68F64}"/>
                  </a:ext>
                </a:extLst>
              </p:cNvPr>
              <p:cNvCxnSpPr>
                <a:cxnSpLocks/>
                <a:stCxn id="19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F1E17935-BC68-93B0-79ED-874D9B507F6C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3319E509-8F77-468F-B1DB-E14AEDC0B925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3D7E24FF-E35D-25A5-5FBB-088896839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BE0E2B78-D3B5-B13F-3A63-794EFB892EA8}"/>
                  </a:ext>
                </a:extLst>
              </p:cNvPr>
              <p:cNvCxnSpPr>
                <a:cxnSpLocks/>
                <a:endCxn id="18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594A7366-A230-9AE0-B1D9-F48CDB8D80D6}"/>
                  </a:ext>
                </a:extLst>
              </p:cNvPr>
              <p:cNvCxnSpPr>
                <a:cxnSpLocks/>
                <a:stCxn id="18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116C91E9-D85A-0F31-CABF-8334FD405472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CFA4A71-19AC-7CAF-2287-966A5F745027}"/>
              </a:ext>
            </a:extLst>
          </p:cNvPr>
          <p:cNvGrpSpPr/>
          <p:nvPr/>
        </p:nvGrpSpPr>
        <p:grpSpPr>
          <a:xfrm>
            <a:off x="8818578" y="74281"/>
            <a:ext cx="1440000" cy="1620000"/>
            <a:chOff x="443654" y="1264067"/>
            <a:chExt cx="1440000" cy="1620000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D56BA59D-E5E1-DFE1-258D-33D9126BC00F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B36954BD-8BDA-8C75-C0ED-B2D46A7676F6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B0F2AA32-B3D6-CE15-D718-7DF2FC1DF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FF0A00B1-2C45-B341-6FB4-EC1A40869C89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4253C9E-AB5D-086E-F7CC-5B5CFA4C759F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60E40756-7F12-CDBB-68B8-99AE2E91BB04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0BBC83F3-D8D7-AF62-5D59-E17A9A87F0C7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E1209D0-90D4-E86E-4C1F-404B47AC1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8D2411B2-12A4-7D60-80A1-6A7CE2369BE2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700AC8BC-ABF1-24D3-141C-23CC1EB6686A}"/>
                  </a:ext>
                </a:extLst>
              </p:cNvPr>
              <p:cNvCxnSpPr>
                <a:cxnSpLocks/>
                <a:stCxn id="69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D01A4A80-1BF4-7218-1774-16F5A09AD5DF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25B767FF-5831-300C-3E4C-0BB80D4B6BA7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5FF9BCF6-0904-C884-8F75-8CC3542C7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F4D6F818-828B-88BE-EC22-3F977B583B9C}"/>
                  </a:ext>
                </a:extLst>
              </p:cNvPr>
              <p:cNvCxnSpPr>
                <a:cxnSpLocks/>
                <a:endCxn id="65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913D0861-B71F-DD98-DCDB-56BE2C549800}"/>
                  </a:ext>
                </a:extLst>
              </p:cNvPr>
              <p:cNvCxnSpPr>
                <a:cxnSpLocks/>
                <a:stCxn id="65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C59AD377-29C9-40B3-74B2-64392831F3D7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578CC94F-5C79-3B27-2252-5597387638F0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9602A369-B246-AE9A-D2B9-7D0F88E84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006D9CD-1AA1-0713-3457-5F8C77E183D6}"/>
                  </a:ext>
                </a:extLst>
              </p:cNvPr>
              <p:cNvCxnSpPr>
                <a:cxnSpLocks/>
                <a:endCxn id="61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C0334C91-42E5-E880-AC7D-63BC54DBC7E7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FBE4358-BA93-982A-2C22-6F52F08F09DC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0CD5E054-8821-D554-755C-EA63E68C2767}"/>
              </a:ext>
            </a:extLst>
          </p:cNvPr>
          <p:cNvGrpSpPr/>
          <p:nvPr/>
        </p:nvGrpSpPr>
        <p:grpSpPr>
          <a:xfrm>
            <a:off x="7103975" y="80787"/>
            <a:ext cx="1440000" cy="1620000"/>
            <a:chOff x="443654" y="1264067"/>
            <a:chExt cx="1440000" cy="1620000"/>
          </a:xfrm>
        </p:grpSpPr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6E3C2BFB-E2C8-A947-D60B-401FF56ABD84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82813D6B-D04C-62E5-D884-DB529A962C4E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4D2C6A4F-08C3-8CA8-2FF9-A55E70F11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391FDAC1-D8F7-0C78-178E-C5B698F58D50}"/>
                  </a:ext>
                </a:extLst>
              </p:cNvPr>
              <p:cNvCxnSpPr>
                <a:cxnSpLocks/>
                <a:endCxn id="17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1568D55B-3D32-158D-1D41-A9B63682D9D3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75C40A18-1C78-B58D-0328-772D2B217F7C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147E2ECB-751F-E1E4-BAF0-5485859147D8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677B5121-F47F-5A33-3FB4-04292E23A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222DDA23-E90F-63BF-4BEA-33020090D5B8}"/>
                  </a:ext>
                </a:extLst>
              </p:cNvPr>
              <p:cNvCxnSpPr>
                <a:cxnSpLocks/>
                <a:endCxn id="174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E7E0AD09-48F1-34F5-60C3-52E165852078}"/>
                  </a:ext>
                </a:extLst>
              </p:cNvPr>
              <p:cNvCxnSpPr>
                <a:cxnSpLocks/>
                <a:stCxn id="174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2B962A6B-D56C-EA23-C4EB-0A108D724F85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5F7EE8FE-7F8D-2C54-70CA-B99884A26FBB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3DFE454C-7617-340E-F895-A93B6F5C3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1477E702-A375-52D1-3196-8A24507E5964}"/>
                  </a:ext>
                </a:extLst>
              </p:cNvPr>
              <p:cNvCxnSpPr>
                <a:cxnSpLocks/>
                <a:endCxn id="17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895B8B5C-FEC9-E92B-CA61-DC144209A6D0}"/>
                  </a:ext>
                </a:extLst>
              </p:cNvPr>
              <p:cNvCxnSpPr>
                <a:cxnSpLocks/>
                <a:stCxn id="17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9EDD3289-513F-59C1-CAC8-4C82D4DAAF87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28EDDCC9-32CD-3144-E15D-4D6DF3FE2B02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0AD4A3C4-DA57-6511-C25E-D3B30B2FF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7BB60408-55F6-A960-A061-7ACA4540A302}"/>
                  </a:ext>
                </a:extLst>
              </p:cNvPr>
              <p:cNvCxnSpPr>
                <a:cxnSpLocks/>
                <a:endCxn id="16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8406286A-7CD0-6062-27CC-3615A189974A}"/>
                  </a:ext>
                </a:extLst>
              </p:cNvPr>
              <p:cNvCxnSpPr>
                <a:cxnSpLocks/>
                <a:stCxn id="16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A33CCDFB-279D-62EA-0963-65C7FB7A1023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4F1CB7F0-A800-3C50-B650-FD47B6AF1506}"/>
              </a:ext>
            </a:extLst>
          </p:cNvPr>
          <p:cNvGrpSpPr/>
          <p:nvPr/>
        </p:nvGrpSpPr>
        <p:grpSpPr>
          <a:xfrm>
            <a:off x="5370866" y="74281"/>
            <a:ext cx="1440000" cy="1620000"/>
            <a:chOff x="443654" y="1264067"/>
            <a:chExt cx="1440000" cy="1620000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96B9EC0E-6010-8A71-68DB-5D6E15FFA6DC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F2881F25-4719-2218-E811-4043CC89D5C1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A6D9037A-7993-FE40-42C6-DA6337AB0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A51B30E-D3DF-63D5-D4F5-37FEA21F9AFC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A5333184-C8E2-1995-9E43-E23CB2532B2D}"/>
                  </a:ext>
                </a:extLst>
              </p:cNvPr>
              <p:cNvCxnSpPr>
                <a:cxnSpLocks/>
                <a:stCxn id="15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38E3BA94-92B4-3AF1-A49E-5CC566EC35F6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F1C6C933-058D-B4C2-1914-8A3DAFEDC41A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2C11095B-B860-AF11-E8B6-DF6BB2397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7E4B06A8-FF99-129C-A7CB-A59D30C9ACFA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67A20712-4F12-5CC6-33B9-25C65C864FC8}"/>
                  </a:ext>
                </a:extLst>
              </p:cNvPr>
              <p:cNvCxnSpPr>
                <a:cxnSpLocks/>
                <a:stCxn id="14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17EA13E9-366F-043E-23C3-9FCEB298B2D1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78A5B180-6D76-D28D-882E-23E1F8A7DE21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87990C55-C51E-0222-74A6-99A50C845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23B81C6E-B3EC-EA72-DE23-7A334A5E8B00}"/>
                  </a:ext>
                </a:extLst>
              </p:cNvPr>
              <p:cNvCxnSpPr>
                <a:cxnSpLocks/>
                <a:endCxn id="144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2A3B9F2D-6327-1675-BA72-89C38AED0B58}"/>
                  </a:ext>
                </a:extLst>
              </p:cNvPr>
              <p:cNvCxnSpPr>
                <a:cxnSpLocks/>
                <a:stCxn id="144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58D8A8C-8703-EBAA-FD46-6B91FF013FB6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42CDE31C-E948-1E62-0B3A-695EBDD2051B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7259D171-0D24-E182-F98F-7186F282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02D362E9-6A3B-0CBB-310B-7E001CBF4FA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1C1A5-A0A7-01B2-90FD-930E87B55CCA}"/>
                  </a:ext>
                </a:extLst>
              </p:cNvPr>
              <p:cNvCxnSpPr>
                <a:cxnSpLocks/>
                <a:stCxn id="14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8EA34B1-F1C3-0A2C-75FF-C55B8B68A625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87AA3F8-E6A8-94C9-596D-618A267975BC}"/>
              </a:ext>
            </a:extLst>
          </p:cNvPr>
          <p:cNvGrpSpPr/>
          <p:nvPr/>
        </p:nvGrpSpPr>
        <p:grpSpPr>
          <a:xfrm>
            <a:off x="3700176" y="80787"/>
            <a:ext cx="1440000" cy="1620000"/>
            <a:chOff x="443654" y="1264067"/>
            <a:chExt cx="1440000" cy="1620000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3114904-0448-0687-1B3F-D091F06DAFCB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56F240E4-B5D4-D952-224D-869D0B2270EF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E3167E71-A737-9D3D-19B1-45CD32EE5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D59848A5-BB5C-7428-E95B-3AD6925C29EA}"/>
                  </a:ext>
                </a:extLst>
              </p:cNvPr>
              <p:cNvCxnSpPr>
                <a:cxnSpLocks/>
                <a:endCxn id="12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9FBFD928-8A99-49F2-9BC1-8537928E6377}"/>
                  </a:ext>
                </a:extLst>
              </p:cNvPr>
              <p:cNvCxnSpPr>
                <a:cxnSpLocks/>
                <a:stCxn id="12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CEAE66D3-6CCA-C401-3472-BF2B104260F1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33AF917D-F6DF-0E64-1C6E-030C5CFD0B72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2C413A0-7BA6-ECC8-501B-13AA5BED9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A7B2D01F-2739-C4BE-09B4-17C17390901B}"/>
                  </a:ext>
                </a:extLst>
              </p:cNvPr>
              <p:cNvCxnSpPr>
                <a:cxnSpLocks/>
                <a:endCxn id="12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1E9D0E35-88D3-5AE0-F298-72273CFD3D88}"/>
                  </a:ext>
                </a:extLst>
              </p:cNvPr>
              <p:cNvCxnSpPr>
                <a:cxnSpLocks/>
                <a:stCxn id="12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129DA548-7FBB-3608-3A2D-FA63D109F3DB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8B96C7F4-9804-6B44-23FB-D5CCD83F870F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9FFC3571-8DD1-50EC-5F5E-692D6E472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F4BD6744-AF37-4999-B253-84E37311B80D}"/>
                  </a:ext>
                </a:extLst>
              </p:cNvPr>
              <p:cNvCxnSpPr>
                <a:cxnSpLocks/>
                <a:endCxn id="11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A153F3C2-3D7C-2A6F-4A05-C7C71BE87CED}"/>
                  </a:ext>
                </a:extLst>
              </p:cNvPr>
              <p:cNvCxnSpPr>
                <a:cxnSpLocks/>
                <a:stCxn id="11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7E8E3868-229F-F9A1-23D6-91D863053BBF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A4837E29-D545-C346-90EA-3D8C40C07068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AE017E33-EC75-DA1A-EF54-E35525452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B5605DE8-F3F0-812F-44E6-2237C4DA8FEC}"/>
                  </a:ext>
                </a:extLst>
              </p:cNvPr>
              <p:cNvCxnSpPr>
                <a:cxnSpLocks/>
                <a:endCxn id="114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9DE41F69-CC3A-44AA-36D8-3BAE33B50018}"/>
                  </a:ext>
                </a:extLst>
              </p:cNvPr>
              <p:cNvCxnSpPr>
                <a:cxnSpLocks/>
                <a:stCxn id="114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78C411C7-A7A0-8E50-8F3D-650249451E6C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394CE6D-C3A3-E660-44CE-681FD4951A73}"/>
              </a:ext>
            </a:extLst>
          </p:cNvPr>
          <p:cNvGrpSpPr/>
          <p:nvPr/>
        </p:nvGrpSpPr>
        <p:grpSpPr>
          <a:xfrm>
            <a:off x="1913419" y="88489"/>
            <a:ext cx="1440000" cy="1620000"/>
            <a:chOff x="443654" y="1264067"/>
            <a:chExt cx="1440000" cy="1620000"/>
          </a:xfrm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B6106334-20F9-FBD1-FABB-4C120069F7C7}"/>
                </a:ext>
              </a:extLst>
            </p:cNvPr>
            <p:cNvGrpSpPr/>
            <p:nvPr/>
          </p:nvGrpSpPr>
          <p:grpSpPr>
            <a:xfrm>
              <a:off x="443654" y="2164067"/>
              <a:ext cx="540000" cy="720000"/>
              <a:chOff x="2738120" y="1430867"/>
              <a:chExt cx="540000" cy="720000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0EB9544D-05AD-7D96-8012-164106987DC6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02DEE5E-5854-DB66-4680-27BC0E0A9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5308746B-4E67-EC85-F221-5C7C13278195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C81E6966-22C9-004F-8CF4-BFCED8B0E791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398D871D-1599-A48E-9B94-7E4531E52874}"/>
                </a:ext>
              </a:extLst>
            </p:cNvPr>
            <p:cNvGrpSpPr/>
            <p:nvPr/>
          </p:nvGrpSpPr>
          <p:grpSpPr>
            <a:xfrm flipH="1">
              <a:off x="1343654" y="2164067"/>
              <a:ext cx="540000" cy="720000"/>
              <a:chOff x="2738120" y="1430867"/>
              <a:chExt cx="540000" cy="72000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C3329661-7B08-A274-FF84-7712BE61896C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BC57EDB6-E663-7776-AFA2-0A6CC8229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F0C2D903-FE25-E004-14B9-1B40CB2B3082}"/>
                  </a:ext>
                </a:extLst>
              </p:cNvPr>
              <p:cNvCxnSpPr>
                <a:cxnSpLocks/>
                <a:endCxn id="96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CDF090A-F1CA-84F4-4A8D-7F565854D11B}"/>
                  </a:ext>
                </a:extLst>
              </p:cNvPr>
              <p:cNvCxnSpPr>
                <a:cxnSpLocks/>
                <a:stCxn id="96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3C273A68-B216-9CB1-BFA4-ADAEC20CEFDC}"/>
                </a:ext>
              </a:extLst>
            </p:cNvPr>
            <p:cNvGrpSpPr/>
            <p:nvPr/>
          </p:nvGrpSpPr>
          <p:grpSpPr>
            <a:xfrm>
              <a:off x="1343654" y="1264067"/>
              <a:ext cx="540000" cy="720000"/>
              <a:chOff x="2738120" y="1430867"/>
              <a:chExt cx="540000" cy="720000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9BC6F90-70BD-8DD5-9036-51687D2B92FD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DDFB6521-B29C-C520-A5AE-815F236F8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3A26BDDD-E2CD-EA87-7AFC-967BACA8BC59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DF2B482F-AC78-5174-F612-EBAF6A50BE92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31C0800A-C616-0007-CC40-5C64ED0E9E91}"/>
                </a:ext>
              </a:extLst>
            </p:cNvPr>
            <p:cNvGrpSpPr/>
            <p:nvPr/>
          </p:nvGrpSpPr>
          <p:grpSpPr>
            <a:xfrm flipH="1">
              <a:off x="443654" y="1264067"/>
              <a:ext cx="540000" cy="720000"/>
              <a:chOff x="2738120" y="1430867"/>
              <a:chExt cx="540000" cy="720000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3DB2AE49-1128-290A-F8C3-1793B61344FE}"/>
                  </a:ext>
                </a:extLst>
              </p:cNvPr>
              <p:cNvSpPr/>
              <p:nvPr/>
            </p:nvSpPr>
            <p:spPr>
              <a:xfrm>
                <a:off x="2738120" y="1430867"/>
                <a:ext cx="54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B42CF0F4-B925-ED71-4EE1-DFFF279F4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120" y="1430867"/>
                <a:ext cx="540000" cy="72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47FDB426-BEF5-3B39-EE02-23C0085F9CB5}"/>
                  </a:ext>
                </a:extLst>
              </p:cNvPr>
              <p:cNvCxnSpPr>
                <a:cxnSpLocks/>
                <a:endCxn id="88" idx="3"/>
              </p:cNvCxnSpPr>
              <p:nvPr/>
            </p:nvCxnSpPr>
            <p:spPr>
              <a:xfrm>
                <a:off x="3008120" y="143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3F8A6235-2E1D-5C46-1257-EDC3EE9EE122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>
                <a:off x="2738120" y="1790867"/>
                <a:ext cx="270000" cy="36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819D4A9-F360-4EF3-A973-144D7C66381D}"/>
                </a:ext>
              </a:extLst>
            </p:cNvPr>
            <p:cNvSpPr/>
            <p:nvPr/>
          </p:nvSpPr>
          <p:spPr>
            <a:xfrm>
              <a:off x="983654" y="1984067"/>
              <a:ext cx="36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矢印: 右 39">
            <a:extLst>
              <a:ext uri="{FF2B5EF4-FFF2-40B4-BE49-F238E27FC236}">
                <a16:creationId xmlns:a16="http://schemas.microsoft.com/office/drawing/2014/main" id="{E37325C1-7780-3A28-EE10-0A3F15A156DD}"/>
              </a:ext>
            </a:extLst>
          </p:cNvPr>
          <p:cNvSpPr/>
          <p:nvPr/>
        </p:nvSpPr>
        <p:spPr>
          <a:xfrm rot="2700000">
            <a:off x="2157644" y="448489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763414B5-A12A-ECC8-FFF7-750A0DC2D121}"/>
              </a:ext>
            </a:extLst>
          </p:cNvPr>
          <p:cNvSpPr/>
          <p:nvPr/>
        </p:nvSpPr>
        <p:spPr>
          <a:xfrm rot="8100000">
            <a:off x="1984267" y="1311210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1BC5AC0B-6536-0F6C-7D85-80EDF40935FD}"/>
              </a:ext>
            </a:extLst>
          </p:cNvPr>
          <p:cNvSpPr/>
          <p:nvPr/>
        </p:nvSpPr>
        <p:spPr>
          <a:xfrm rot="2700000">
            <a:off x="3076270" y="1364665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0DEC5500-9780-CEF7-238A-EC0EEBE1366D}"/>
              </a:ext>
            </a:extLst>
          </p:cNvPr>
          <p:cNvGrpSpPr/>
          <p:nvPr/>
        </p:nvGrpSpPr>
        <p:grpSpPr>
          <a:xfrm>
            <a:off x="126662" y="99731"/>
            <a:ext cx="1440000" cy="1620000"/>
            <a:chOff x="443654" y="1264067"/>
            <a:chExt cx="1440000" cy="162000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C15DBDD0-70D8-DC26-893F-8AFF59C0AB5E}"/>
                </a:ext>
              </a:extLst>
            </p:cNvPr>
            <p:cNvGrpSpPr/>
            <p:nvPr/>
          </p:nvGrpSpPr>
          <p:grpSpPr>
            <a:xfrm>
              <a:off x="443654" y="1264067"/>
              <a:ext cx="1440000" cy="1620000"/>
              <a:chOff x="443654" y="1264067"/>
              <a:chExt cx="1440000" cy="1620000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193EB242-2097-40D0-6CB2-C8FCF776E0FC}"/>
                  </a:ext>
                </a:extLst>
              </p:cNvPr>
              <p:cNvGrpSpPr/>
              <p:nvPr/>
            </p:nvGrpSpPr>
            <p:grpSpPr>
              <a:xfrm>
                <a:off x="443654" y="2164067"/>
                <a:ext cx="540000" cy="720000"/>
                <a:chOff x="2738120" y="1430867"/>
                <a:chExt cx="540000" cy="72000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0F874F77-E641-4843-B3D7-B63C86E95BAD}"/>
                    </a:ext>
                  </a:extLst>
                </p:cNvPr>
                <p:cNvSpPr/>
                <p:nvPr/>
              </p:nvSpPr>
              <p:spPr>
                <a:xfrm>
                  <a:off x="2738120" y="1430867"/>
                  <a:ext cx="540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7EB70120-74B9-7BF8-60C5-114D9F32E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8120" y="1430867"/>
                  <a:ext cx="540000" cy="72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4C4D4E15-71D6-6B79-FA94-9872F56ECA78}"/>
                    </a:ext>
                  </a:extLst>
                </p:cNvPr>
                <p:cNvCxnSpPr>
                  <a:cxnSpLocks/>
                  <a:endCxn id="4" idx="3"/>
                </p:cNvCxnSpPr>
                <p:nvPr/>
              </p:nvCxnSpPr>
              <p:spPr>
                <a:xfrm>
                  <a:off x="3008120" y="143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9ACD0419-DFFA-B880-12E2-8752F7D6E257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>
                  <a:off x="2738120" y="179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846722BE-BF26-B65A-9025-9255AC0904B1}"/>
                  </a:ext>
                </a:extLst>
              </p:cNvPr>
              <p:cNvGrpSpPr/>
              <p:nvPr/>
            </p:nvGrpSpPr>
            <p:grpSpPr>
              <a:xfrm flipH="1">
                <a:off x="1343654" y="2164067"/>
                <a:ext cx="540000" cy="720000"/>
                <a:chOff x="2738120" y="1430867"/>
                <a:chExt cx="540000" cy="720000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B17438E5-375D-C42A-368F-AB5750908D92}"/>
                    </a:ext>
                  </a:extLst>
                </p:cNvPr>
                <p:cNvSpPr/>
                <p:nvPr/>
              </p:nvSpPr>
              <p:spPr>
                <a:xfrm>
                  <a:off x="2738120" y="1430867"/>
                  <a:ext cx="540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154C35D7-B0BD-590C-7F76-532A72350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8120" y="1430867"/>
                  <a:ext cx="540000" cy="72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15F08FD2-40BF-58C7-4FCF-2375097515C9}"/>
                    </a:ext>
                  </a:extLst>
                </p:cNvPr>
                <p:cNvCxnSpPr>
                  <a:cxnSpLocks/>
                  <a:endCxn id="23" idx="3"/>
                </p:cNvCxnSpPr>
                <p:nvPr/>
              </p:nvCxnSpPr>
              <p:spPr>
                <a:xfrm>
                  <a:off x="3008120" y="143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D075F350-0B43-7354-B6A1-86B1A3FDB4B2}"/>
                    </a:ext>
                  </a:extLst>
                </p:cNvPr>
                <p:cNvCxnSpPr>
                  <a:cxnSpLocks/>
                  <a:stCxn id="23" idx="1"/>
                </p:cNvCxnSpPr>
                <p:nvPr/>
              </p:nvCxnSpPr>
              <p:spPr>
                <a:xfrm>
                  <a:off x="2738120" y="179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5709D9A0-5813-CF33-BB9B-7F6E2708E644}"/>
                  </a:ext>
                </a:extLst>
              </p:cNvPr>
              <p:cNvGrpSpPr/>
              <p:nvPr/>
            </p:nvGrpSpPr>
            <p:grpSpPr>
              <a:xfrm>
                <a:off x="1343654" y="1264067"/>
                <a:ext cx="540000" cy="720000"/>
                <a:chOff x="2738120" y="1430867"/>
                <a:chExt cx="540000" cy="720000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CE2F6E73-513E-947E-95D2-856572236EC0}"/>
                    </a:ext>
                  </a:extLst>
                </p:cNvPr>
                <p:cNvSpPr/>
                <p:nvPr/>
              </p:nvSpPr>
              <p:spPr>
                <a:xfrm>
                  <a:off x="2738120" y="1430867"/>
                  <a:ext cx="540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5A4E4EF9-29A9-8B28-249C-8A4B2A846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8120" y="1430867"/>
                  <a:ext cx="540000" cy="72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68ACE7CE-B152-727C-E213-8CCC27F9035F}"/>
                    </a:ext>
                  </a:extLst>
                </p:cNvPr>
                <p:cNvCxnSpPr>
                  <a:cxnSpLocks/>
                  <a:endCxn id="28" idx="3"/>
                </p:cNvCxnSpPr>
                <p:nvPr/>
              </p:nvCxnSpPr>
              <p:spPr>
                <a:xfrm>
                  <a:off x="3008120" y="143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EEA9F56D-5166-2EF3-08B0-8EF90B9971DF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>
                  <a:off x="2738120" y="179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F4E01B3-6DC2-8E8A-D622-50EB4B24CA95}"/>
                  </a:ext>
                </a:extLst>
              </p:cNvPr>
              <p:cNvGrpSpPr/>
              <p:nvPr/>
            </p:nvGrpSpPr>
            <p:grpSpPr>
              <a:xfrm flipH="1">
                <a:off x="443654" y="1264067"/>
                <a:ext cx="540000" cy="720000"/>
                <a:chOff x="2738120" y="1430867"/>
                <a:chExt cx="540000" cy="720000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F0EB03EE-9067-0641-AA0C-F0E536BEAAB8}"/>
                    </a:ext>
                  </a:extLst>
                </p:cNvPr>
                <p:cNvSpPr/>
                <p:nvPr/>
              </p:nvSpPr>
              <p:spPr>
                <a:xfrm>
                  <a:off x="2738120" y="1430867"/>
                  <a:ext cx="540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9B0FE80-7118-0A18-B5A1-352CCFABB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38120" y="1430867"/>
                  <a:ext cx="540000" cy="72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D8D1567E-5A9C-7A7D-85CC-634DA8C2A7D0}"/>
                    </a:ext>
                  </a:extLst>
                </p:cNvPr>
                <p:cNvCxnSpPr>
                  <a:cxnSpLocks/>
                  <a:endCxn id="33" idx="3"/>
                </p:cNvCxnSpPr>
                <p:nvPr/>
              </p:nvCxnSpPr>
              <p:spPr>
                <a:xfrm>
                  <a:off x="3008120" y="143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48C719E9-F6CD-5253-D235-EC7C584A92A1}"/>
                    </a:ext>
                  </a:extLst>
                </p:cNvPr>
                <p:cNvCxnSpPr>
                  <a:cxnSpLocks/>
                  <a:stCxn id="33" idx="1"/>
                </p:cNvCxnSpPr>
                <p:nvPr/>
              </p:nvCxnSpPr>
              <p:spPr>
                <a:xfrm>
                  <a:off x="2738120" y="1790867"/>
                  <a:ext cx="270000" cy="360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C0B30FA6-2764-153D-7358-B2C6412905F0}"/>
                  </a:ext>
                </a:extLst>
              </p:cNvPr>
              <p:cNvSpPr/>
              <p:nvPr/>
            </p:nvSpPr>
            <p:spPr>
              <a:xfrm>
                <a:off x="983654" y="1984067"/>
                <a:ext cx="36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矢印: 右 41">
              <a:extLst>
                <a:ext uri="{FF2B5EF4-FFF2-40B4-BE49-F238E27FC236}">
                  <a16:creationId xmlns:a16="http://schemas.microsoft.com/office/drawing/2014/main" id="{2A1903F4-6FF5-E263-0D99-E98C62F5469B}"/>
                </a:ext>
              </a:extLst>
            </p:cNvPr>
            <p:cNvSpPr/>
            <p:nvPr/>
          </p:nvSpPr>
          <p:spPr>
            <a:xfrm rot="18900000">
              <a:off x="1602150" y="1444067"/>
              <a:ext cx="180000" cy="18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矢印: 右 42">
              <a:extLst>
                <a:ext uri="{FF2B5EF4-FFF2-40B4-BE49-F238E27FC236}">
                  <a16:creationId xmlns:a16="http://schemas.microsoft.com/office/drawing/2014/main" id="{705D5F10-F572-8CFE-C56D-4CE64C7E80E7}"/>
                </a:ext>
              </a:extLst>
            </p:cNvPr>
            <p:cNvSpPr/>
            <p:nvPr/>
          </p:nvSpPr>
          <p:spPr>
            <a:xfrm rot="13500000">
              <a:off x="545691" y="1492115"/>
              <a:ext cx="180000" cy="18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CD2CA537-6620-D484-2760-290184F65514}"/>
                </a:ext>
              </a:extLst>
            </p:cNvPr>
            <p:cNvSpPr/>
            <p:nvPr/>
          </p:nvSpPr>
          <p:spPr>
            <a:xfrm rot="18900000">
              <a:off x="730157" y="2401722"/>
              <a:ext cx="180000" cy="18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矢印: 右 46">
              <a:extLst>
                <a:ext uri="{FF2B5EF4-FFF2-40B4-BE49-F238E27FC236}">
                  <a16:creationId xmlns:a16="http://schemas.microsoft.com/office/drawing/2014/main" id="{B2AF1F67-8B38-A58C-74C1-462F7E44CDA9}"/>
                </a:ext>
              </a:extLst>
            </p:cNvPr>
            <p:cNvSpPr/>
            <p:nvPr/>
          </p:nvSpPr>
          <p:spPr>
            <a:xfrm rot="13500000">
              <a:off x="1474871" y="2359509"/>
              <a:ext cx="180000" cy="18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矢印: 右 47">
            <a:extLst>
              <a:ext uri="{FF2B5EF4-FFF2-40B4-BE49-F238E27FC236}">
                <a16:creationId xmlns:a16="http://schemas.microsoft.com/office/drawing/2014/main" id="{5831F272-51F0-EBE9-8469-B7584314EF8F}"/>
              </a:ext>
            </a:extLst>
          </p:cNvPr>
          <p:cNvSpPr/>
          <p:nvPr/>
        </p:nvSpPr>
        <p:spPr>
          <a:xfrm rot="8100000">
            <a:off x="2929195" y="456463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40B5152-B379-17D3-84D9-CEFCD0F31C44}"/>
              </a:ext>
            </a:extLst>
          </p:cNvPr>
          <p:cNvSpPr/>
          <p:nvPr/>
        </p:nvSpPr>
        <p:spPr>
          <a:xfrm rot="2700000">
            <a:off x="11714148" y="2728659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1876D54D-A05D-28F2-C47C-EDD0A17A51B0}"/>
              </a:ext>
            </a:extLst>
          </p:cNvPr>
          <p:cNvSpPr/>
          <p:nvPr/>
        </p:nvSpPr>
        <p:spPr>
          <a:xfrm rot="18900000">
            <a:off x="11366669" y="2559577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4B4EA482-A7E4-F4BC-5B1E-075A8BB020BF}"/>
              </a:ext>
            </a:extLst>
          </p:cNvPr>
          <p:cNvSpPr/>
          <p:nvPr/>
        </p:nvSpPr>
        <p:spPr>
          <a:xfrm rot="13500000">
            <a:off x="11549526" y="2517776"/>
            <a:ext cx="180000" cy="180000"/>
          </a:xfrm>
          <a:prstGeom prst="rightArrow">
            <a:avLst>
              <a:gd name="adj1" fmla="val 50000"/>
              <a:gd name="adj2" fmla="val 547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85733F2C-C350-8B9D-CFFF-518513FDB917}"/>
              </a:ext>
            </a:extLst>
          </p:cNvPr>
          <p:cNvSpPr/>
          <p:nvPr/>
        </p:nvSpPr>
        <p:spPr>
          <a:xfrm rot="8100000">
            <a:off x="11453068" y="2855938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E222300A-631C-D654-5AFB-05204ED79D44}"/>
              </a:ext>
            </a:extLst>
          </p:cNvPr>
          <p:cNvSpPr/>
          <p:nvPr/>
        </p:nvSpPr>
        <p:spPr>
          <a:xfrm rot="2700000">
            <a:off x="3985200" y="403426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333D7C0D-81C1-E07E-ED1E-4CB0C4DADC90}"/>
              </a:ext>
            </a:extLst>
          </p:cNvPr>
          <p:cNvSpPr/>
          <p:nvPr/>
        </p:nvSpPr>
        <p:spPr>
          <a:xfrm rot="18900000">
            <a:off x="4900641" y="276147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1923C374-0EFA-AD9B-915A-6E885EF1FE25}"/>
              </a:ext>
            </a:extLst>
          </p:cNvPr>
          <p:cNvSpPr/>
          <p:nvPr/>
        </p:nvSpPr>
        <p:spPr>
          <a:xfrm rot="13500000">
            <a:off x="9823159" y="1162380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A998D201-A063-5B08-1129-BF5F4133406E}"/>
              </a:ext>
            </a:extLst>
          </p:cNvPr>
          <p:cNvSpPr/>
          <p:nvPr/>
        </p:nvSpPr>
        <p:spPr>
          <a:xfrm rot="8100000">
            <a:off x="2929194" y="2601379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031A862F-BC50-0EAC-848B-0378A926F247}"/>
              </a:ext>
            </a:extLst>
          </p:cNvPr>
          <p:cNvSpPr/>
          <p:nvPr/>
        </p:nvSpPr>
        <p:spPr>
          <a:xfrm rot="2700000">
            <a:off x="4895521" y="1322452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矢印: 右 104">
            <a:extLst>
              <a:ext uri="{FF2B5EF4-FFF2-40B4-BE49-F238E27FC236}">
                <a16:creationId xmlns:a16="http://schemas.microsoft.com/office/drawing/2014/main" id="{DE2DF037-BA18-B8CC-C500-98255DCD8D52}"/>
              </a:ext>
            </a:extLst>
          </p:cNvPr>
          <p:cNvSpPr/>
          <p:nvPr/>
        </p:nvSpPr>
        <p:spPr>
          <a:xfrm rot="18900000">
            <a:off x="3947586" y="1162381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矢印: 右 105">
            <a:extLst>
              <a:ext uri="{FF2B5EF4-FFF2-40B4-BE49-F238E27FC236}">
                <a16:creationId xmlns:a16="http://schemas.microsoft.com/office/drawing/2014/main" id="{01BAF204-B629-5A66-B236-B91F4F7CFBF4}"/>
              </a:ext>
            </a:extLst>
          </p:cNvPr>
          <p:cNvSpPr/>
          <p:nvPr/>
        </p:nvSpPr>
        <p:spPr>
          <a:xfrm rot="13500000">
            <a:off x="5467334" y="200500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矢印: 右 106">
            <a:extLst>
              <a:ext uri="{FF2B5EF4-FFF2-40B4-BE49-F238E27FC236}">
                <a16:creationId xmlns:a16="http://schemas.microsoft.com/office/drawing/2014/main" id="{0D967C72-DB5E-6E70-BDD5-F3BDE1E489F5}"/>
              </a:ext>
            </a:extLst>
          </p:cNvPr>
          <p:cNvSpPr/>
          <p:nvPr/>
        </p:nvSpPr>
        <p:spPr>
          <a:xfrm rot="8100000">
            <a:off x="6339819" y="420162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1B72D021-82BB-3BD4-86D5-69C17595A794}"/>
              </a:ext>
            </a:extLst>
          </p:cNvPr>
          <p:cNvSpPr/>
          <p:nvPr/>
        </p:nvSpPr>
        <p:spPr>
          <a:xfrm rot="2700000">
            <a:off x="1160901" y="3441121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FC703D5F-A524-31D4-2637-B70AB33A9D99}"/>
              </a:ext>
            </a:extLst>
          </p:cNvPr>
          <p:cNvSpPr/>
          <p:nvPr/>
        </p:nvSpPr>
        <p:spPr>
          <a:xfrm rot="18900000">
            <a:off x="7348992" y="1175040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75E837A8-005E-D02B-9FDD-762302575B3D}"/>
              </a:ext>
            </a:extLst>
          </p:cNvPr>
          <p:cNvSpPr/>
          <p:nvPr/>
        </p:nvSpPr>
        <p:spPr>
          <a:xfrm rot="13500000">
            <a:off x="6401058" y="1154677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右 132">
            <a:extLst>
              <a:ext uri="{FF2B5EF4-FFF2-40B4-BE49-F238E27FC236}">
                <a16:creationId xmlns:a16="http://schemas.microsoft.com/office/drawing/2014/main" id="{DE7751EE-2CAC-1405-F9CA-1E7279ED2E2F}"/>
              </a:ext>
            </a:extLst>
          </p:cNvPr>
          <p:cNvSpPr/>
          <p:nvPr/>
        </p:nvSpPr>
        <p:spPr>
          <a:xfrm rot="8100000">
            <a:off x="5488419" y="1345531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4F0983ED-4BFC-59A3-1B79-B1369733DE8F}"/>
              </a:ext>
            </a:extLst>
          </p:cNvPr>
          <p:cNvSpPr/>
          <p:nvPr/>
        </p:nvSpPr>
        <p:spPr>
          <a:xfrm rot="2700000">
            <a:off x="270754" y="2605202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矢印: 右 156">
            <a:extLst>
              <a:ext uri="{FF2B5EF4-FFF2-40B4-BE49-F238E27FC236}">
                <a16:creationId xmlns:a16="http://schemas.microsoft.com/office/drawing/2014/main" id="{37228F6E-AF77-28BD-C78B-68E063AA4697}"/>
              </a:ext>
            </a:extLst>
          </p:cNvPr>
          <p:cNvSpPr/>
          <p:nvPr/>
        </p:nvSpPr>
        <p:spPr>
          <a:xfrm rot="18900000">
            <a:off x="8261565" y="259064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矢印: 右 157">
            <a:extLst>
              <a:ext uri="{FF2B5EF4-FFF2-40B4-BE49-F238E27FC236}">
                <a16:creationId xmlns:a16="http://schemas.microsoft.com/office/drawing/2014/main" id="{36752556-E4C3-E834-225D-32DF552CF050}"/>
              </a:ext>
            </a:extLst>
          </p:cNvPr>
          <p:cNvSpPr/>
          <p:nvPr/>
        </p:nvSpPr>
        <p:spPr>
          <a:xfrm rot="13500000">
            <a:off x="8879491" y="294088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矢印: 右 158">
            <a:extLst>
              <a:ext uri="{FF2B5EF4-FFF2-40B4-BE49-F238E27FC236}">
                <a16:creationId xmlns:a16="http://schemas.microsoft.com/office/drawing/2014/main" id="{A885B0C8-38C6-3AD5-9CCC-62B82959C5D0}"/>
              </a:ext>
            </a:extLst>
          </p:cNvPr>
          <p:cNvSpPr/>
          <p:nvPr/>
        </p:nvSpPr>
        <p:spPr>
          <a:xfrm rot="8100000">
            <a:off x="1988471" y="3466279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矢印: 右 247">
            <a:extLst>
              <a:ext uri="{FF2B5EF4-FFF2-40B4-BE49-F238E27FC236}">
                <a16:creationId xmlns:a16="http://schemas.microsoft.com/office/drawing/2014/main" id="{F4DB912E-FE63-4C1E-8C58-CF88F4493C56}"/>
              </a:ext>
            </a:extLst>
          </p:cNvPr>
          <p:cNvSpPr/>
          <p:nvPr/>
        </p:nvSpPr>
        <p:spPr>
          <a:xfrm rot="2700000">
            <a:off x="5639489" y="2601379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矢印: 右 248">
            <a:extLst>
              <a:ext uri="{FF2B5EF4-FFF2-40B4-BE49-F238E27FC236}">
                <a16:creationId xmlns:a16="http://schemas.microsoft.com/office/drawing/2014/main" id="{2C36ED2D-4F0D-C4D8-CC8A-098B5A834D81}"/>
              </a:ext>
            </a:extLst>
          </p:cNvPr>
          <p:cNvSpPr/>
          <p:nvPr/>
        </p:nvSpPr>
        <p:spPr>
          <a:xfrm rot="18900000">
            <a:off x="6567579" y="2392902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矢印: 右 249">
            <a:extLst>
              <a:ext uri="{FF2B5EF4-FFF2-40B4-BE49-F238E27FC236}">
                <a16:creationId xmlns:a16="http://schemas.microsoft.com/office/drawing/2014/main" id="{0920AED0-DF95-2799-10E1-2BCD1CBA07D5}"/>
              </a:ext>
            </a:extLst>
          </p:cNvPr>
          <p:cNvSpPr/>
          <p:nvPr/>
        </p:nvSpPr>
        <p:spPr>
          <a:xfrm rot="13500000">
            <a:off x="6395347" y="3313840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矢印: 右 250">
            <a:extLst>
              <a:ext uri="{FF2B5EF4-FFF2-40B4-BE49-F238E27FC236}">
                <a16:creationId xmlns:a16="http://schemas.microsoft.com/office/drawing/2014/main" id="{6463E7D7-15D2-1880-CCF4-15BD78EFC733}"/>
              </a:ext>
            </a:extLst>
          </p:cNvPr>
          <p:cNvSpPr/>
          <p:nvPr/>
        </p:nvSpPr>
        <p:spPr>
          <a:xfrm rot="8100000">
            <a:off x="5488420" y="3461120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矢印: 右 273">
            <a:extLst>
              <a:ext uri="{FF2B5EF4-FFF2-40B4-BE49-F238E27FC236}">
                <a16:creationId xmlns:a16="http://schemas.microsoft.com/office/drawing/2014/main" id="{BFDB5C09-F49C-FDBF-9381-4FDBA9672E24}"/>
              </a:ext>
            </a:extLst>
          </p:cNvPr>
          <p:cNvSpPr/>
          <p:nvPr/>
        </p:nvSpPr>
        <p:spPr>
          <a:xfrm rot="2700000">
            <a:off x="4768242" y="3466280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矢印: 右 274">
            <a:extLst>
              <a:ext uri="{FF2B5EF4-FFF2-40B4-BE49-F238E27FC236}">
                <a16:creationId xmlns:a16="http://schemas.microsoft.com/office/drawing/2014/main" id="{2DBDB949-00BF-EA2A-39D9-EF24438DB698}"/>
              </a:ext>
            </a:extLst>
          </p:cNvPr>
          <p:cNvSpPr/>
          <p:nvPr/>
        </p:nvSpPr>
        <p:spPr>
          <a:xfrm rot="18900000">
            <a:off x="3940670" y="3333841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矢印: 右 275">
            <a:extLst>
              <a:ext uri="{FF2B5EF4-FFF2-40B4-BE49-F238E27FC236}">
                <a16:creationId xmlns:a16="http://schemas.microsoft.com/office/drawing/2014/main" id="{0C6F963F-4527-10BB-08C2-1783A524B674}"/>
              </a:ext>
            </a:extLst>
          </p:cNvPr>
          <p:cNvSpPr/>
          <p:nvPr/>
        </p:nvSpPr>
        <p:spPr>
          <a:xfrm rot="13500000">
            <a:off x="3788069" y="2387218"/>
            <a:ext cx="180000" cy="18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矢印: 右 276">
            <a:extLst>
              <a:ext uri="{FF2B5EF4-FFF2-40B4-BE49-F238E27FC236}">
                <a16:creationId xmlns:a16="http://schemas.microsoft.com/office/drawing/2014/main" id="{99571463-85AA-50EA-D06F-4F0A50B85963}"/>
              </a:ext>
            </a:extLst>
          </p:cNvPr>
          <p:cNvSpPr/>
          <p:nvPr/>
        </p:nvSpPr>
        <p:spPr>
          <a:xfrm rot="8100000">
            <a:off x="4646945" y="2534488"/>
            <a:ext cx="18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矢印: 右 299">
            <a:extLst>
              <a:ext uri="{FF2B5EF4-FFF2-40B4-BE49-F238E27FC236}">
                <a16:creationId xmlns:a16="http://schemas.microsoft.com/office/drawing/2014/main" id="{5AF72A68-8569-C49B-595B-9678E146ECC5}"/>
              </a:ext>
            </a:extLst>
          </p:cNvPr>
          <p:cNvSpPr/>
          <p:nvPr/>
        </p:nvSpPr>
        <p:spPr>
          <a:xfrm rot="18900000">
            <a:off x="7607264" y="749695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矢印: 右 300">
            <a:extLst>
              <a:ext uri="{FF2B5EF4-FFF2-40B4-BE49-F238E27FC236}">
                <a16:creationId xmlns:a16="http://schemas.microsoft.com/office/drawing/2014/main" id="{46746CBD-5288-DDC0-A3A7-47CDC45CB437}"/>
              </a:ext>
            </a:extLst>
          </p:cNvPr>
          <p:cNvSpPr/>
          <p:nvPr/>
        </p:nvSpPr>
        <p:spPr>
          <a:xfrm rot="2700000">
            <a:off x="508806" y="3005056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矢印: 右 301">
            <a:extLst>
              <a:ext uri="{FF2B5EF4-FFF2-40B4-BE49-F238E27FC236}">
                <a16:creationId xmlns:a16="http://schemas.microsoft.com/office/drawing/2014/main" id="{ABFAB2A3-6CF0-E948-5593-0A7751138144}"/>
              </a:ext>
            </a:extLst>
          </p:cNvPr>
          <p:cNvSpPr/>
          <p:nvPr/>
        </p:nvSpPr>
        <p:spPr>
          <a:xfrm rot="8100000">
            <a:off x="2151597" y="3015643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矢印: 右 302">
            <a:extLst>
              <a:ext uri="{FF2B5EF4-FFF2-40B4-BE49-F238E27FC236}">
                <a16:creationId xmlns:a16="http://schemas.microsoft.com/office/drawing/2014/main" id="{6FE2552B-96C9-706B-0196-9534484440E5}"/>
              </a:ext>
            </a:extLst>
          </p:cNvPr>
          <p:cNvSpPr/>
          <p:nvPr/>
        </p:nvSpPr>
        <p:spPr>
          <a:xfrm>
            <a:off x="4077332" y="800787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矢印: 右 303">
            <a:extLst>
              <a:ext uri="{FF2B5EF4-FFF2-40B4-BE49-F238E27FC236}">
                <a16:creationId xmlns:a16="http://schemas.microsoft.com/office/drawing/2014/main" id="{E7E91F9B-75F0-E367-5485-CB55121706B5}"/>
              </a:ext>
            </a:extLst>
          </p:cNvPr>
          <p:cNvSpPr/>
          <p:nvPr/>
        </p:nvSpPr>
        <p:spPr>
          <a:xfrm flipH="1">
            <a:off x="5747550" y="755919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矢印: 右 304">
            <a:extLst>
              <a:ext uri="{FF2B5EF4-FFF2-40B4-BE49-F238E27FC236}">
                <a16:creationId xmlns:a16="http://schemas.microsoft.com/office/drawing/2014/main" id="{6685B50A-196D-3A00-9E1E-55A479823D6A}"/>
              </a:ext>
            </a:extLst>
          </p:cNvPr>
          <p:cNvSpPr/>
          <p:nvPr/>
        </p:nvSpPr>
        <p:spPr>
          <a:xfrm rot="5400000" flipH="1">
            <a:off x="481520" y="802380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矢印: 右 305">
            <a:extLst>
              <a:ext uri="{FF2B5EF4-FFF2-40B4-BE49-F238E27FC236}">
                <a16:creationId xmlns:a16="http://schemas.microsoft.com/office/drawing/2014/main" id="{B4622203-8F39-F0E6-EFAE-78F9EB1D1FE8}"/>
              </a:ext>
            </a:extLst>
          </p:cNvPr>
          <p:cNvSpPr/>
          <p:nvPr/>
        </p:nvSpPr>
        <p:spPr>
          <a:xfrm rot="16200000" flipH="1" flipV="1">
            <a:off x="2279762" y="841923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矢印: 右 306">
            <a:extLst>
              <a:ext uri="{FF2B5EF4-FFF2-40B4-BE49-F238E27FC236}">
                <a16:creationId xmlns:a16="http://schemas.microsoft.com/office/drawing/2014/main" id="{C16E0712-1CA5-8A47-6882-19B446D565E4}"/>
              </a:ext>
            </a:extLst>
          </p:cNvPr>
          <p:cNvSpPr/>
          <p:nvPr/>
        </p:nvSpPr>
        <p:spPr>
          <a:xfrm rot="13500000">
            <a:off x="9156440" y="779802"/>
            <a:ext cx="720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矢印: 左カーブ 307">
            <a:extLst>
              <a:ext uri="{FF2B5EF4-FFF2-40B4-BE49-F238E27FC236}">
                <a16:creationId xmlns:a16="http://schemas.microsoft.com/office/drawing/2014/main" id="{672BE2AF-7CF8-0508-7E51-CDF9092C565B}"/>
              </a:ext>
            </a:extLst>
          </p:cNvPr>
          <p:cNvSpPr/>
          <p:nvPr/>
        </p:nvSpPr>
        <p:spPr>
          <a:xfrm rot="16200000">
            <a:off x="4066808" y="2624568"/>
            <a:ext cx="720000" cy="7200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9" name="矢印: 左カーブ 308">
            <a:extLst>
              <a:ext uri="{FF2B5EF4-FFF2-40B4-BE49-F238E27FC236}">
                <a16:creationId xmlns:a16="http://schemas.microsoft.com/office/drawing/2014/main" id="{AD759B93-149F-5398-DAC6-EC36B1F6B433}"/>
              </a:ext>
            </a:extLst>
          </p:cNvPr>
          <p:cNvSpPr/>
          <p:nvPr/>
        </p:nvSpPr>
        <p:spPr>
          <a:xfrm rot="5400000" flipH="1">
            <a:off x="5696523" y="2624569"/>
            <a:ext cx="720000" cy="7200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s2301089【仙台広瀬】</dc:creator>
  <cp:lastModifiedBy>s2301089【仙台広瀬】</cp:lastModifiedBy>
  <cp:revision>1</cp:revision>
  <dcterms:created xsi:type="dcterms:W3CDTF">2025-03-10T01:14:08Z</dcterms:created>
  <dcterms:modified xsi:type="dcterms:W3CDTF">2025-03-10T01:34:45Z</dcterms:modified>
</cp:coreProperties>
</file>