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5c864c6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5c864c6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5c864c6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5c864c6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5c864c67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5c864c67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5c864c67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5c864c67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5c864c67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5c864c67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5c864c67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5c864c67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data.jma.go.jp/obd/stats/etrn/index.php?prec_no=44&amp;block_no=47662&amp;year=2019&amp;month=02&amp;day=01&amp;view=p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data.jma.go.jp/obd/stats/etrn/index.php?prec_no=44&amp;block_no=47662&amp;year=2019&amp;month=02&amp;day=01&amp;view=p1" TargetMode="External"/><Relationship Id="rId4" Type="http://schemas.openxmlformats.org/officeDocument/2006/relationships/hyperlink" Target="https://www.gis-py.com/entry/scraping-weather-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dspro</a:t>
            </a:r>
            <a:r>
              <a:rPr lang="ja"/>
              <a:t>最終課題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橘由翔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99300" y="931725"/>
            <a:ext cx="5561700" cy="177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417750" y="277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分析テーマ</a:t>
            </a:r>
            <a:endParaRPr b="1"/>
          </a:p>
        </p:txBody>
      </p:sp>
      <p:sp>
        <p:nvSpPr>
          <p:cNvPr id="62" name="Google Shape;62;p14"/>
          <p:cNvSpPr txBox="1"/>
          <p:nvPr/>
        </p:nvSpPr>
        <p:spPr>
          <a:xfrm>
            <a:off x="417750" y="1008125"/>
            <a:ext cx="56094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rgbClr val="000000"/>
                </a:solidFill>
              </a:rPr>
              <a:t>・グループでスクレイピングで取得するデータ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700">
                <a:solidFill>
                  <a:srgbClr val="000000"/>
                </a:solidFill>
              </a:rPr>
              <a:t>気象庁のサイトの気象データ</a:t>
            </a:r>
            <a:r>
              <a:rPr lang="ja" sz="900" u="sng">
                <a:solidFill>
                  <a:schemeClr val="hlink"/>
                </a:solidFill>
                <a:hlinkClick r:id="rId3"/>
              </a:rPr>
              <a:t>https://www.data.jma.go.jp/obd/stats/etrn/index.php?prec_no=44&amp;block_no=47662&amp;year=2019&amp;month=02&amp;day=01&amp;view=p1</a:t>
            </a:r>
            <a:r>
              <a:rPr lang="ja" sz="900"/>
              <a:t> 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17750" y="1901825"/>
            <a:ext cx="56094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rgbClr val="000000"/>
                </a:solidFill>
              </a:rPr>
              <a:t>・分析対象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700">
                <a:solidFill>
                  <a:srgbClr val="000000"/>
                </a:solidFill>
              </a:rPr>
              <a:t>スマホで計測した歩数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10050" y="3641400"/>
            <a:ext cx="70053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rgbClr val="000000"/>
                </a:solidFill>
              </a:rPr>
              <a:t>気温や天気などの変化に応じて歩いた歩数も変化する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70450" y="3175500"/>
            <a:ext cx="17415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500">
                <a:solidFill>
                  <a:srgbClr val="000000"/>
                </a:solidFill>
              </a:rPr>
              <a:t>仮説</a:t>
            </a:r>
            <a:endParaRPr b="1" sz="2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87750" y="283400"/>
            <a:ext cx="85206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200"/>
              <a:t>大学に入学してからの毎週土曜日の気象データと、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200"/>
              <a:t>その日の歩数、バイトがあったか否か</a:t>
            </a:r>
            <a:endParaRPr b="1" sz="22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337" y="1942988"/>
            <a:ext cx="3912625" cy="28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1050" y="903200"/>
            <a:ext cx="1908950" cy="39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705788" y="1255000"/>
            <a:ext cx="35937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</a:rPr>
              <a:t>午前9時で統一。気温や降水量などを主にスクレイピングした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73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気温と歩数の関係</a:t>
            </a:r>
            <a:r>
              <a:rPr b="1" lang="ja" sz="2022"/>
              <a:t>　</a:t>
            </a:r>
            <a:r>
              <a:rPr lang="ja" sz="2022"/>
              <a:t>　　オレンジがバイトがあった日</a:t>
            </a:r>
            <a:endParaRPr sz="2022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00" y="997738"/>
            <a:ext cx="7826207" cy="37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3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降水量との関係</a:t>
            </a:r>
            <a:r>
              <a:rPr b="1" lang="ja" sz="2022"/>
              <a:t>       　　</a:t>
            </a:r>
            <a:r>
              <a:rPr lang="ja" sz="2022"/>
              <a:t>上のグラフの値が高くなるほど雨が降っていた</a:t>
            </a:r>
            <a:endParaRPr sz="2022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12" y="1017725"/>
            <a:ext cx="7842237" cy="3821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7"/>
          <p:cNvCxnSpPr/>
          <p:nvPr/>
        </p:nvCxnSpPr>
        <p:spPr>
          <a:xfrm>
            <a:off x="2909250" y="2310300"/>
            <a:ext cx="0" cy="198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7"/>
          <p:cNvCxnSpPr/>
          <p:nvPr/>
        </p:nvCxnSpPr>
        <p:spPr>
          <a:xfrm>
            <a:off x="1673300" y="2329300"/>
            <a:ext cx="9600" cy="1863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結果・考察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気温や降水量での歩数の変化は多少は見られた。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出かける予定は前日以前に決めることが多いため、気温関係なく外出することが多い気がする。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分析するには少しデータが足りなかったと感じた。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10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今回のデータでは時間、曜日、バイトがあったかなどを揃えて条件を同じにした</a:t>
            </a:r>
            <a:endParaRPr sz="2400"/>
          </a:p>
        </p:txBody>
      </p:sp>
      <p:sp>
        <p:nvSpPr>
          <p:cNvPr id="99" name="Google Shape;99;p19"/>
          <p:cNvSpPr txBox="1"/>
          <p:nvPr/>
        </p:nvSpPr>
        <p:spPr>
          <a:xfrm>
            <a:off x="408825" y="3251550"/>
            <a:ext cx="7938600" cy="10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</a:rPr>
              <a:t>参考文献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hlinkClick r:id="rId3"/>
              </a:rPr>
              <a:t>https://www.data.jma.go.jp/obd/stats/etrn/index.php?prec_no=44&amp;block_no=47662&amp;year=2019&amp;month=02&amp;day=01&amp;view=p1</a:t>
            </a:r>
            <a:r>
              <a:rPr lang="ja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hlinkClick r:id="rId4"/>
              </a:rPr>
              <a:t>https://www.gis-py.com/entry/scraping-weather-data</a:t>
            </a:r>
            <a:r>
              <a:rPr lang="ja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