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88" r:id="rId4"/>
    <p:sldId id="287" r:id="rId5"/>
    <p:sldId id="289" r:id="rId6"/>
    <p:sldId id="269" r:id="rId7"/>
    <p:sldId id="28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3-4BC9-A0B5-0DA37ABF131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0.16666666666666666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3-4BC9-A0B5-0DA37ABF1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6248592"/>
        <c:axId val="586252432"/>
      </c:barChart>
      <c:catAx>
        <c:axId val="5862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52432"/>
        <c:crosses val="autoZero"/>
        <c:auto val="1"/>
        <c:lblAlgn val="ctr"/>
        <c:lblOffset val="100"/>
        <c:noMultiLvlLbl val="0"/>
      </c:catAx>
      <c:valAx>
        <c:axId val="5862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74CA0-D6D7-4D78-8AD1-3FDCBA6210A0}" type="datetimeFigureOut">
              <a:rPr lang="it-IT" smtClean="0"/>
              <a:t>27/10/2020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48E14-C933-4D6D-8A78-7D078EE8E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6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48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12192019" cy="6857964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12082512" y="6762684"/>
            <a:ext cx="109549" cy="95315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55741" cy="123924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0863221" y="1"/>
            <a:ext cx="1328827" cy="1271609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2190388" y="3333684"/>
            <a:ext cx="1675" cy="22328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11336312" y="3630518"/>
            <a:ext cx="855741" cy="13939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4386346" y="1"/>
            <a:ext cx="6683349" cy="6857929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9020122" y="5927588"/>
            <a:ext cx="725677" cy="811363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3794316" cy="4457752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2431900" y="2755159"/>
            <a:ext cx="8845600" cy="81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431900" y="3540087"/>
            <a:ext cx="88456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2" y="2728766"/>
            <a:ext cx="2154963" cy="1400475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08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21" y="1"/>
            <a:ext cx="12192071" cy="6857996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637267" y="1851267"/>
            <a:ext cx="6917600" cy="4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4267">
                <a:solidFill>
                  <a:schemeClr val="lt1"/>
                </a:solidFill>
              </a:defRPr>
            </a:lvl1pPr>
            <a:lvl2pPr marL="1219170" lvl="1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4267">
                <a:solidFill>
                  <a:schemeClr val="lt1"/>
                </a:solidFill>
              </a:defRPr>
            </a:lvl2pPr>
            <a:lvl3pPr marL="1828754" lvl="2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4267">
                <a:solidFill>
                  <a:schemeClr val="lt1"/>
                </a:solidFill>
              </a:defRPr>
            </a:lvl3pPr>
            <a:lvl4pPr marL="2438339" lvl="3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64" name="Google Shape;64;p4"/>
          <p:cNvGrpSpPr/>
          <p:nvPr/>
        </p:nvGrpSpPr>
        <p:grpSpPr>
          <a:xfrm>
            <a:off x="5709759" y="-5"/>
            <a:ext cx="772484" cy="1605545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4791200" y="635433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>
                <a:solidFill>
                  <a:schemeClr val="dk1"/>
                </a:solidFill>
              </a:rPr>
              <a:t>“</a:t>
            </a:r>
            <a:endParaRPr sz="11466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610467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4683968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7757469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21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80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62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15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1" y="1"/>
            <a:ext cx="12191937" cy="6857929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1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207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69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3B154792-CA1E-4F2C-9565-2FD4EB71E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6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900" dirty="0"/>
              <a:t>OQ-13 Create </a:t>
            </a:r>
            <a:r>
              <a:rPr lang="en-US" sz="1900" dirty="0" err="1"/>
              <a:t>sql</a:t>
            </a:r>
            <a:r>
              <a:rPr lang="en-US" sz="1900" dirty="0"/>
              <a:t> database</a:t>
            </a:r>
          </a:p>
          <a:p>
            <a:r>
              <a:rPr lang="en-US" sz="1900" dirty="0"/>
              <a:t>OQ-25 Learning used technologies </a:t>
            </a:r>
          </a:p>
          <a:p>
            <a:r>
              <a:rPr lang="en-US" sz="1900" dirty="0"/>
              <a:t>OQ-19 Add login/logout functionality</a:t>
            </a:r>
          </a:p>
          <a:p>
            <a:r>
              <a:rPr lang="en-US" sz="1900" dirty="0"/>
              <a:t>OQ-14 Create and connect </a:t>
            </a:r>
            <a:r>
              <a:rPr lang="en-US" sz="1900" dirty="0" err="1"/>
              <a:t>BitBucket</a:t>
            </a:r>
            <a:r>
              <a:rPr lang="en-US" sz="1900" dirty="0"/>
              <a:t> repository</a:t>
            </a:r>
          </a:p>
          <a:p>
            <a:r>
              <a:rPr lang="en-US" sz="1900" dirty="0"/>
              <a:t>OQ-15 Populate Database</a:t>
            </a:r>
          </a:p>
          <a:p>
            <a:r>
              <a:rPr lang="en-US" sz="1900" dirty="0"/>
              <a:t>OQ-16 Create UI for customer requesting a ticket</a:t>
            </a:r>
          </a:p>
          <a:p>
            <a:r>
              <a:rPr lang="en-US" sz="1900" dirty="0"/>
              <a:t>OQ-17 Function to add the customer to the database after he requested a ticket </a:t>
            </a:r>
          </a:p>
          <a:p>
            <a:r>
              <a:rPr lang="en-US" sz="1900" dirty="0"/>
              <a:t>OQ-18 Show the ticket to the customer</a:t>
            </a:r>
          </a:p>
          <a:p>
            <a:r>
              <a:rPr lang="en-US" sz="1900" dirty="0"/>
              <a:t>OQ-20 UI for the officer to signal that he is free</a:t>
            </a:r>
          </a:p>
          <a:p>
            <a:r>
              <a:rPr lang="en-US" sz="1900" dirty="0"/>
              <a:t>OQ-21 Function to update the database to signal that an officer is free</a:t>
            </a:r>
          </a:p>
          <a:p>
            <a:r>
              <a:rPr lang="en-US" sz="1900" dirty="0"/>
              <a:t>OQ-22 Function to reset the queue every morning</a:t>
            </a:r>
          </a:p>
          <a:p>
            <a:r>
              <a:rPr lang="en-US" sz="1900" dirty="0"/>
              <a:t>OQ-23 Function to count how many other customers have requested a ticket of the same type</a:t>
            </a:r>
          </a:p>
          <a:p>
            <a:r>
              <a:rPr lang="en-US" sz="1900" dirty="0"/>
              <a:t>OQ-24 On the home page, show which counter is serving which customer</a:t>
            </a:r>
          </a:p>
          <a:p>
            <a:pPr marL="152396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pPr marL="152396" indent="0">
              <a:buNone/>
            </a:pPr>
            <a:endParaRPr lang="it-IT" dirty="0"/>
          </a:p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D12ACAAD-F59A-41BD-BC62-E16F75F56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05457"/>
              </p:ext>
            </p:extLst>
          </p:nvPr>
        </p:nvGraphicFramePr>
        <p:xfrm>
          <a:off x="1443872" y="1887166"/>
          <a:ext cx="9304256" cy="422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42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it-IT" b="1" dirty="0"/>
          </a:p>
          <a:p>
            <a:pPr marL="152396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52396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52396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42005125"/>
              </p:ext>
            </p:extLst>
          </p:nvPr>
        </p:nvGraphicFramePr>
        <p:xfrm>
          <a:off x="1251987" y="1980169"/>
          <a:ext cx="9688025" cy="41147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873">
                  <a:extLst>
                    <a:ext uri="{9D8B030D-6E8A-4147-A177-3AD203B41FA5}">
                      <a16:colId xmlns:a16="http://schemas.microsoft.com/office/drawing/2014/main" val="1839996315"/>
                    </a:ext>
                  </a:extLst>
                </a:gridCol>
                <a:gridCol w="1124803">
                  <a:extLst>
                    <a:ext uri="{9D8B030D-6E8A-4147-A177-3AD203B41FA5}">
                      <a16:colId xmlns:a16="http://schemas.microsoft.com/office/drawing/2014/main" val="334344277"/>
                    </a:ext>
                  </a:extLst>
                </a:gridCol>
              </a:tblGrid>
              <a:tr h="628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8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19995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33020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0318"/>
                  </a:ext>
                </a:extLst>
              </a:tr>
              <a:tr h="628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71773"/>
                  </a:ext>
                </a:extLst>
              </a:tr>
              <a:tr h="628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3293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Gurney · SlidesCarnival</Template>
  <TotalTime>209</TotalTime>
  <Words>372</Words>
  <Application>Microsoft Office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Inria Sans</vt:lpstr>
      <vt:lpstr>Inria Sans Light</vt:lpstr>
      <vt:lpstr>Saira SemiCondensed Medium</vt:lpstr>
      <vt:lpstr>Titillium Web</vt:lpstr>
      <vt:lpstr>Gurney template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CALOGERO</dc:creator>
  <cp:lastModifiedBy>CALOGERO</cp:lastModifiedBy>
  <cp:revision>15</cp:revision>
  <dcterms:created xsi:type="dcterms:W3CDTF">2020-10-26T17:02:35Z</dcterms:created>
  <dcterms:modified xsi:type="dcterms:W3CDTF">2020-10-27T14:08:22Z</dcterms:modified>
</cp:coreProperties>
</file>